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07" r:id="rId2"/>
    <p:sldId id="614" r:id="rId3"/>
    <p:sldId id="613" r:id="rId4"/>
    <p:sldId id="594" r:id="rId5"/>
    <p:sldId id="595" r:id="rId6"/>
    <p:sldId id="608" r:id="rId7"/>
    <p:sldId id="609" r:id="rId8"/>
    <p:sldId id="610" r:id="rId9"/>
    <p:sldId id="611" r:id="rId10"/>
    <p:sldId id="6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2A795-F29B-47EF-B3F7-AFFFF4F9AD3C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BB83D-ECCE-477E-A931-C4E56782D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ECFF-7D58-4B88-B433-CCCB9B125C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2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ECFF-7D58-4B88-B433-CCCB9B125C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53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3C14-0DC2-7247-B53B-AB8DA0233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27CC7-5E41-2345-B782-F953A3E12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2095-ACD0-8D49-98A0-1AA23013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E4341-789E-784F-9452-B69027889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88FEC-9DB2-4D48-855F-DE22FB35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3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01D-62C3-8046-9ECB-84AA66F5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27E94-4C5E-864A-A9A0-2CB40CBF5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FFA11-0019-9F4F-8A2A-547168F8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77764-4DE4-7749-B66B-4BCD3EDC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E194-0280-BF4B-B1D2-E340B793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1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734D6-9A4A-9D46-9B10-7C1870804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C9750-44E6-5F4C-AF2B-5820738D1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E884-4EEF-E34D-8FC3-29F0DF7B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8720-0C1C-5E4E-B74E-5FC8F54F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301F4-BA2F-C441-87DA-CCCA1534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1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C06A-89FC-7E49-9AF0-8DDC26DA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2C7AD-382F-2544-9996-3AFD21D17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2131A-27C8-9242-B0F4-2E10ED0F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BB297-B47D-9941-A862-44C17A71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E2029-9674-4949-A0DB-98DB6D97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3E50-5DCD-0645-92A7-790E7BC2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239A2-6F95-6A4B-B8D3-D3E03EB71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D3755-76D9-934F-8D1A-8FC092D6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C1830-872C-144C-8DEF-AA715FAA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109D8-DF7F-9B44-9934-C1243B02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B848-7D83-7449-99AF-564348B1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6D160-0498-D144-834A-9AAF0D5F8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53D0E-CE62-B745-B47B-299292870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C6983-0EF3-7C45-8548-0624487E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32289-BDDE-BF45-880F-4726A7DD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CCE20-0FF8-224B-9D96-1829E7BE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2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BA34D-F5A0-6B45-9CA8-5D0C0D76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C1232-783A-4C47-BDB2-EADB1DA8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6B8C8-8B66-0249-AF3C-5A2EC0FB9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ED923-F317-6941-9E02-7892B17BE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3E2B3-51D6-544F-8D55-28A4FB50B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58492-9D7B-CC4A-9C50-78F037EED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AD33E-87E8-FE43-A2C9-1520FFD8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F6A39-A2F4-2D43-AFFD-D8F1D358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9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F458-403D-1749-92F6-BC7E6C96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115EA-E22B-4742-920E-B4F74F17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19CC9-3DE4-E946-BB4B-2683D10C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34238-E32E-5C4D-8CDF-0B7AFA23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6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9FDDB-345E-4641-A0F5-BA813BF3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B0DCE-DC0D-104B-A024-5BD4C11E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D9F8B-3DA0-6847-BB63-4D5413D89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0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5A50-A4BF-444A-9065-6A03B7BF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66D4-0B65-FF46-9F4C-0E97B95C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CAF7F-D642-FA41-A423-EE249A5C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59E2C-5B82-AC4D-96A9-574048E4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1A9D8-2E9E-4942-8ECF-C43B7631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BB12F-66FA-6E48-AF4A-F490F1E2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4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0A62-9BC0-1C4C-A1A3-18B6C722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06BA7-9DD7-1E4C-97B0-B190D5BD6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4E6DF-0658-284E-8DA1-7E94D0800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2A791-3651-A347-AC87-CA651DDB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D2688-2C2C-BE45-9A04-5308CB5D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10D97-7BA6-B341-B552-50DA3D05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6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334D9-2F0D-5341-A351-8110BB94B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aseline="0" dirty="0">
                <a:latin typeface="Gill Sans Nova Medium" panose="020B0502020204020203" pitchFamily="34" charset="0"/>
              </a:rPr>
              <a:t>Title (Gill Sans Nova Medium)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84A1A-4F2B-654E-895E-49C9B6D3B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(Gill Sans Nova)</a:t>
            </a:r>
          </a:p>
          <a:p>
            <a:pPr lvl="1"/>
            <a:r>
              <a:rPr lang="en-US" dirty="0"/>
              <a:t>Second level (Gill Sans Nova Light)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F5EF3-D03B-0F4D-9DDE-580A89BAB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5238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B3B4-E2EA-AE43-8E69-B3235240C870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529F5-03F1-7F49-A487-6C73F0E0A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9943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2F8C-3D9E-774A-9147-5EA2726CA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82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2FC6-BBC3-6A4F-853D-79165857E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6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rgbClr val="00A4A2"/>
          </a:solidFill>
          <a:latin typeface="Gill Sans Nova Medium" panose="020B0502020204020203" pitchFamily="34" charset="0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Gill Sans Nova Light" panose="020B040202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Nova Book" panose="020B050202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8A1E-61C8-47D7-93A8-4E2D2AEE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826" y="1118469"/>
            <a:ext cx="10126683" cy="198912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 Smile Collaborative: </a:t>
            </a:r>
            <a:br>
              <a:rPr lang="en-US" dirty="0"/>
            </a:br>
            <a:r>
              <a:rPr lang="en-US" dirty="0"/>
              <a:t>Panel of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D315-C535-461B-BF22-D76AAD86B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458" y="3107592"/>
            <a:ext cx="6679083" cy="2386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Northwest Tribal Dental Support Center</a:t>
            </a:r>
          </a:p>
          <a:p>
            <a:pPr marL="0" indent="0" algn="ctr">
              <a:buNone/>
            </a:pPr>
            <a:r>
              <a:rPr lang="en-US" sz="2400" dirty="0"/>
              <a:t>Portland Area Dental Meeting</a:t>
            </a:r>
          </a:p>
          <a:p>
            <a:pPr marL="0" indent="0" algn="ctr">
              <a:buNone/>
            </a:pPr>
            <a:r>
              <a:rPr lang="en-US" sz="2400" dirty="0"/>
              <a:t>August 16, 2023</a:t>
            </a:r>
          </a:p>
        </p:txBody>
      </p:sp>
    </p:spTree>
    <p:extLst>
      <p:ext uri="{BB962C8B-B14F-4D97-AF65-F5344CB8AC3E}">
        <p14:creationId xmlns:p14="http://schemas.microsoft.com/office/powerpoint/2010/main" val="627138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14CC73-16E9-1B1E-4910-B2FF967CB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255" y="-13810"/>
            <a:ext cx="9105373" cy="6871810"/>
          </a:xfrm>
        </p:spPr>
      </p:pic>
    </p:spTree>
    <p:extLst>
      <p:ext uri="{BB962C8B-B14F-4D97-AF65-F5344CB8AC3E}">
        <p14:creationId xmlns:p14="http://schemas.microsoft.com/office/powerpoint/2010/main" val="101155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26CE-CD0F-BF72-F5D7-55B5F304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2386-8CDD-76C6-5766-3D126BFCA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1. Describe three benefits We Smile participants experienced</a:t>
            </a:r>
          </a:p>
          <a:p>
            <a:pPr marL="0" indent="0" algn="l" fontAlgn="base">
              <a:buNone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2. List the three aims the Collaboratives hope to accomplish</a:t>
            </a:r>
          </a:p>
          <a:p>
            <a:pPr marL="0" indent="0" algn="l" fontAlgn="base">
              <a:buNone/>
            </a:pP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3. Name the focus of the 2023 NTDSC-</a:t>
            </a:r>
            <a:r>
              <a:rPr lang="en-US" sz="2400" b="0" i="0" dirty="0" err="1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Arcora</a:t>
            </a:r>
            <a:r>
              <a:rPr lang="en-US" sz="24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 Collaborative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4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BD6F-1810-49EB-6CFF-BCED2FEF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NTDSC – </a:t>
            </a:r>
            <a:r>
              <a:rPr lang="en-US" dirty="0" err="1"/>
              <a:t>Arcora</a:t>
            </a:r>
            <a:r>
              <a:rPr lang="en-US" dirty="0"/>
              <a:t> Collaboratives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1A45B-43A6-273B-AEA1-889589CD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651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2013 – 2019: Baby Teeth Matter</a:t>
            </a:r>
          </a:p>
          <a:p>
            <a:r>
              <a:rPr lang="en-US" dirty="0"/>
              <a:t>2018 – 2020: Elders’ Initiative</a:t>
            </a:r>
          </a:p>
          <a:p>
            <a:r>
              <a:rPr lang="en-US" dirty="0"/>
              <a:t>2021 – 2023: We Smile: MID Style</a:t>
            </a:r>
          </a:p>
          <a:p>
            <a:r>
              <a:rPr lang="en-US" dirty="0"/>
              <a:t>2023 – 20__: Wee Smile (ages 0-5)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Aims:</a:t>
            </a:r>
          </a:p>
          <a:p>
            <a:pPr marL="0" indent="0">
              <a:buNone/>
            </a:pPr>
            <a:r>
              <a:rPr lang="en-US" dirty="0"/>
              <a:t>1. Increase access to care</a:t>
            </a:r>
          </a:p>
          <a:p>
            <a:pPr marL="0" indent="0">
              <a:buNone/>
            </a:pPr>
            <a:r>
              <a:rPr lang="en-US" dirty="0"/>
              <a:t>2. Decrease disease / improve health</a:t>
            </a:r>
          </a:p>
          <a:p>
            <a:pPr marL="0" indent="0">
              <a:buNone/>
            </a:pPr>
            <a:r>
              <a:rPr lang="en-US" dirty="0"/>
              <a:t>3. Improve patients’ experience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C382F-C173-31ED-2BFF-5F2F9C4D0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9" t="-1" r="4793" b="2670"/>
          <a:stretch/>
        </p:blipFill>
        <p:spPr>
          <a:xfrm>
            <a:off x="8902827" y="461602"/>
            <a:ext cx="2610610" cy="2570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Arcora Foundation - Idealist">
            <a:extLst>
              <a:ext uri="{FF2B5EF4-FFF2-40B4-BE49-F238E27FC236}">
                <a16:creationId xmlns:a16="http://schemas.microsoft.com/office/drawing/2014/main" id="{DD7A1F6F-B6A0-A488-DE1D-CC3D3DDF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669" y="3474967"/>
            <a:ext cx="35909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2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D315-C535-461B-BF22-D76AAD86B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353" y="4611093"/>
            <a:ext cx="2279073" cy="4714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Dr. Joseph Churchill</a:t>
            </a:r>
          </a:p>
          <a:p>
            <a:pPr marL="0" indent="0" algn="ctr">
              <a:buNone/>
            </a:pPr>
            <a:r>
              <a:rPr lang="en-US" sz="1200" dirty="0"/>
              <a:t>Lower Elwha Klallam Tribe</a:t>
            </a:r>
          </a:p>
          <a:p>
            <a:pPr marL="0" indent="0" algn="ctr">
              <a:buNone/>
            </a:pPr>
            <a:r>
              <a:rPr lang="en-US" sz="1200" dirty="0"/>
              <a:t>Dental clinic Director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AE5702-E824-9738-D0AC-B4F00BD9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82" y="365126"/>
            <a:ext cx="10494818" cy="826366"/>
          </a:xfrm>
        </p:spPr>
        <p:txBody>
          <a:bodyPr/>
          <a:lstStyle/>
          <a:p>
            <a:pPr algn="ctr"/>
            <a:r>
              <a:rPr lang="en-US" dirty="0"/>
              <a:t>We Smile: MID Style – Panelists</a:t>
            </a:r>
          </a:p>
        </p:txBody>
      </p:sp>
      <p:pic>
        <p:nvPicPr>
          <p:cNvPr id="1026" name="Picture 2" descr="Dental - Lower Elwha Health Department">
            <a:extLst>
              <a:ext uri="{FF2B5EF4-FFF2-40B4-BE49-F238E27FC236}">
                <a16:creationId xmlns:a16="http://schemas.microsoft.com/office/drawing/2014/main" id="{75D52816-BD6F-4D51-2D67-EB188C7B9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353" y="1708287"/>
            <a:ext cx="2279073" cy="28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ctors, Dentists &amp; Specialty Healthcare Providers Near Me | Marimn Health">
            <a:extLst>
              <a:ext uri="{FF2B5EF4-FFF2-40B4-BE49-F238E27FC236}">
                <a16:creationId xmlns:a16="http://schemas.microsoft.com/office/drawing/2014/main" id="{3FFEA947-B6CA-5D75-3A6E-2472E1404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r="17284" b="18030"/>
          <a:stretch/>
        </p:blipFill>
        <p:spPr bwMode="auto">
          <a:xfrm>
            <a:off x="3703492" y="1690688"/>
            <a:ext cx="2392508" cy="28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Leadership">
            <a:extLst>
              <a:ext uri="{FF2B5EF4-FFF2-40B4-BE49-F238E27FC236}">
                <a16:creationId xmlns:a16="http://schemas.microsoft.com/office/drawing/2014/main" id="{1D49FD75-33A6-949F-1DAE-2E43D93A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98" y="1725888"/>
            <a:ext cx="2279073" cy="284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BE4D4F-B6BF-8784-FCEE-D9F09ECEF7B4}"/>
              </a:ext>
            </a:extLst>
          </p:cNvPr>
          <p:cNvSpPr txBox="1">
            <a:spLocks/>
          </p:cNvSpPr>
          <p:nvPr/>
        </p:nvSpPr>
        <p:spPr>
          <a:xfrm>
            <a:off x="3816927" y="4650396"/>
            <a:ext cx="2279073" cy="471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Nova Light" panose="020B040202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Dr. Taylor Wilkens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Coeur D’Alene Tribe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Dental clinic Director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D946BD-8820-3FF1-912C-BC9F1F11DFCA}"/>
              </a:ext>
            </a:extLst>
          </p:cNvPr>
          <p:cNvSpPr txBox="1">
            <a:spLocks/>
          </p:cNvSpPr>
          <p:nvPr/>
        </p:nvSpPr>
        <p:spPr>
          <a:xfrm>
            <a:off x="6445825" y="4650396"/>
            <a:ext cx="2279073" cy="471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Nova Light" panose="020B040202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Sarah Chagnon,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Swinomish Tribe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Dental Therapist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63DBDA-D592-F64E-21C1-2912DA37043B}"/>
              </a:ext>
            </a:extLst>
          </p:cNvPr>
          <p:cNvSpPr txBox="1">
            <a:spLocks/>
          </p:cNvSpPr>
          <p:nvPr/>
        </p:nvSpPr>
        <p:spPr>
          <a:xfrm>
            <a:off x="416359" y="4650396"/>
            <a:ext cx="2792997" cy="577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Nova Light" panose="020B040202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Nova Book" panose="020B050202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Sheila Blacketer, RDH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Grand Ronde Tribe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/>
              <a:t>Dental clinic Director</a:t>
            </a:r>
          </a:p>
        </p:txBody>
      </p:sp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16E907BA-8594-DEC8-36E5-FB43B9309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" b="25503"/>
          <a:stretch/>
        </p:blipFill>
        <p:spPr bwMode="auto">
          <a:xfrm>
            <a:off x="790574" y="1690688"/>
            <a:ext cx="2418782" cy="28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7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F326-6B54-4A09-A2B4-66AC007B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64" y="2766218"/>
            <a:ext cx="10515600" cy="1325563"/>
          </a:xfrm>
        </p:spPr>
        <p:txBody>
          <a:bodyPr/>
          <a:lstStyle/>
          <a:p>
            <a:r>
              <a:rPr lang="en-US" dirty="0"/>
              <a:t>Why did your clinic decide to participate in the We Smile Collaborative?</a:t>
            </a:r>
          </a:p>
        </p:txBody>
      </p:sp>
    </p:spTree>
    <p:extLst>
      <p:ext uri="{BB962C8B-B14F-4D97-AF65-F5344CB8AC3E}">
        <p14:creationId xmlns:p14="http://schemas.microsoft.com/office/powerpoint/2010/main" val="392998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2B99-2DBF-B57F-BF65-D5E2DBF7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2579"/>
            <a:ext cx="10515600" cy="1325563"/>
          </a:xfrm>
        </p:spPr>
        <p:txBody>
          <a:bodyPr/>
          <a:lstStyle/>
          <a:p>
            <a:r>
              <a:rPr lang="en-US" dirty="0"/>
              <a:t>Tell us about your experience participating in the We Smile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0473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2B99-2DBF-B57F-BF65-D5E2DBF7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16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Did anything change for your clinic as a result of participating in the We Smile Collaborative?</a:t>
            </a:r>
          </a:p>
        </p:txBody>
      </p:sp>
    </p:spTree>
    <p:extLst>
      <p:ext uri="{BB962C8B-B14F-4D97-AF65-F5344CB8AC3E}">
        <p14:creationId xmlns:p14="http://schemas.microsoft.com/office/powerpoint/2010/main" val="285337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2B99-2DBF-B57F-BF65-D5E2DBF7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2540288"/>
            <a:ext cx="10515600" cy="1325563"/>
          </a:xfrm>
        </p:spPr>
        <p:txBody>
          <a:bodyPr/>
          <a:lstStyle/>
          <a:p>
            <a:r>
              <a:rPr lang="en-US" dirty="0"/>
              <a:t>Did anything change for your community as a result of the We Smile Collaborative?</a:t>
            </a:r>
          </a:p>
        </p:txBody>
      </p:sp>
    </p:spTree>
    <p:extLst>
      <p:ext uri="{BB962C8B-B14F-4D97-AF65-F5344CB8AC3E}">
        <p14:creationId xmlns:p14="http://schemas.microsoft.com/office/powerpoint/2010/main" val="353912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2B99-2DBF-B57F-BF65-D5E2DBF7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2637271"/>
            <a:ext cx="10515600" cy="1325563"/>
          </a:xfrm>
        </p:spPr>
        <p:txBody>
          <a:bodyPr/>
          <a:lstStyle/>
          <a:p>
            <a:r>
              <a:rPr lang="en-US" dirty="0"/>
              <a:t>Did anything surprise you while participating in the We Smile Collaborative?</a:t>
            </a:r>
          </a:p>
        </p:txBody>
      </p:sp>
    </p:spTree>
    <p:extLst>
      <p:ext uri="{BB962C8B-B14F-4D97-AF65-F5344CB8AC3E}">
        <p14:creationId xmlns:p14="http://schemas.microsoft.com/office/powerpoint/2010/main" val="334537647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NPAIHBtemplate_1" id="{7CE78351-8E17-0F49-AB34-9701A85C1D11}" vid="{84DE44D2-5704-CD45-88DE-EBDD7FE463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5759</TotalTime>
  <Words>227</Words>
  <Application>Microsoft Office PowerPoint</Application>
  <PresentationFormat>Widescreen</PresentationFormat>
  <Paragraphs>38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Nova Book</vt:lpstr>
      <vt:lpstr>Gill Sans Nova Light</vt:lpstr>
      <vt:lpstr>Gill Sans Nova Medium</vt:lpstr>
      <vt:lpstr>2_Office Theme</vt:lpstr>
      <vt:lpstr>We Smile Collaborative:  Panel of Participants</vt:lpstr>
      <vt:lpstr>Course Objectives:</vt:lpstr>
      <vt:lpstr>NTDSC – Arcora Collaboratives</vt:lpstr>
      <vt:lpstr>We Smile: MID Style – Panelists</vt:lpstr>
      <vt:lpstr>Why did your clinic decide to participate in the We Smile Collaborative?</vt:lpstr>
      <vt:lpstr>Tell us about your experience participating in the We Smile Collaborative</vt:lpstr>
      <vt:lpstr>Did anything change for your clinic as a result of participating in the We Smile Collaborative?</vt:lpstr>
      <vt:lpstr>Did anything change for your community as a result of the We Smile Collaborative?</vt:lpstr>
      <vt:lpstr>Did anything surprise you while participating in the We Smile Collaborative?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Smile Collaborative:  Panel of Participants</dc:title>
  <dc:creator>Miranda Davis</dc:creator>
  <cp:lastModifiedBy>Miranda Davis</cp:lastModifiedBy>
  <cp:revision>14</cp:revision>
  <dcterms:created xsi:type="dcterms:W3CDTF">2023-08-10T05:42:25Z</dcterms:created>
  <dcterms:modified xsi:type="dcterms:W3CDTF">2023-08-14T05:41:51Z</dcterms:modified>
</cp:coreProperties>
</file>