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  <p:sldMasterId id="2147483680" r:id="rId2"/>
  </p:sldMasterIdLst>
  <p:notesMasterIdLst>
    <p:notesMasterId r:id="rId6"/>
  </p:notesMasterIdLst>
  <p:sldIdLst>
    <p:sldId id="256" r:id="rId3"/>
    <p:sldId id="258" r:id="rId4"/>
    <p:sldId id="257" r:id="rId5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Libre Franklin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609fb67896_0_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2609fb67896_0_5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2609fb67896_0_543:notes"/>
          <p:cNvSpPr txBox="1">
            <a:spLocks noGrp="1"/>
          </p:cNvSpPr>
          <p:nvPr>
            <p:ph type="sldNum" idx="12"/>
          </p:nvPr>
        </p:nvSpPr>
        <p:spPr>
          <a:xfrm>
            <a:off x="3884614" y="8685214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50" rIns="91275" bIns="45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3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1801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lnSpcReduction="10000"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>
            <a:spLocks noGrp="1"/>
          </p:cNvSpPr>
          <p:nvPr>
            <p:ph type="pic" idx="2"/>
          </p:nvPr>
        </p:nvSpPr>
        <p:spPr>
          <a:xfrm>
            <a:off x="0" y="0"/>
            <a:ext cx="4138200" cy="481740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457200" y="121801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marL="1371600" lvl="2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457202" y="204787"/>
            <a:ext cx="3008400" cy="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1"/>
          </p:nvPr>
        </p:nvSpPr>
        <p:spPr>
          <a:xfrm>
            <a:off x="3575050" y="204790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4318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2"/>
          </p:nvPr>
        </p:nvSpPr>
        <p:spPr>
          <a:xfrm>
            <a:off x="457202" y="1076327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1071563" y="133945"/>
            <a:ext cx="7358100" cy="1239000"/>
          </a:xfrm>
          <a:prstGeom prst="rect">
            <a:avLst/>
          </a:prstGeom>
          <a:noFill/>
          <a:ln>
            <a:noFill/>
          </a:ln>
          <a:effectLst>
            <a:outerShdw blurRad="25400" dist="12700" dir="5400000" rotWithShape="0">
              <a:srgbClr val="FFFFFF"/>
            </a:outerShdw>
          </a:effectLst>
        </p:spPr>
        <p:txBody>
          <a:bodyPr spcFirstLastPara="1" wrap="square" lIns="26800" tIns="26800" rIns="26800" bIns="268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03B"/>
              </a:buClr>
              <a:buSzPts val="1000"/>
              <a:buFont typeface="Calibri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03B"/>
              </a:buClr>
              <a:buSzPts val="10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03B"/>
              </a:buClr>
              <a:buSzPts val="10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03B"/>
              </a:buClr>
              <a:buSzPts val="10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03B"/>
              </a:buClr>
              <a:buSzPts val="10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03B"/>
              </a:buClr>
              <a:buSzPts val="10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03B"/>
              </a:buClr>
              <a:buSzPts val="10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03B"/>
              </a:buClr>
              <a:buSzPts val="10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603B"/>
              </a:buClr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body" idx="1"/>
          </p:nvPr>
        </p:nvSpPr>
        <p:spPr>
          <a:xfrm>
            <a:off x="1071563" y="1439912"/>
            <a:ext cx="7358100" cy="31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800" tIns="26800" rIns="26800" bIns="26800" anchor="ctr" anchorCtr="0">
            <a:normAutofit/>
          </a:bodyPr>
          <a:lstStyle>
            <a:lvl1pPr marL="457200" lvl="0" indent="-2603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93741C"/>
              </a:buClr>
              <a:buSzPts val="500"/>
              <a:buChar char="•"/>
              <a:defRPr/>
            </a:lvl1pPr>
            <a:lvl2pPr marL="914400" lvl="1" indent="-2603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93741C"/>
              </a:buClr>
              <a:buSzPts val="500"/>
              <a:buChar char="•"/>
              <a:defRPr/>
            </a:lvl2pPr>
            <a:lvl3pPr marL="1371600" lvl="2" indent="-2603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93741C"/>
              </a:buClr>
              <a:buSzPts val="500"/>
              <a:buChar char="•"/>
              <a:defRPr/>
            </a:lvl3pPr>
            <a:lvl4pPr marL="1828800" lvl="3" indent="-2603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93741C"/>
              </a:buClr>
              <a:buSzPts val="500"/>
              <a:buChar char="•"/>
              <a:defRPr/>
            </a:lvl4pPr>
            <a:lvl5pPr marL="2286000" lvl="4" indent="-2603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93741C"/>
              </a:buClr>
              <a:buSzPts val="500"/>
              <a:buChar char="•"/>
              <a:defRPr/>
            </a:lvl5pPr>
            <a:lvl6pPr marL="2743200" lvl="5" indent="-2603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93741C"/>
              </a:buClr>
              <a:buSzPts val="500"/>
              <a:buChar char="•"/>
              <a:defRPr/>
            </a:lvl6pPr>
            <a:lvl7pPr marL="3200400" lvl="6" indent="-2603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93741C"/>
              </a:buClr>
              <a:buSzPts val="500"/>
              <a:buChar char="•"/>
              <a:defRPr/>
            </a:lvl7pPr>
            <a:lvl8pPr marL="3657600" lvl="7" indent="-2603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93741C"/>
              </a:buClr>
              <a:buSzPts val="500"/>
              <a:buChar char="•"/>
              <a:defRPr/>
            </a:lvl8pPr>
            <a:lvl9pPr marL="4114800" lvl="8" indent="-2603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93741C"/>
              </a:buClr>
              <a:buSzPts val="5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sldNum" idx="12"/>
          </p:nvPr>
        </p:nvSpPr>
        <p:spPr>
          <a:xfrm>
            <a:off x="4446984" y="4755059"/>
            <a:ext cx="241200" cy="2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800" tIns="26800" rIns="26800" bIns="26800" anchor="t" anchorCtr="0">
            <a:noAutofit/>
          </a:bodyPr>
          <a:lstStyle>
            <a:lvl1pPr marL="0" marR="4826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741C"/>
              </a:buClr>
              <a:buSzPts val="1000"/>
              <a:buFont typeface="Palatino"/>
              <a:buNone/>
              <a:defRPr sz="1300" b="0" i="0" u="none" strike="noStrike" cap="none">
                <a:solidFill>
                  <a:srgbClr val="93741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0" marR="48260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741C"/>
              </a:buClr>
              <a:buSzPts val="1000"/>
              <a:buFont typeface="Palatino"/>
              <a:buNone/>
              <a:defRPr sz="1300" b="0" i="0" u="none" strike="noStrike" cap="none">
                <a:solidFill>
                  <a:srgbClr val="93741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0" marR="48260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741C"/>
              </a:buClr>
              <a:buSzPts val="1000"/>
              <a:buFont typeface="Palatino"/>
              <a:buNone/>
              <a:defRPr sz="1300" b="0" i="0" u="none" strike="noStrike" cap="none">
                <a:solidFill>
                  <a:srgbClr val="93741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0" marR="48260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741C"/>
              </a:buClr>
              <a:buSzPts val="1000"/>
              <a:buFont typeface="Palatino"/>
              <a:buNone/>
              <a:defRPr sz="1300" b="0" i="0" u="none" strike="noStrike" cap="none">
                <a:solidFill>
                  <a:srgbClr val="93741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0" marR="48260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741C"/>
              </a:buClr>
              <a:buSzPts val="1000"/>
              <a:buFont typeface="Palatino"/>
              <a:buNone/>
              <a:defRPr sz="1300" b="0" i="0" u="none" strike="noStrike" cap="none">
                <a:solidFill>
                  <a:srgbClr val="93741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0" marR="48260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741C"/>
              </a:buClr>
              <a:buSzPts val="1000"/>
              <a:buFont typeface="Palatino"/>
              <a:buNone/>
              <a:defRPr sz="1300" b="0" i="0" u="none" strike="noStrike" cap="none">
                <a:solidFill>
                  <a:srgbClr val="93741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0" marR="48260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741C"/>
              </a:buClr>
              <a:buSzPts val="1000"/>
              <a:buFont typeface="Palatino"/>
              <a:buNone/>
              <a:defRPr sz="1300" b="0" i="0" u="none" strike="noStrike" cap="none">
                <a:solidFill>
                  <a:srgbClr val="93741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0" marR="48260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741C"/>
              </a:buClr>
              <a:buSzPts val="1000"/>
              <a:buFont typeface="Palatino"/>
              <a:buNone/>
              <a:defRPr sz="1300" b="0" i="0" u="none" strike="noStrike" cap="none">
                <a:solidFill>
                  <a:srgbClr val="93741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0" marR="48260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741C"/>
              </a:buClr>
              <a:buSzPts val="1000"/>
              <a:buFont typeface="Palatino"/>
              <a:buNone/>
              <a:defRPr sz="1300" b="0" i="0" u="none" strike="noStrike" cap="none">
                <a:solidFill>
                  <a:srgbClr val="93741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body" idx="1"/>
          </p:nvPr>
        </p:nvSpPr>
        <p:spPr>
          <a:xfrm>
            <a:off x="457200" y="900114"/>
            <a:ext cx="4038600" cy="25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406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body" idx="2"/>
          </p:nvPr>
        </p:nvSpPr>
        <p:spPr>
          <a:xfrm>
            <a:off x="4648200" y="900114"/>
            <a:ext cx="4038600" cy="25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406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2" name="Google Shape;102;p2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2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9" name="Google Shape;109;p23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A2AD98"/>
              </a:buClr>
              <a:buSzPts val="2000"/>
              <a:buNone/>
              <a:defRPr sz="2000">
                <a:solidFill>
                  <a:srgbClr val="A2AD98"/>
                </a:solidFill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rgbClr val="A2AD98"/>
              </a:buClr>
              <a:buSzPts val="1800"/>
              <a:buNone/>
              <a:defRPr sz="1800">
                <a:solidFill>
                  <a:srgbClr val="A2AD98"/>
                </a:solidFill>
              </a:defRPr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Clr>
                <a:srgbClr val="A2AD98"/>
              </a:buClr>
              <a:buSzPts val="1600"/>
              <a:buNone/>
              <a:defRPr sz="1600">
                <a:solidFill>
                  <a:srgbClr val="A2AD98"/>
                </a:solidFill>
              </a:defRPr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Clr>
                <a:srgbClr val="A2AD98"/>
              </a:buClr>
              <a:buSzPts val="1400"/>
              <a:buNone/>
              <a:defRPr sz="1400">
                <a:solidFill>
                  <a:srgbClr val="A2AD98"/>
                </a:solidFill>
              </a:defRPr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Clr>
                <a:srgbClr val="A2AD98"/>
              </a:buClr>
              <a:buSzPts val="1400"/>
              <a:buNone/>
              <a:defRPr sz="1400">
                <a:solidFill>
                  <a:srgbClr val="A2AD98"/>
                </a:solidFill>
              </a:defRPr>
            </a:lvl5pPr>
            <a:lvl6pPr marL="2743200" lvl="5" indent="-228600" algn="l" rtl="0">
              <a:spcBef>
                <a:spcPts val="300"/>
              </a:spcBef>
              <a:spcAft>
                <a:spcPts val="0"/>
              </a:spcAft>
              <a:buClr>
                <a:srgbClr val="A2AD98"/>
              </a:buClr>
              <a:buSzPts val="1400"/>
              <a:buNone/>
              <a:defRPr sz="1400">
                <a:solidFill>
                  <a:srgbClr val="A2AD98"/>
                </a:solidFill>
              </a:defRPr>
            </a:lvl6pPr>
            <a:lvl7pPr marL="3200400" lvl="6" indent="-228600" algn="l" rtl="0">
              <a:spcBef>
                <a:spcPts val="300"/>
              </a:spcBef>
              <a:spcAft>
                <a:spcPts val="0"/>
              </a:spcAft>
              <a:buClr>
                <a:srgbClr val="A2AD98"/>
              </a:buClr>
              <a:buSzPts val="1400"/>
              <a:buNone/>
              <a:defRPr sz="1400">
                <a:solidFill>
                  <a:srgbClr val="A2AD98"/>
                </a:solidFill>
              </a:defRPr>
            </a:lvl7pPr>
            <a:lvl8pPr marL="3657600" lvl="7" indent="-228600" algn="l" rtl="0">
              <a:spcBef>
                <a:spcPts val="300"/>
              </a:spcBef>
              <a:spcAft>
                <a:spcPts val="0"/>
              </a:spcAft>
              <a:buClr>
                <a:srgbClr val="A2AD98"/>
              </a:buClr>
              <a:buSzPts val="1400"/>
              <a:buNone/>
              <a:defRPr sz="1400">
                <a:solidFill>
                  <a:srgbClr val="A2AD98"/>
                </a:solidFill>
              </a:defRPr>
            </a:lvl8pPr>
            <a:lvl9pPr marL="4114800" lvl="8" indent="-228600" algn="l" rtl="0">
              <a:spcBef>
                <a:spcPts val="300"/>
              </a:spcBef>
              <a:spcAft>
                <a:spcPts val="0"/>
              </a:spcAft>
              <a:buClr>
                <a:srgbClr val="A2AD98"/>
              </a:buClr>
              <a:buSzPts val="1400"/>
              <a:buNone/>
              <a:defRPr sz="1400">
                <a:solidFill>
                  <a:srgbClr val="A2AD98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2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5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5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0" name="Google Shape;120;p25"/>
          <p:cNvSpPr txBox="1">
            <a:spLocks noGrp="1"/>
          </p:cNvSpPr>
          <p:nvPr>
            <p:ph type="body" idx="3"/>
          </p:nvPr>
        </p:nvSpPr>
        <p:spPr>
          <a:xfrm>
            <a:off x="4645027" y="1151335"/>
            <a:ext cx="40416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1" name="Google Shape;121;p25"/>
          <p:cNvSpPr txBox="1">
            <a:spLocks noGrp="1"/>
          </p:cNvSpPr>
          <p:nvPr>
            <p:ph type="body" idx="4"/>
          </p:nvPr>
        </p:nvSpPr>
        <p:spPr>
          <a:xfrm>
            <a:off x="4645027" y="1631156"/>
            <a:ext cx="40416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2" name="Google Shape;122;p25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5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26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9" name="Google Shape;129;p2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Google Shape;130;p2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26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7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399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marL="1371600" lvl="2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7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Google Shape;137;p27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>
            <a:spLocks noGrp="1"/>
          </p:cNvSpPr>
          <p:nvPr>
            <p:ph type="title"/>
          </p:nvPr>
        </p:nvSpPr>
        <p:spPr>
          <a:xfrm rot="5400000">
            <a:off x="6012750" y="771432"/>
            <a:ext cx="3290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8"/>
          <p:cNvSpPr txBox="1">
            <a:spLocks noGrp="1"/>
          </p:cNvSpPr>
          <p:nvPr>
            <p:ph type="body" idx="1"/>
          </p:nvPr>
        </p:nvSpPr>
        <p:spPr>
          <a:xfrm rot="5400000">
            <a:off x="1821750" y="-1209768"/>
            <a:ext cx="3290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marL="1371600" lvl="2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28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2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28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9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spcBef>
                <a:spcPts val="600"/>
              </a:spcBef>
              <a:spcAft>
                <a:spcPts val="0"/>
              </a:spcAft>
              <a:buClr>
                <a:srgbClr val="A2AD98"/>
              </a:buClr>
              <a:buSzPts val="3200"/>
              <a:buNone/>
              <a:defRPr>
                <a:solidFill>
                  <a:srgbClr val="A2AD98"/>
                </a:solidFill>
              </a:defRPr>
            </a:lvl1pPr>
            <a:lvl2pPr lvl="1" algn="ctr" rtl="0">
              <a:spcBef>
                <a:spcPts val="600"/>
              </a:spcBef>
              <a:spcAft>
                <a:spcPts val="0"/>
              </a:spcAft>
              <a:buClr>
                <a:srgbClr val="A2AD98"/>
              </a:buClr>
              <a:buSzPts val="2800"/>
              <a:buNone/>
              <a:defRPr>
                <a:solidFill>
                  <a:srgbClr val="A2AD98"/>
                </a:solidFill>
              </a:defRPr>
            </a:lvl2pPr>
            <a:lvl3pPr lvl="2" algn="ctr" rtl="0">
              <a:spcBef>
                <a:spcPts val="500"/>
              </a:spcBef>
              <a:spcAft>
                <a:spcPts val="0"/>
              </a:spcAft>
              <a:buClr>
                <a:srgbClr val="A2AD98"/>
              </a:buClr>
              <a:buSzPts val="2400"/>
              <a:buNone/>
              <a:defRPr>
                <a:solidFill>
                  <a:srgbClr val="A2AD9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A2AD98"/>
              </a:buClr>
              <a:buSzPts val="2000"/>
              <a:buNone/>
              <a:defRPr>
                <a:solidFill>
                  <a:srgbClr val="A2AD9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A2AD98"/>
              </a:buClr>
              <a:buSzPts val="2000"/>
              <a:buNone/>
              <a:defRPr>
                <a:solidFill>
                  <a:srgbClr val="A2AD9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A2AD98"/>
              </a:buClr>
              <a:buSzPts val="2000"/>
              <a:buNone/>
              <a:defRPr>
                <a:solidFill>
                  <a:srgbClr val="A2AD9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A2AD98"/>
              </a:buClr>
              <a:buSzPts val="2000"/>
              <a:buNone/>
              <a:defRPr>
                <a:solidFill>
                  <a:srgbClr val="A2AD9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A2AD98"/>
              </a:buClr>
              <a:buSzPts val="2000"/>
              <a:buNone/>
              <a:defRPr>
                <a:solidFill>
                  <a:srgbClr val="A2AD9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A2AD98"/>
              </a:buClr>
              <a:buSzPts val="2000"/>
              <a:buNone/>
              <a:defRPr>
                <a:solidFill>
                  <a:srgbClr val="A2AD98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9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Google Shape;148;p2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29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0" name="Google Shape;150;p29"/>
          <p:cNvSpPr>
            <a:spLocks noGrp="1"/>
          </p:cNvSpPr>
          <p:nvPr>
            <p:ph type="pic" idx="2"/>
          </p:nvPr>
        </p:nvSpPr>
        <p:spPr>
          <a:xfrm>
            <a:off x="2427681" y="1587854"/>
            <a:ext cx="2076900" cy="1166100"/>
          </a:xfrm>
          <a:prstGeom prst="rect">
            <a:avLst/>
          </a:prstGeom>
          <a:solidFill>
            <a:srgbClr val="93A879"/>
          </a:solidFill>
          <a:ln>
            <a:noFill/>
          </a:ln>
        </p:spPr>
      </p:sp>
      <p:sp>
        <p:nvSpPr>
          <p:cNvPr id="151" name="Google Shape;151;p29"/>
          <p:cNvSpPr>
            <a:spLocks noGrp="1"/>
          </p:cNvSpPr>
          <p:nvPr>
            <p:ph type="pic" idx="3"/>
          </p:nvPr>
        </p:nvSpPr>
        <p:spPr>
          <a:xfrm>
            <a:off x="4531834" y="1587854"/>
            <a:ext cx="2076900" cy="1166100"/>
          </a:xfrm>
          <a:prstGeom prst="rect">
            <a:avLst/>
          </a:prstGeom>
          <a:solidFill>
            <a:srgbClr val="93A879"/>
          </a:solidFill>
          <a:ln>
            <a:noFill/>
          </a:ln>
        </p:spPr>
      </p:sp>
      <p:sp>
        <p:nvSpPr>
          <p:cNvPr id="152" name="Google Shape;152;p29"/>
          <p:cNvSpPr>
            <a:spLocks noGrp="1"/>
          </p:cNvSpPr>
          <p:nvPr>
            <p:ph type="pic" idx="4"/>
          </p:nvPr>
        </p:nvSpPr>
        <p:spPr>
          <a:xfrm>
            <a:off x="6753936" y="1587854"/>
            <a:ext cx="2076900" cy="1166100"/>
          </a:xfrm>
          <a:prstGeom prst="rect">
            <a:avLst/>
          </a:prstGeom>
          <a:solidFill>
            <a:srgbClr val="93A879"/>
          </a:solidFill>
          <a:ln>
            <a:noFill/>
          </a:ln>
        </p:spPr>
      </p:sp>
      <p:sp>
        <p:nvSpPr>
          <p:cNvPr id="153" name="Google Shape;153;p29"/>
          <p:cNvSpPr>
            <a:spLocks noGrp="1"/>
          </p:cNvSpPr>
          <p:nvPr>
            <p:ph type="pic" idx="5"/>
          </p:nvPr>
        </p:nvSpPr>
        <p:spPr>
          <a:xfrm>
            <a:off x="323528" y="1587854"/>
            <a:ext cx="2076900" cy="1166100"/>
          </a:xfrm>
          <a:prstGeom prst="rect">
            <a:avLst/>
          </a:prstGeom>
          <a:solidFill>
            <a:srgbClr val="93A879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>
            <a:spLocks noGrp="1"/>
          </p:cNvSpPr>
          <p:nvPr>
            <p:ph type="pic" idx="2"/>
          </p:nvPr>
        </p:nvSpPr>
        <p:spPr>
          <a:xfrm>
            <a:off x="5042336" y="0"/>
            <a:ext cx="4138200" cy="4817400"/>
          </a:xfrm>
          <a:prstGeom prst="rect">
            <a:avLst/>
          </a:prstGeom>
          <a:solidFill>
            <a:srgbClr val="536340"/>
          </a:solidFill>
          <a:ln>
            <a:noFill/>
          </a:ln>
        </p:spPr>
      </p:sp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30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Google Shape;159;p30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>
            <a:spLocks noGrp="1"/>
          </p:cNvSpPr>
          <p:nvPr>
            <p:ph type="pic" idx="2"/>
          </p:nvPr>
        </p:nvSpPr>
        <p:spPr>
          <a:xfrm flipH="1">
            <a:off x="6365318" y="0"/>
            <a:ext cx="2811900" cy="264390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31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Google Shape;165;p31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3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9" name="Google Shape;169;p3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0" name="Google Shape;170;p32"/>
          <p:cNvSpPr>
            <a:spLocks noGrp="1"/>
          </p:cNvSpPr>
          <p:nvPr>
            <p:ph type="pic" idx="2"/>
          </p:nvPr>
        </p:nvSpPr>
        <p:spPr>
          <a:xfrm>
            <a:off x="611188" y="1995488"/>
            <a:ext cx="3097200" cy="2520900"/>
          </a:xfrm>
          <a:prstGeom prst="rect">
            <a:avLst/>
          </a:prstGeom>
          <a:noFill/>
          <a:ln>
            <a:noFill/>
          </a:ln>
        </p:spPr>
      </p:sp>
      <p:sp>
        <p:nvSpPr>
          <p:cNvPr id="171" name="Google Shape;171;p32"/>
          <p:cNvSpPr>
            <a:spLocks noGrp="1"/>
          </p:cNvSpPr>
          <p:nvPr>
            <p:ph type="pic" idx="3"/>
          </p:nvPr>
        </p:nvSpPr>
        <p:spPr>
          <a:xfrm>
            <a:off x="6516216" y="915567"/>
            <a:ext cx="1655700" cy="1584300"/>
          </a:xfrm>
          <a:prstGeom prst="rect">
            <a:avLst/>
          </a:prstGeom>
          <a:noFill/>
          <a:ln>
            <a:noFill/>
          </a:ln>
        </p:spPr>
      </p:sp>
      <p:sp>
        <p:nvSpPr>
          <p:cNvPr id="172" name="Google Shape;172;p32"/>
          <p:cNvSpPr>
            <a:spLocks noGrp="1"/>
          </p:cNvSpPr>
          <p:nvPr>
            <p:ph type="pic" idx="4"/>
          </p:nvPr>
        </p:nvSpPr>
        <p:spPr>
          <a:xfrm>
            <a:off x="6516216" y="2859782"/>
            <a:ext cx="1727100" cy="1727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>
            <a:spLocks noGrp="1"/>
          </p:cNvSpPr>
          <p:nvPr>
            <p:ph type="pic" idx="2"/>
          </p:nvPr>
        </p:nvSpPr>
        <p:spPr>
          <a:xfrm>
            <a:off x="571500" y="1198270"/>
            <a:ext cx="4000500" cy="3253500"/>
          </a:xfrm>
          <a:prstGeom prst="roundRect">
            <a:avLst>
              <a:gd name="adj" fmla="val 3249"/>
            </a:avLst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4318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59" name="Google Shape;59;p14"/>
          <p:cNvCxnSpPr/>
          <p:nvPr/>
        </p:nvCxnSpPr>
        <p:spPr>
          <a:xfrm rot="10800000" flipH="1">
            <a:off x="1141171" y="4643283"/>
            <a:ext cx="7759500" cy="198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60" name="Google Shape;60;p14"/>
          <p:cNvCxnSpPr/>
          <p:nvPr/>
        </p:nvCxnSpPr>
        <p:spPr>
          <a:xfrm>
            <a:off x="8900492" y="1063229"/>
            <a:ext cx="0" cy="359970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61" name="Google Shape;61;p14"/>
          <p:cNvCxnSpPr/>
          <p:nvPr/>
        </p:nvCxnSpPr>
        <p:spPr>
          <a:xfrm flipH="1">
            <a:off x="8627000" y="4233883"/>
            <a:ext cx="370200" cy="497700"/>
          </a:xfrm>
          <a:prstGeom prst="straightConnector1">
            <a:avLst/>
          </a:prstGeom>
          <a:noFill/>
          <a:ln w="9525" cap="flat" cmpd="sng">
            <a:solidFill>
              <a:srgbClr val="E1996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4"/>
          <p:cNvCxnSpPr/>
          <p:nvPr/>
        </p:nvCxnSpPr>
        <p:spPr>
          <a:xfrm flipH="1">
            <a:off x="8495000" y="4091437"/>
            <a:ext cx="502200" cy="640200"/>
          </a:xfrm>
          <a:prstGeom prst="straightConnector1">
            <a:avLst/>
          </a:prstGeom>
          <a:noFill/>
          <a:ln w="9525" cap="flat" cmpd="sng">
            <a:solidFill>
              <a:srgbClr val="E1996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63;p14"/>
          <p:cNvCxnSpPr/>
          <p:nvPr/>
        </p:nvCxnSpPr>
        <p:spPr>
          <a:xfrm flipH="1">
            <a:off x="2351020" y="4731543"/>
            <a:ext cx="6276000" cy="19500"/>
          </a:xfrm>
          <a:prstGeom prst="straightConnector1">
            <a:avLst/>
          </a:prstGeom>
          <a:noFill/>
          <a:ln w="9525" cap="flat" cmpd="sng">
            <a:solidFill>
              <a:srgbClr val="E1996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4"/>
          <p:cNvCxnSpPr/>
          <p:nvPr/>
        </p:nvCxnSpPr>
        <p:spPr>
          <a:xfrm rot="10800000">
            <a:off x="8997200" y="1767283"/>
            <a:ext cx="0" cy="2466600"/>
          </a:xfrm>
          <a:prstGeom prst="straightConnector1">
            <a:avLst/>
          </a:prstGeom>
          <a:noFill/>
          <a:ln w="9525" cap="flat" cmpd="sng">
            <a:solidFill>
              <a:srgbClr val="E1996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>
            <a:spLocks noGrp="1"/>
          </p:cNvSpPr>
          <p:nvPr>
            <p:ph type="ctrTitle"/>
          </p:nvPr>
        </p:nvSpPr>
        <p:spPr>
          <a:xfrm>
            <a:off x="311708" y="10229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180">
                <a:latin typeface="Calibri"/>
                <a:ea typeface="Calibri"/>
                <a:cs typeface="Calibri"/>
                <a:sym typeface="Calibri"/>
              </a:rPr>
              <a:t>Putting it All Together: Trauma-Informed Approaches and Motivational Interviewing in the Clinic</a:t>
            </a:r>
            <a:endParaRPr sz="418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34"/>
          <p:cNvSpPr txBox="1">
            <a:spLocks noGrp="1"/>
          </p:cNvSpPr>
          <p:nvPr>
            <p:ph type="subTitle" idx="1"/>
          </p:nvPr>
        </p:nvSpPr>
        <p:spPr>
          <a:xfrm>
            <a:off x="311700" y="38945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Danica Love Brown, MSW, PhD, NPAIHB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Carrie Bader, MPH, MOT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6068-9C80-976C-8A27-F2422FF2E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your tables, please discuss . . 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E8561-7E8B-D7CB-CEF9-4E1BF15AA0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you think the patient was experiencing? What did you see her do/say that gave you clues as to her experience?</a:t>
            </a:r>
          </a:p>
          <a:p>
            <a:r>
              <a:rPr lang="en-US" dirty="0"/>
              <a:t>Based on this morning’s sessions, what advice would you give the provider to support better care?</a:t>
            </a:r>
          </a:p>
        </p:txBody>
      </p:sp>
    </p:spTree>
    <p:extLst>
      <p:ext uri="{BB962C8B-B14F-4D97-AF65-F5344CB8AC3E}">
        <p14:creationId xmlns:p14="http://schemas.microsoft.com/office/powerpoint/2010/main" val="27686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/>
          <p:nvPr/>
        </p:nvSpPr>
        <p:spPr>
          <a:xfrm>
            <a:off x="-14595" y="532108"/>
            <a:ext cx="91806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5"/>
          <p:cNvSpPr/>
          <p:nvPr/>
        </p:nvSpPr>
        <p:spPr>
          <a:xfrm rot="5400000">
            <a:off x="1015871" y="1283513"/>
            <a:ext cx="1817400" cy="1834800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895A39"/>
              </a:gs>
              <a:gs pos="100000">
                <a:schemeClr val="accent3"/>
              </a:gs>
            </a:gsLst>
            <a:lin ang="10800025" scaled="0"/>
          </a:gra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35"/>
          <p:cNvSpPr txBox="1"/>
          <p:nvPr/>
        </p:nvSpPr>
        <p:spPr>
          <a:xfrm>
            <a:off x="1007039" y="1292199"/>
            <a:ext cx="1834800" cy="1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89" name="Google Shape;189;p35"/>
          <p:cNvSpPr/>
          <p:nvPr/>
        </p:nvSpPr>
        <p:spPr>
          <a:xfrm rot="5400000">
            <a:off x="6467730" y="1301963"/>
            <a:ext cx="1817400" cy="1797900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5B4E3F"/>
              </a:gs>
              <a:gs pos="50000">
                <a:schemeClr val="accent3"/>
              </a:gs>
              <a:gs pos="100000">
                <a:srgbClr val="B4A493"/>
              </a:gs>
            </a:gsLst>
            <a:lin ang="10800025" scaled="0"/>
          </a:gra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5"/>
          <p:cNvSpPr txBox="1"/>
          <p:nvPr/>
        </p:nvSpPr>
        <p:spPr>
          <a:xfrm>
            <a:off x="6477608" y="1292205"/>
            <a:ext cx="1797900" cy="13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pSp>
        <p:nvGrpSpPr>
          <p:cNvPr id="191" name="Google Shape;191;p35"/>
          <p:cNvGrpSpPr/>
          <p:nvPr/>
        </p:nvGrpSpPr>
        <p:grpSpPr>
          <a:xfrm>
            <a:off x="-36695" y="3579849"/>
            <a:ext cx="9199693" cy="1563666"/>
            <a:chOff x="-36696" y="2571751"/>
            <a:chExt cx="9199693" cy="2571819"/>
          </a:xfrm>
        </p:grpSpPr>
        <p:sp>
          <p:nvSpPr>
            <p:cNvPr id="192" name="Google Shape;192;p35"/>
            <p:cNvSpPr/>
            <p:nvPr/>
          </p:nvSpPr>
          <p:spPr>
            <a:xfrm>
              <a:off x="-36512" y="2571751"/>
              <a:ext cx="4593300" cy="2554500"/>
            </a:xfrm>
            <a:prstGeom prst="rtTriangle">
              <a:avLst/>
            </a:prstGeom>
            <a:solidFill>
              <a:srgbClr val="D1C7A4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35"/>
            <p:cNvSpPr/>
            <p:nvPr/>
          </p:nvSpPr>
          <p:spPr>
            <a:xfrm>
              <a:off x="-36696" y="3028570"/>
              <a:ext cx="4593300" cy="2115000"/>
            </a:xfrm>
            <a:prstGeom prst="rtTriangle">
              <a:avLst/>
            </a:prstGeom>
            <a:solidFill>
              <a:srgbClr val="D1C7A4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35"/>
            <p:cNvSpPr/>
            <p:nvPr/>
          </p:nvSpPr>
          <p:spPr>
            <a:xfrm flipH="1">
              <a:off x="4569697" y="2571751"/>
              <a:ext cx="4593300" cy="2554500"/>
            </a:xfrm>
            <a:prstGeom prst="rtTriangle">
              <a:avLst/>
            </a:prstGeom>
            <a:solidFill>
              <a:srgbClr val="D1C7A4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35"/>
            <p:cNvSpPr/>
            <p:nvPr/>
          </p:nvSpPr>
          <p:spPr>
            <a:xfrm flipH="1">
              <a:off x="4553616" y="3016220"/>
              <a:ext cx="4602900" cy="2127300"/>
            </a:xfrm>
            <a:prstGeom prst="rtTriangle">
              <a:avLst/>
            </a:prstGeom>
            <a:solidFill>
              <a:srgbClr val="D1C7A4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6" name="Google Shape;196;p35"/>
          <p:cNvSpPr/>
          <p:nvPr/>
        </p:nvSpPr>
        <p:spPr>
          <a:xfrm>
            <a:off x="489395" y="3451895"/>
            <a:ext cx="8197550" cy="1392472"/>
          </a:xfrm>
          <a:custGeom>
            <a:avLst/>
            <a:gdLst/>
            <a:ahLst/>
            <a:cxnLst/>
            <a:rect l="l" t="t" r="r" b="b"/>
            <a:pathLst>
              <a:path w="2940825" h="480577" extrusionOk="0">
                <a:moveTo>
                  <a:pt x="240288" y="0"/>
                </a:moveTo>
                <a:lnTo>
                  <a:pt x="1432862" y="0"/>
                </a:lnTo>
                <a:lnTo>
                  <a:pt x="1508760" y="0"/>
                </a:lnTo>
                <a:lnTo>
                  <a:pt x="2700537" y="0"/>
                </a:lnTo>
                <a:lnTo>
                  <a:pt x="2940825" y="240289"/>
                </a:lnTo>
                <a:lnTo>
                  <a:pt x="2700537" y="480577"/>
                </a:lnTo>
                <a:lnTo>
                  <a:pt x="1508760" y="480577"/>
                </a:lnTo>
                <a:lnTo>
                  <a:pt x="1432862" y="480577"/>
                </a:lnTo>
                <a:lnTo>
                  <a:pt x="240288" y="480577"/>
                </a:lnTo>
                <a:lnTo>
                  <a:pt x="0" y="240289"/>
                </a:lnTo>
                <a:close/>
              </a:path>
            </a:pathLst>
          </a:custGeom>
          <a:solidFill>
            <a:srgbClr val="6F835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Show Understanding</a:t>
            </a:r>
            <a:endParaRPr sz="11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Provide Guidance</a:t>
            </a:r>
            <a:endParaRPr sz="11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Respect Autonomy</a:t>
            </a:r>
            <a:endParaRPr sz="1100" dirty="0"/>
          </a:p>
        </p:txBody>
      </p:sp>
      <p:sp>
        <p:nvSpPr>
          <p:cNvPr id="197" name="Google Shape;197;p35"/>
          <p:cNvSpPr txBox="1"/>
          <p:nvPr/>
        </p:nvSpPr>
        <p:spPr>
          <a:xfrm>
            <a:off x="932859" y="865045"/>
            <a:ext cx="18984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DIRECTING</a:t>
            </a:r>
            <a:endParaRPr sz="1100" dirty="0"/>
          </a:p>
        </p:txBody>
      </p:sp>
      <p:sp>
        <p:nvSpPr>
          <p:cNvPr id="198" name="Google Shape;198;p35"/>
          <p:cNvSpPr/>
          <p:nvPr/>
        </p:nvSpPr>
        <p:spPr>
          <a:xfrm rot="5400000">
            <a:off x="3477566" y="1122263"/>
            <a:ext cx="2287500" cy="2627400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536340"/>
              </a:gs>
              <a:gs pos="83000">
                <a:schemeClr val="accent4"/>
              </a:gs>
              <a:gs pos="100000">
                <a:srgbClr val="A8B994"/>
              </a:gs>
            </a:gsLst>
            <a:lin ang="10800025" scaled="0"/>
          </a:gra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35"/>
          <p:cNvSpPr txBox="1"/>
          <p:nvPr/>
        </p:nvSpPr>
        <p:spPr>
          <a:xfrm>
            <a:off x="3307424" y="1292195"/>
            <a:ext cx="2627700" cy="17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00" name="Google Shape;200;p35"/>
          <p:cNvSpPr txBox="1"/>
          <p:nvPr/>
        </p:nvSpPr>
        <p:spPr>
          <a:xfrm>
            <a:off x="3139299" y="709220"/>
            <a:ext cx="2872800" cy="11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GUIDING</a:t>
            </a:r>
            <a:endParaRPr sz="11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35"/>
          <p:cNvSpPr txBox="1"/>
          <p:nvPr/>
        </p:nvSpPr>
        <p:spPr>
          <a:xfrm>
            <a:off x="6438899" y="872024"/>
            <a:ext cx="19398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FOLLOWING</a:t>
            </a:r>
            <a:endParaRPr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18">
      <a:dk1>
        <a:srgbClr val="6F8456"/>
      </a:dk1>
      <a:lt1>
        <a:srgbClr val="FFFFFF"/>
      </a:lt1>
      <a:dk2>
        <a:srgbClr val="081A26"/>
      </a:dk2>
      <a:lt2>
        <a:srgbClr val="6F8456"/>
      </a:lt2>
      <a:accent1>
        <a:srgbClr val="B3A369"/>
      </a:accent1>
      <a:accent2>
        <a:srgbClr val="E59E6D"/>
      </a:accent2>
      <a:accent3>
        <a:srgbClr val="7A6855"/>
      </a:accent3>
      <a:accent4>
        <a:srgbClr val="6F8456"/>
      </a:accent4>
      <a:accent5>
        <a:srgbClr val="6F8456"/>
      </a:accent5>
      <a:accent6>
        <a:srgbClr val="B3A369"/>
      </a:accent6>
      <a:hlink>
        <a:srgbClr val="7A6855"/>
      </a:hlink>
      <a:folHlink>
        <a:srgbClr val="7A68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(16:9)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Libre Franklin</vt:lpstr>
      <vt:lpstr>Calibri</vt:lpstr>
      <vt:lpstr>Arial</vt:lpstr>
      <vt:lpstr>Palatino</vt:lpstr>
      <vt:lpstr>Simple Light</vt:lpstr>
      <vt:lpstr>2_Office Theme</vt:lpstr>
      <vt:lpstr>Putting it All Together: Trauma-Informed Approaches and Motivational Interviewing in the Clinic</vt:lpstr>
      <vt:lpstr>At your tables, please discuss . . 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it All Together: Trauma-Informed Approaches and Motivational Interviewing in the Clinic</dc:title>
  <dc:creator>Ticey Mason</dc:creator>
  <cp:lastModifiedBy>Ticey Mason</cp:lastModifiedBy>
  <cp:revision>2</cp:revision>
  <dcterms:modified xsi:type="dcterms:W3CDTF">2023-08-09T19:51:58Z</dcterms:modified>
</cp:coreProperties>
</file>