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80" r:id="rId3"/>
    <p:sldMasterId id="2147483700"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5143500" type="screen16x9"/>
  <p:notesSz cx="7315200" cy="9601200"/>
  <p:embeddedFontLst>
    <p:embeddedFont>
      <p:font typeface="Arial Black" panose="020B0A04020102020204" pitchFamily="34" charset="0"/>
      <p:regular r:id="rId46"/>
      <p:bold r:id="rId47"/>
    </p:embeddedFont>
    <p:embeddedFont>
      <p:font typeface="Calibri" panose="020F0502020204030204" pitchFamily="34" charset="0"/>
      <p:regular r:id="rId48"/>
      <p:bold r:id="rId49"/>
      <p:italic r:id="rId50"/>
      <p:boldItalic r:id="rId51"/>
    </p:embeddedFont>
    <p:embeddedFont>
      <p:font typeface="Libre Franklin" panose="020B0604020202020204" charset="0"/>
      <p:regular r:id="rId52"/>
      <p:bold r:id="rId53"/>
      <p:italic r:id="rId54"/>
      <p:boldItalic r:id="rId55"/>
    </p:embeddedFont>
    <p:embeddedFont>
      <p:font typeface="Roboto"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kEIsAC6MEYw8huzoDFVkecaxb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81012"/>
          </a:xfrm>
          <a:prstGeom prst="rect">
            <a:avLst/>
          </a:prstGeom>
          <a:noFill/>
          <a:ln>
            <a:noFill/>
          </a:ln>
        </p:spPr>
        <p:txBody>
          <a:bodyPr spcFirstLastPara="1" wrap="square" lIns="94800" tIns="47400" rIns="94800" bIns="474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375" y="0"/>
            <a:ext cx="3170237" cy="481012"/>
          </a:xfrm>
          <a:prstGeom prst="rect">
            <a:avLst/>
          </a:prstGeom>
          <a:noFill/>
          <a:ln>
            <a:noFill/>
          </a:ln>
        </p:spPr>
        <p:txBody>
          <a:bodyPr spcFirstLastPara="1" wrap="square" lIns="94800" tIns="47400" rIns="94800"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57200" y="719137"/>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1837" y="4560887"/>
            <a:ext cx="5851525" cy="4321175"/>
          </a:xfrm>
          <a:prstGeom prst="rect">
            <a:avLst/>
          </a:prstGeom>
          <a:noFill/>
          <a:ln>
            <a:noFill/>
          </a:ln>
        </p:spPr>
        <p:txBody>
          <a:bodyPr spcFirstLastPara="1" wrap="square" lIns="94800" tIns="47400" rIns="94800" bIns="474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8600"/>
            <a:ext cx="3170237" cy="481012"/>
          </a:xfrm>
          <a:prstGeom prst="rect">
            <a:avLst/>
          </a:prstGeom>
          <a:noFill/>
          <a:ln>
            <a:noFill/>
          </a:ln>
        </p:spPr>
        <p:txBody>
          <a:bodyPr spcFirstLastPara="1" wrap="square" lIns="94800" tIns="47400" rIns="94800" bIns="474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375" y="9118600"/>
            <a:ext cx="3170237" cy="481012"/>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399c07e153_0_1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2399c07e153_0_143: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 am Carrie Bader ….</a:t>
            </a:r>
            <a:endParaRPr/>
          </a:p>
          <a:p>
            <a:pPr marL="0" marR="0" lvl="0" indent="0" algn="l" rtl="0">
              <a:lnSpc>
                <a:spcPct val="100000"/>
              </a:lnSpc>
              <a:spcBef>
                <a:spcPts val="0"/>
              </a:spcBef>
              <a:spcAft>
                <a:spcPts val="0"/>
              </a:spcAft>
              <a:buClr>
                <a:schemeClr val="dk1"/>
              </a:buClr>
              <a:buSzPts val="1200"/>
              <a:buFont typeface="Calibri"/>
              <a:buNone/>
            </a:pPr>
            <a:r>
              <a:rPr lang="en-US"/>
              <a:t>Today, I am providing an overview of Motivational Interviewing and how it can be used in vaccine discussions</a:t>
            </a:r>
            <a:endParaRPr/>
          </a:p>
          <a:p>
            <a:pPr marL="0" lvl="0" indent="0" algn="l" rtl="0">
              <a:spcBef>
                <a:spcPts val="0"/>
              </a:spcBef>
              <a:spcAft>
                <a:spcPts val="0"/>
              </a:spcAft>
              <a:buNone/>
            </a:pPr>
            <a:endParaRPr/>
          </a:p>
        </p:txBody>
      </p:sp>
      <p:sp>
        <p:nvSpPr>
          <p:cNvPr id="400" name="Google Shape;400;g2399c07e153_0_143: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1860da4820_0_81:notes"/>
          <p:cNvSpPr txBox="1">
            <a:spLocks noGrp="1"/>
          </p:cNvSpPr>
          <p:nvPr>
            <p:ph type="body" idx="1"/>
          </p:nvPr>
        </p:nvSpPr>
        <p:spPr>
          <a:xfrm>
            <a:off x="731520" y="4620578"/>
            <a:ext cx="5852100" cy="378060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g21860da4820_0_8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32c4afb560_0_5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44" name="Google Shape;544;g232c4afb560_0_50:notes"/>
          <p:cNvSpPr txBox="1">
            <a:spLocks noGrp="1"/>
          </p:cNvSpPr>
          <p:nvPr>
            <p:ph type="body" idx="1"/>
          </p:nvPr>
        </p:nvSpPr>
        <p:spPr>
          <a:xfrm>
            <a:off x="731837" y="4560887"/>
            <a:ext cx="5851500" cy="432120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g232c4afb560_0_50:notes"/>
          <p:cNvSpPr txBox="1">
            <a:spLocks noGrp="1"/>
          </p:cNvSpPr>
          <p:nvPr>
            <p:ph type="sldNum" idx="12"/>
          </p:nvPr>
        </p:nvSpPr>
        <p:spPr>
          <a:xfrm>
            <a:off x="4143375" y="9118600"/>
            <a:ext cx="3170100" cy="480900"/>
          </a:xfrm>
          <a:prstGeom prst="rect">
            <a:avLst/>
          </a:prstGeom>
          <a:noFill/>
          <a:ln>
            <a:noFill/>
          </a:ln>
        </p:spPr>
        <p:txBody>
          <a:bodyPr spcFirstLastPara="1" wrap="square" lIns="94800" tIns="47400" rIns="94800" bIns="474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11</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32c4afb560_0_6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58" name="Google Shape;558;g232c4afb560_0_63:notes"/>
          <p:cNvSpPr txBox="1">
            <a:spLocks noGrp="1"/>
          </p:cNvSpPr>
          <p:nvPr>
            <p:ph type="body" idx="1"/>
          </p:nvPr>
        </p:nvSpPr>
        <p:spPr>
          <a:xfrm>
            <a:off x="731837" y="4560887"/>
            <a:ext cx="5851500" cy="432120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endParaRPr/>
          </a:p>
        </p:txBody>
      </p:sp>
      <p:sp>
        <p:nvSpPr>
          <p:cNvPr id="559" name="Google Shape;559;g232c4afb560_0_63:notes"/>
          <p:cNvSpPr txBox="1"/>
          <p:nvPr/>
        </p:nvSpPr>
        <p:spPr>
          <a:xfrm>
            <a:off x="4143375" y="9118600"/>
            <a:ext cx="3170100" cy="480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32c4afb560_0_69:notes"/>
          <p:cNvSpPr txBox="1">
            <a:spLocks noGrp="1"/>
          </p:cNvSpPr>
          <p:nvPr>
            <p:ph type="body" idx="1"/>
          </p:nvPr>
        </p:nvSpPr>
        <p:spPr>
          <a:xfrm>
            <a:off x="731837" y="4560887"/>
            <a:ext cx="5851500" cy="432120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g232c4afb560_0_6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39b03537fc_0_16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0" name="Google Shape;570;g239b03537fc_0_161:notes"/>
          <p:cNvSpPr txBox="1">
            <a:spLocks noGrp="1"/>
          </p:cNvSpPr>
          <p:nvPr>
            <p:ph type="body" idx="1"/>
          </p:nvPr>
        </p:nvSpPr>
        <p:spPr>
          <a:xfrm>
            <a:off x="731837" y="4560887"/>
            <a:ext cx="5851500" cy="432120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endParaRPr/>
          </a:p>
        </p:txBody>
      </p:sp>
      <p:sp>
        <p:nvSpPr>
          <p:cNvPr id="571" name="Google Shape;571;g239b03537fc_0_161:notes"/>
          <p:cNvSpPr txBox="1"/>
          <p:nvPr/>
        </p:nvSpPr>
        <p:spPr>
          <a:xfrm>
            <a:off x="4143375" y="9118600"/>
            <a:ext cx="3170100" cy="480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1860da4820_0_605:notes"/>
          <p:cNvSpPr txBox="1">
            <a:spLocks noGrp="1"/>
          </p:cNvSpPr>
          <p:nvPr>
            <p:ph type="body" idx="1"/>
          </p:nvPr>
        </p:nvSpPr>
        <p:spPr>
          <a:xfrm>
            <a:off x="731520" y="4620578"/>
            <a:ext cx="5852100" cy="378060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None/>
            </a:pPr>
            <a:r>
              <a:rPr lang="en-US"/>
              <a:t>Permission is crucially important; if you’re doing a puzzle and I put in a piece for you, that would probably upset you if you didn’t ask for help. The more I do MI, the less information I give and the more I listen and reflect.</a:t>
            </a:r>
            <a:endParaRPr/>
          </a:p>
        </p:txBody>
      </p:sp>
      <p:sp>
        <p:nvSpPr>
          <p:cNvPr id="577" name="Google Shape;577;g21860da4820_0_60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83" name="Google Shape;583;p5:notes"/>
          <p:cNvSpPr txBox="1">
            <a:spLocks noGrp="1"/>
          </p:cNvSpPr>
          <p:nvPr>
            <p:ph type="body" idx="1"/>
          </p:nvPr>
        </p:nvSpPr>
        <p:spPr>
          <a:xfrm>
            <a:off x="731837" y="4560887"/>
            <a:ext cx="5851525" cy="4321175"/>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p5:notes"/>
          <p:cNvSpPr txBox="1"/>
          <p:nvPr/>
        </p:nvSpPr>
        <p:spPr>
          <a:xfrm>
            <a:off x="4143375" y="9118600"/>
            <a:ext cx="3170237" cy="481012"/>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90" name="Google Shape;590;p19:notes"/>
          <p:cNvSpPr txBox="1">
            <a:spLocks noGrp="1"/>
          </p:cNvSpPr>
          <p:nvPr>
            <p:ph type="body" idx="1"/>
          </p:nvPr>
        </p:nvSpPr>
        <p:spPr>
          <a:xfrm>
            <a:off x="731837" y="4560887"/>
            <a:ext cx="5851525" cy="4321175"/>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19:notes"/>
          <p:cNvSpPr txBox="1"/>
          <p:nvPr/>
        </p:nvSpPr>
        <p:spPr>
          <a:xfrm>
            <a:off x="4143375" y="9118600"/>
            <a:ext cx="3170237" cy="481012"/>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39b03537fc_0_16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98" name="Google Shape;598;g239b03537fc_0_167:notes"/>
          <p:cNvSpPr txBox="1">
            <a:spLocks noGrp="1"/>
          </p:cNvSpPr>
          <p:nvPr>
            <p:ph type="body" idx="1"/>
          </p:nvPr>
        </p:nvSpPr>
        <p:spPr>
          <a:xfrm>
            <a:off x="731837" y="4560887"/>
            <a:ext cx="5851500" cy="432120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g239b03537fc_0_167:notes"/>
          <p:cNvSpPr txBox="1"/>
          <p:nvPr/>
        </p:nvSpPr>
        <p:spPr>
          <a:xfrm>
            <a:off x="4143375" y="9118600"/>
            <a:ext cx="3170100" cy="480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601b023016_0_271:notes"/>
          <p:cNvSpPr txBox="1">
            <a:spLocks noGrp="1"/>
          </p:cNvSpPr>
          <p:nvPr>
            <p:ph type="body" idx="1"/>
          </p:nvPr>
        </p:nvSpPr>
        <p:spPr>
          <a:xfrm>
            <a:off x="731520" y="4620577"/>
            <a:ext cx="5852100" cy="3780300"/>
          </a:xfrm>
          <a:prstGeom prst="rect">
            <a:avLst/>
          </a:prstGeom>
        </p:spPr>
        <p:txBody>
          <a:bodyPr spcFirstLastPara="1" wrap="square" lIns="94800" tIns="47400" rIns="94800" bIns="47400" anchor="t" anchorCtr="0">
            <a:noAutofit/>
          </a:bodyPr>
          <a:lstStyle/>
          <a:p>
            <a:pPr marL="0" lvl="0" indent="0" algn="l" rtl="0">
              <a:spcBef>
                <a:spcPts val="0"/>
              </a:spcBef>
              <a:spcAft>
                <a:spcPts val="0"/>
              </a:spcAft>
              <a:buNone/>
            </a:pPr>
            <a:endParaRPr/>
          </a:p>
        </p:txBody>
      </p:sp>
      <p:sp>
        <p:nvSpPr>
          <p:cNvPr id="604" name="Google Shape;604;g2601b023016_0_27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399c07e153_0_4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2399c07e153_0_426: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endParaRPr/>
          </a:p>
        </p:txBody>
      </p:sp>
      <p:sp>
        <p:nvSpPr>
          <p:cNvPr id="416" name="Google Shape;416;g2399c07e153_0_426: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399c07e153_0_2681:notes"/>
          <p:cNvSpPr>
            <a:spLocks noGrp="1" noRot="1" noChangeAspect="1"/>
          </p:cNvSpPr>
          <p:nvPr>
            <p:ph type="sldImg" idx="2"/>
          </p:nvPr>
        </p:nvSpPr>
        <p:spPr>
          <a:xfrm>
            <a:off x="742950" y="1179513"/>
            <a:ext cx="5657850" cy="3182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2399c07e153_0_2681:notes"/>
          <p:cNvSpPr txBox="1">
            <a:spLocks noGrp="1"/>
          </p:cNvSpPr>
          <p:nvPr>
            <p:ph type="body" idx="1"/>
          </p:nvPr>
        </p:nvSpPr>
        <p:spPr>
          <a:xfrm>
            <a:off x="714323" y="4538630"/>
            <a:ext cx="5714700" cy="3713700"/>
          </a:xfrm>
          <a:prstGeom prst="rect">
            <a:avLst/>
          </a:prstGeom>
          <a:noFill/>
          <a:ln>
            <a:noFill/>
          </a:ln>
        </p:spPr>
        <p:txBody>
          <a:bodyPr spcFirstLastPara="1" wrap="square" lIns="94925" tIns="47450" rIns="94925" bIns="47450" anchor="t" anchorCtr="0">
            <a:noAutofit/>
          </a:bodyPr>
          <a:lstStyle/>
          <a:p>
            <a:pPr marL="0" lvl="0" indent="0" algn="l" rtl="0">
              <a:spcBef>
                <a:spcPts val="0"/>
              </a:spcBef>
              <a:spcAft>
                <a:spcPts val="0"/>
              </a:spcAft>
              <a:buClr>
                <a:schemeClr val="dk1"/>
              </a:buClr>
              <a:buSzPts val="1900"/>
              <a:buFont typeface="Calibri"/>
              <a:buNone/>
            </a:pPr>
            <a:r>
              <a:rPr lang="en-US" sz="1900">
                <a:latin typeface="Calibri"/>
                <a:ea typeface="Calibri"/>
                <a:cs typeface="Calibri"/>
                <a:sym typeface="Calibri"/>
              </a:rPr>
              <a:t>And how to do we lose trust?</a:t>
            </a:r>
            <a:endParaRPr/>
          </a:p>
        </p:txBody>
      </p:sp>
      <p:sp>
        <p:nvSpPr>
          <p:cNvPr id="628" name="Google Shape;628;g2399c07e153_0_2681:notes"/>
          <p:cNvSpPr txBox="1">
            <a:spLocks noGrp="1"/>
          </p:cNvSpPr>
          <p:nvPr>
            <p:ph type="sldNum" idx="12"/>
          </p:nvPr>
        </p:nvSpPr>
        <p:spPr>
          <a:xfrm>
            <a:off x="4046179" y="8957737"/>
            <a:ext cx="3095400" cy="473100"/>
          </a:xfrm>
          <a:prstGeom prst="rect">
            <a:avLst/>
          </a:prstGeom>
          <a:noFill/>
          <a:ln>
            <a:noFill/>
          </a:ln>
        </p:spPr>
        <p:txBody>
          <a:bodyPr spcFirstLastPara="1" wrap="square" lIns="94925" tIns="47450" rIns="94925" bIns="4745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399c07e153_0_2690:notes"/>
          <p:cNvSpPr>
            <a:spLocks noGrp="1" noRot="1" noChangeAspect="1"/>
          </p:cNvSpPr>
          <p:nvPr>
            <p:ph type="sldImg" idx="2"/>
          </p:nvPr>
        </p:nvSpPr>
        <p:spPr>
          <a:xfrm>
            <a:off x="742950" y="1179513"/>
            <a:ext cx="5657850" cy="3182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2399c07e153_0_2690:notes"/>
          <p:cNvSpPr txBox="1">
            <a:spLocks noGrp="1"/>
          </p:cNvSpPr>
          <p:nvPr>
            <p:ph type="body" idx="1"/>
          </p:nvPr>
        </p:nvSpPr>
        <p:spPr>
          <a:xfrm>
            <a:off x="714323" y="4538630"/>
            <a:ext cx="5714700" cy="3713700"/>
          </a:xfrm>
          <a:prstGeom prst="rect">
            <a:avLst/>
          </a:prstGeom>
          <a:noFill/>
          <a:ln>
            <a:noFill/>
          </a:ln>
        </p:spPr>
        <p:txBody>
          <a:bodyPr spcFirstLastPara="1" wrap="square" lIns="94925" tIns="47450" rIns="94925" bIns="47450" anchor="t" anchorCtr="0">
            <a:noAutofit/>
          </a:bodyPr>
          <a:lstStyle/>
          <a:p>
            <a:pPr marL="0" lvl="0" indent="0" algn="l" rtl="0">
              <a:spcBef>
                <a:spcPts val="0"/>
              </a:spcBef>
              <a:spcAft>
                <a:spcPts val="0"/>
              </a:spcAft>
              <a:buClr>
                <a:schemeClr val="dk1"/>
              </a:buClr>
              <a:buSzPts val="1900"/>
              <a:buFont typeface="Calibri"/>
              <a:buNone/>
            </a:pPr>
            <a:r>
              <a:rPr lang="en-US" sz="1900">
                <a:latin typeface="Calibri"/>
                <a:ea typeface="Calibri"/>
                <a:cs typeface="Calibri"/>
                <a:sym typeface="Calibri"/>
              </a:rPr>
              <a:t>And how to do we lose trust?</a:t>
            </a:r>
            <a:endParaRPr/>
          </a:p>
        </p:txBody>
      </p:sp>
      <p:sp>
        <p:nvSpPr>
          <p:cNvPr id="638" name="Google Shape;638;g2399c07e153_0_2690:notes"/>
          <p:cNvSpPr txBox="1">
            <a:spLocks noGrp="1"/>
          </p:cNvSpPr>
          <p:nvPr>
            <p:ph type="sldNum" idx="12"/>
          </p:nvPr>
        </p:nvSpPr>
        <p:spPr>
          <a:xfrm>
            <a:off x="4046179" y="8957737"/>
            <a:ext cx="3095400" cy="473100"/>
          </a:xfrm>
          <a:prstGeom prst="rect">
            <a:avLst/>
          </a:prstGeom>
          <a:noFill/>
          <a:ln>
            <a:noFill/>
          </a:ln>
        </p:spPr>
        <p:txBody>
          <a:bodyPr spcFirstLastPara="1" wrap="square" lIns="94925" tIns="47450" rIns="94925" bIns="4745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399c07e153_0_2699:notes"/>
          <p:cNvSpPr>
            <a:spLocks noGrp="1" noRot="1" noChangeAspect="1"/>
          </p:cNvSpPr>
          <p:nvPr>
            <p:ph type="sldImg" idx="2"/>
          </p:nvPr>
        </p:nvSpPr>
        <p:spPr>
          <a:xfrm>
            <a:off x="742950" y="1179513"/>
            <a:ext cx="5657850" cy="3182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g2399c07e153_0_2699:notes"/>
          <p:cNvSpPr txBox="1">
            <a:spLocks noGrp="1"/>
          </p:cNvSpPr>
          <p:nvPr>
            <p:ph type="body" idx="1"/>
          </p:nvPr>
        </p:nvSpPr>
        <p:spPr>
          <a:xfrm>
            <a:off x="714323" y="4538630"/>
            <a:ext cx="5714700" cy="3713700"/>
          </a:xfrm>
          <a:prstGeom prst="rect">
            <a:avLst/>
          </a:prstGeom>
          <a:noFill/>
          <a:ln>
            <a:noFill/>
          </a:ln>
        </p:spPr>
        <p:txBody>
          <a:bodyPr spcFirstLastPara="1" wrap="square" lIns="94925" tIns="47450" rIns="94925" bIns="47450" anchor="t" anchorCtr="0">
            <a:noAutofit/>
          </a:bodyPr>
          <a:lstStyle/>
          <a:p>
            <a:pPr marL="0" lvl="0" indent="0" algn="l" rtl="0">
              <a:spcBef>
                <a:spcPts val="0"/>
              </a:spcBef>
              <a:spcAft>
                <a:spcPts val="0"/>
              </a:spcAft>
              <a:buClr>
                <a:schemeClr val="dk1"/>
              </a:buClr>
              <a:buSzPts val="1900"/>
              <a:buFont typeface="Calibri"/>
              <a:buNone/>
            </a:pPr>
            <a:r>
              <a:rPr lang="en-US" sz="1900">
                <a:latin typeface="Calibri"/>
                <a:ea typeface="Calibri"/>
                <a:cs typeface="Calibri"/>
                <a:sym typeface="Calibri"/>
              </a:rPr>
              <a:t>And how to do we lose trust?</a:t>
            </a:r>
            <a:endParaRPr/>
          </a:p>
        </p:txBody>
      </p:sp>
      <p:sp>
        <p:nvSpPr>
          <p:cNvPr id="648" name="Google Shape;648;g2399c07e153_0_2699:notes"/>
          <p:cNvSpPr txBox="1">
            <a:spLocks noGrp="1"/>
          </p:cNvSpPr>
          <p:nvPr>
            <p:ph type="sldNum" idx="12"/>
          </p:nvPr>
        </p:nvSpPr>
        <p:spPr>
          <a:xfrm>
            <a:off x="4046179" y="8957737"/>
            <a:ext cx="3095400" cy="473100"/>
          </a:xfrm>
          <a:prstGeom prst="rect">
            <a:avLst/>
          </a:prstGeom>
          <a:noFill/>
          <a:ln>
            <a:noFill/>
          </a:ln>
        </p:spPr>
        <p:txBody>
          <a:bodyPr spcFirstLastPara="1" wrap="square" lIns="94925" tIns="47450" rIns="94925" bIns="4745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399c07e153_0_2708:notes"/>
          <p:cNvSpPr>
            <a:spLocks noGrp="1" noRot="1" noChangeAspect="1"/>
          </p:cNvSpPr>
          <p:nvPr>
            <p:ph type="sldImg" idx="2"/>
          </p:nvPr>
        </p:nvSpPr>
        <p:spPr>
          <a:xfrm>
            <a:off x="742950" y="1179513"/>
            <a:ext cx="5657850" cy="3182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2399c07e153_0_2708:notes"/>
          <p:cNvSpPr txBox="1">
            <a:spLocks noGrp="1"/>
          </p:cNvSpPr>
          <p:nvPr>
            <p:ph type="body" idx="1"/>
          </p:nvPr>
        </p:nvSpPr>
        <p:spPr>
          <a:xfrm>
            <a:off x="714323" y="4538630"/>
            <a:ext cx="5714700" cy="3713700"/>
          </a:xfrm>
          <a:prstGeom prst="rect">
            <a:avLst/>
          </a:prstGeom>
          <a:noFill/>
          <a:ln>
            <a:noFill/>
          </a:ln>
        </p:spPr>
        <p:txBody>
          <a:bodyPr spcFirstLastPara="1" wrap="square" lIns="94925" tIns="47450" rIns="94925" bIns="47450" anchor="t" anchorCtr="0">
            <a:noAutofit/>
          </a:bodyPr>
          <a:lstStyle/>
          <a:p>
            <a:pPr marL="0" lvl="0" indent="0" algn="l" rtl="0">
              <a:spcBef>
                <a:spcPts val="0"/>
              </a:spcBef>
              <a:spcAft>
                <a:spcPts val="0"/>
              </a:spcAft>
              <a:buClr>
                <a:schemeClr val="dk1"/>
              </a:buClr>
              <a:buSzPts val="1900"/>
              <a:buFont typeface="Calibri"/>
              <a:buNone/>
            </a:pPr>
            <a:r>
              <a:rPr lang="en-US" sz="1900">
                <a:latin typeface="Calibri"/>
                <a:ea typeface="Calibri"/>
                <a:cs typeface="Calibri"/>
                <a:sym typeface="Calibri"/>
              </a:rPr>
              <a:t>And how to do we lose trust?</a:t>
            </a:r>
            <a:endParaRPr/>
          </a:p>
        </p:txBody>
      </p:sp>
      <p:sp>
        <p:nvSpPr>
          <p:cNvPr id="658" name="Google Shape;658;g2399c07e153_0_2708:notes"/>
          <p:cNvSpPr txBox="1">
            <a:spLocks noGrp="1"/>
          </p:cNvSpPr>
          <p:nvPr>
            <p:ph type="sldNum" idx="12"/>
          </p:nvPr>
        </p:nvSpPr>
        <p:spPr>
          <a:xfrm>
            <a:off x="4046179" y="8957737"/>
            <a:ext cx="3095400" cy="473100"/>
          </a:xfrm>
          <a:prstGeom prst="rect">
            <a:avLst/>
          </a:prstGeom>
          <a:noFill/>
          <a:ln>
            <a:noFill/>
          </a:ln>
        </p:spPr>
        <p:txBody>
          <a:bodyPr spcFirstLastPara="1" wrap="square" lIns="94925" tIns="47450" rIns="94925" bIns="4745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399c07e153_0_2717:notes"/>
          <p:cNvSpPr>
            <a:spLocks noGrp="1" noRot="1" noChangeAspect="1"/>
          </p:cNvSpPr>
          <p:nvPr>
            <p:ph type="sldImg" idx="2"/>
          </p:nvPr>
        </p:nvSpPr>
        <p:spPr>
          <a:xfrm>
            <a:off x="742950" y="1179513"/>
            <a:ext cx="5657850" cy="3182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2399c07e153_0_2717:notes"/>
          <p:cNvSpPr txBox="1">
            <a:spLocks noGrp="1"/>
          </p:cNvSpPr>
          <p:nvPr>
            <p:ph type="body" idx="1"/>
          </p:nvPr>
        </p:nvSpPr>
        <p:spPr>
          <a:xfrm>
            <a:off x="714323" y="4538630"/>
            <a:ext cx="5714700" cy="3713700"/>
          </a:xfrm>
          <a:prstGeom prst="rect">
            <a:avLst/>
          </a:prstGeom>
          <a:noFill/>
          <a:ln>
            <a:noFill/>
          </a:ln>
        </p:spPr>
        <p:txBody>
          <a:bodyPr spcFirstLastPara="1" wrap="square" lIns="94925" tIns="47450" rIns="94925" bIns="47450" anchor="t" anchorCtr="0">
            <a:noAutofit/>
          </a:bodyPr>
          <a:lstStyle/>
          <a:p>
            <a:pPr marL="0" lvl="0" indent="0" algn="l" rtl="0">
              <a:spcBef>
                <a:spcPts val="0"/>
              </a:spcBef>
              <a:spcAft>
                <a:spcPts val="0"/>
              </a:spcAft>
              <a:buClr>
                <a:schemeClr val="dk1"/>
              </a:buClr>
              <a:buSzPts val="1900"/>
              <a:buFont typeface="Calibri"/>
              <a:buNone/>
            </a:pPr>
            <a:r>
              <a:rPr lang="en-US" sz="1900">
                <a:latin typeface="Calibri"/>
                <a:ea typeface="Calibri"/>
                <a:cs typeface="Calibri"/>
                <a:sym typeface="Calibri"/>
              </a:rPr>
              <a:t>And how to do we lose trust?</a:t>
            </a:r>
            <a:endParaRPr/>
          </a:p>
        </p:txBody>
      </p:sp>
      <p:sp>
        <p:nvSpPr>
          <p:cNvPr id="668" name="Google Shape;668;g2399c07e153_0_2717:notes"/>
          <p:cNvSpPr txBox="1">
            <a:spLocks noGrp="1"/>
          </p:cNvSpPr>
          <p:nvPr>
            <p:ph type="sldNum" idx="12"/>
          </p:nvPr>
        </p:nvSpPr>
        <p:spPr>
          <a:xfrm>
            <a:off x="4046179" y="8957737"/>
            <a:ext cx="3095400" cy="473100"/>
          </a:xfrm>
          <a:prstGeom prst="rect">
            <a:avLst/>
          </a:prstGeom>
          <a:noFill/>
          <a:ln>
            <a:noFill/>
          </a:ln>
        </p:spPr>
        <p:txBody>
          <a:bodyPr spcFirstLastPara="1" wrap="square" lIns="94925" tIns="47450" rIns="94925" bIns="4745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601b023016_0_306:notes"/>
          <p:cNvSpPr txBox="1">
            <a:spLocks noGrp="1"/>
          </p:cNvSpPr>
          <p:nvPr>
            <p:ph type="body" idx="1"/>
          </p:nvPr>
        </p:nvSpPr>
        <p:spPr>
          <a:xfrm>
            <a:off x="731520" y="4620577"/>
            <a:ext cx="5852100" cy="3780300"/>
          </a:xfrm>
          <a:prstGeom prst="rect">
            <a:avLst/>
          </a:prstGeom>
        </p:spPr>
        <p:txBody>
          <a:bodyPr spcFirstLastPara="1" wrap="square" lIns="94800" tIns="47400" rIns="94800" bIns="47400" anchor="t" anchorCtr="0">
            <a:noAutofit/>
          </a:bodyPr>
          <a:lstStyle/>
          <a:p>
            <a:pPr marL="0" lvl="0" indent="0" algn="l" rtl="0">
              <a:spcBef>
                <a:spcPts val="0"/>
              </a:spcBef>
              <a:spcAft>
                <a:spcPts val="0"/>
              </a:spcAft>
              <a:buNone/>
            </a:pPr>
            <a:r>
              <a:rPr lang="en-US"/>
              <a:t>Partnership: hands together</a:t>
            </a:r>
            <a:endParaRPr/>
          </a:p>
          <a:p>
            <a:pPr marL="0" lvl="0" indent="0" algn="l" rtl="0">
              <a:spcBef>
                <a:spcPts val="0"/>
              </a:spcBef>
              <a:spcAft>
                <a:spcPts val="0"/>
              </a:spcAft>
              <a:buNone/>
            </a:pPr>
            <a:r>
              <a:rPr lang="en-US"/>
              <a:t>acceptance: open</a:t>
            </a:r>
            <a:endParaRPr/>
          </a:p>
          <a:p>
            <a:pPr marL="0" lvl="0" indent="0" algn="l" rtl="0">
              <a:spcBef>
                <a:spcPts val="0"/>
              </a:spcBef>
              <a:spcAft>
                <a:spcPts val="0"/>
              </a:spcAft>
              <a:buNone/>
            </a:pPr>
            <a:r>
              <a:rPr lang="en-US"/>
              <a:t>compassion: hands at heart, slight chair</a:t>
            </a:r>
            <a:endParaRPr/>
          </a:p>
          <a:p>
            <a:pPr marL="0" lvl="0" indent="0" algn="l" rtl="0">
              <a:spcBef>
                <a:spcPts val="0"/>
              </a:spcBef>
              <a:spcAft>
                <a:spcPts val="0"/>
              </a:spcAft>
              <a:buNone/>
            </a:pPr>
            <a:r>
              <a:rPr lang="en-US"/>
              <a:t>empowerment: lifting the burden</a:t>
            </a:r>
            <a:endParaRPr/>
          </a:p>
          <a:p>
            <a:pPr marL="0" lvl="0" indent="0" algn="l" rtl="0">
              <a:spcBef>
                <a:spcPts val="0"/>
              </a:spcBef>
              <a:spcAft>
                <a:spcPts val="0"/>
              </a:spcAft>
              <a:buNone/>
            </a:pPr>
            <a:r>
              <a:rPr lang="en-US"/>
              <a:t>context: twist side to side</a:t>
            </a:r>
            <a:endParaRPr/>
          </a:p>
        </p:txBody>
      </p:sp>
      <p:sp>
        <p:nvSpPr>
          <p:cNvPr id="677" name="Google Shape;677;g2601b023016_0_30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399c07e153_0_234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g2399c07e153_0_2349: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r>
              <a:rPr lang="en-US"/>
              <a:t>Let’s look at the core skills of Motivational Interviewing or MI.</a:t>
            </a:r>
            <a:endParaRPr/>
          </a:p>
          <a:p>
            <a:pPr marL="241300" lvl="0" indent="-241300" algn="l" rtl="0">
              <a:spcBef>
                <a:spcPts val="0"/>
              </a:spcBef>
              <a:spcAft>
                <a:spcPts val="0"/>
              </a:spcAft>
              <a:buClr>
                <a:schemeClr val="dk1"/>
              </a:buClr>
              <a:buSzPts val="1200"/>
              <a:buFont typeface="Calibri"/>
              <a:buAutoNum type="arabicPeriod"/>
            </a:pPr>
            <a:r>
              <a:rPr lang="en-US"/>
              <a:t>Open Ended Questions</a:t>
            </a:r>
            <a:endParaRPr/>
          </a:p>
          <a:p>
            <a:pPr marL="241300" lvl="0" indent="-241300" algn="l" rtl="0">
              <a:spcBef>
                <a:spcPts val="0"/>
              </a:spcBef>
              <a:spcAft>
                <a:spcPts val="0"/>
              </a:spcAft>
              <a:buClr>
                <a:schemeClr val="dk1"/>
              </a:buClr>
              <a:buSzPts val="1200"/>
              <a:buFont typeface="Calibri"/>
              <a:buAutoNum type="arabicPeriod"/>
            </a:pPr>
            <a:r>
              <a:rPr lang="en-US"/>
              <a:t>Affirming Statements</a:t>
            </a:r>
            <a:endParaRPr/>
          </a:p>
          <a:p>
            <a:pPr marL="241300" lvl="0" indent="-241300" algn="l" rtl="0">
              <a:spcBef>
                <a:spcPts val="0"/>
              </a:spcBef>
              <a:spcAft>
                <a:spcPts val="0"/>
              </a:spcAft>
              <a:buClr>
                <a:schemeClr val="dk1"/>
              </a:buClr>
              <a:buSzPts val="1200"/>
              <a:buFont typeface="Calibri"/>
              <a:buAutoNum type="arabicPeriod"/>
            </a:pPr>
            <a:r>
              <a:rPr lang="en-US"/>
              <a:t>Reflective Listening</a:t>
            </a:r>
            <a:endParaRPr/>
          </a:p>
          <a:p>
            <a:pPr marL="241300" lvl="0" indent="-241300" algn="l" rtl="0">
              <a:spcBef>
                <a:spcPts val="0"/>
              </a:spcBef>
              <a:spcAft>
                <a:spcPts val="0"/>
              </a:spcAft>
              <a:buClr>
                <a:schemeClr val="dk1"/>
              </a:buClr>
              <a:buSzPts val="1200"/>
              <a:buFont typeface="Calibri"/>
              <a:buAutoNum type="arabicPeriod"/>
            </a:pPr>
            <a:r>
              <a:rPr lang="en-US"/>
              <a:t>Summarizing</a:t>
            </a:r>
            <a:endParaRPr/>
          </a:p>
          <a:p>
            <a:pPr marL="0" lvl="0" indent="0" algn="l" rtl="0">
              <a:spcBef>
                <a:spcPts val="0"/>
              </a:spcBef>
              <a:spcAft>
                <a:spcPts val="0"/>
              </a:spcAft>
              <a:buNone/>
            </a:pPr>
            <a:r>
              <a:rPr lang="en-US"/>
              <a:t>This is what I think of when I want to decide </a:t>
            </a:r>
            <a:r>
              <a:rPr lang="en-US" i="1"/>
              <a:t>how </a:t>
            </a:r>
            <a:r>
              <a:rPr lang="en-US"/>
              <a:t>to say something</a:t>
            </a:r>
            <a:endParaRPr/>
          </a:p>
          <a:p>
            <a:pPr marL="0" lvl="0" indent="0" algn="l" rtl="0">
              <a:spcBef>
                <a:spcPts val="0"/>
              </a:spcBef>
              <a:spcAft>
                <a:spcPts val="0"/>
              </a:spcAft>
              <a:buNone/>
            </a:pPr>
            <a:endParaRPr/>
          </a:p>
          <a:p>
            <a:pPr marL="0" lvl="0" indent="0" algn="l" rtl="0">
              <a:spcBef>
                <a:spcPts val="0"/>
              </a:spcBef>
              <a:spcAft>
                <a:spcPts val="0"/>
              </a:spcAft>
              <a:buNone/>
            </a:pPr>
            <a:r>
              <a:rPr lang="en-US"/>
              <a:t>We will look at one last example of this interaction that demonstrates MI. Look for the OARS!</a:t>
            </a:r>
            <a:endParaRPr/>
          </a:p>
          <a:p>
            <a:pPr marL="0" lvl="0" indent="0" algn="l" rtl="0">
              <a:spcBef>
                <a:spcPts val="0"/>
              </a:spcBef>
              <a:spcAft>
                <a:spcPts val="0"/>
              </a:spcAft>
              <a:buNone/>
            </a:pPr>
            <a:endParaRPr/>
          </a:p>
        </p:txBody>
      </p:sp>
      <p:sp>
        <p:nvSpPr>
          <p:cNvPr id="700" name="Google Shape;700;g2399c07e153_0_2349: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399c07e153_0_2502:notes"/>
          <p:cNvSpPr txBox="1">
            <a:spLocks noGrp="1"/>
          </p:cNvSpPr>
          <p:nvPr>
            <p:ph type="body" idx="1"/>
          </p:nvPr>
        </p:nvSpPr>
        <p:spPr>
          <a:xfrm>
            <a:off x="731520" y="4620577"/>
            <a:ext cx="5852100" cy="3780600"/>
          </a:xfrm>
          <a:prstGeom prst="rect">
            <a:avLst/>
          </a:prstGeom>
          <a:noFill/>
          <a:ln>
            <a:noFill/>
          </a:ln>
        </p:spPr>
        <p:txBody>
          <a:bodyPr spcFirstLastPara="1" wrap="square" lIns="96875" tIns="96875" rIns="96875" bIns="96875" anchor="t" anchorCtr="0">
            <a:noAutofit/>
          </a:bodyPr>
          <a:lstStyle/>
          <a:p>
            <a:pPr marL="0" lvl="0" indent="0" algn="l" rtl="0">
              <a:spcBef>
                <a:spcPts val="0"/>
              </a:spcBef>
              <a:spcAft>
                <a:spcPts val="0"/>
              </a:spcAft>
              <a:buNone/>
            </a:pPr>
            <a:endParaRPr/>
          </a:p>
        </p:txBody>
      </p:sp>
      <p:sp>
        <p:nvSpPr>
          <p:cNvPr id="734" name="Google Shape;734;g2399c07e153_0_250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2399c07e153_0_2517:notes"/>
          <p:cNvSpPr txBox="1">
            <a:spLocks noGrp="1"/>
          </p:cNvSpPr>
          <p:nvPr>
            <p:ph type="body" idx="1"/>
          </p:nvPr>
        </p:nvSpPr>
        <p:spPr>
          <a:xfrm>
            <a:off x="731520" y="4620577"/>
            <a:ext cx="5852100" cy="3780600"/>
          </a:xfrm>
          <a:prstGeom prst="rect">
            <a:avLst/>
          </a:prstGeom>
          <a:noFill/>
          <a:ln>
            <a:noFill/>
          </a:ln>
        </p:spPr>
        <p:txBody>
          <a:bodyPr spcFirstLastPara="1" wrap="square" lIns="96875" tIns="96875" rIns="96875" bIns="96875" anchor="t" anchorCtr="0">
            <a:noAutofit/>
          </a:bodyPr>
          <a:lstStyle/>
          <a:p>
            <a:pPr marL="0" lvl="0" indent="0" algn="l" rtl="0">
              <a:spcBef>
                <a:spcPts val="0"/>
              </a:spcBef>
              <a:spcAft>
                <a:spcPts val="0"/>
              </a:spcAft>
              <a:buNone/>
            </a:pPr>
            <a:r>
              <a:rPr lang="en-US"/>
              <a:t>Acknowledging qualities that make us feel proud makes us more likely to be willing to change our minds about deeply held beliefs.</a:t>
            </a:r>
            <a:endParaRPr/>
          </a:p>
          <a:p>
            <a:pPr marL="0" lvl="0" indent="0" algn="l" rtl="0">
              <a:spcBef>
                <a:spcPts val="0"/>
              </a:spcBef>
              <a:spcAft>
                <a:spcPts val="0"/>
              </a:spcAft>
              <a:buNone/>
            </a:pPr>
            <a:r>
              <a:rPr lang="en-US"/>
              <a:t>Think about affirming values like wanting to learn, rather than actions like having done a lot of “research”, since often times that “research” is mostly comprised of being funnelled through disinformation networks.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50" name="Google Shape;750;g2399c07e153_0_25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399c07e153_0_2532:notes"/>
          <p:cNvSpPr txBox="1">
            <a:spLocks noGrp="1"/>
          </p:cNvSpPr>
          <p:nvPr>
            <p:ph type="body" idx="1"/>
          </p:nvPr>
        </p:nvSpPr>
        <p:spPr>
          <a:xfrm>
            <a:off x="731520" y="4620577"/>
            <a:ext cx="5852100" cy="3780600"/>
          </a:xfrm>
          <a:prstGeom prst="rect">
            <a:avLst/>
          </a:prstGeom>
          <a:noFill/>
          <a:ln>
            <a:noFill/>
          </a:ln>
        </p:spPr>
        <p:txBody>
          <a:bodyPr spcFirstLastPara="1" wrap="square" lIns="96875" tIns="96875" rIns="96875" bIns="96875" anchor="t" anchorCtr="0">
            <a:noAutofit/>
          </a:bodyPr>
          <a:lstStyle/>
          <a:p>
            <a:pPr marL="0" lvl="0" indent="0" algn="l" rtl="0">
              <a:spcBef>
                <a:spcPts val="0"/>
              </a:spcBef>
              <a:spcAft>
                <a:spcPts val="0"/>
              </a:spcAft>
              <a:buNone/>
            </a:pPr>
            <a:r>
              <a:rPr lang="en-US"/>
              <a:t>End double-sided reflections with change talk.</a:t>
            </a:r>
            <a:endParaRPr/>
          </a:p>
          <a:p>
            <a:pPr marL="0" lvl="0" indent="0" algn="l" rtl="0">
              <a:spcBef>
                <a:spcPts val="0"/>
              </a:spcBef>
              <a:spcAft>
                <a:spcPts val="0"/>
              </a:spcAft>
              <a:buNone/>
            </a:pPr>
            <a:endParaRPr/>
          </a:p>
          <a:p>
            <a:pPr marL="0" lvl="0" indent="0" algn="l" rtl="0">
              <a:spcBef>
                <a:spcPts val="0"/>
              </a:spcBef>
              <a:spcAft>
                <a:spcPts val="0"/>
              </a:spcAft>
              <a:buNone/>
            </a:pPr>
            <a:r>
              <a:rPr lang="en-US"/>
              <a:t>As I have more MI convos, I am replacing more education with reflections, and more questions with reflections. Ie to “We’re not getting the vaccine”, instead of “how’d you come to that decision?” (Q), might try “you’ve made up your mind” ®</a:t>
            </a:r>
            <a:endParaRPr/>
          </a:p>
        </p:txBody>
      </p:sp>
      <p:sp>
        <p:nvSpPr>
          <p:cNvPr id="766" name="Google Shape;766;g2399c07e153_0_25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399c07e153_0_57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2399c07e153_0_574: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endParaRPr/>
          </a:p>
        </p:txBody>
      </p:sp>
      <p:sp>
        <p:nvSpPr>
          <p:cNvPr id="446" name="Google Shape;446;g2399c07e153_0_574: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399c07e153_0_2547:notes"/>
          <p:cNvSpPr txBox="1">
            <a:spLocks noGrp="1"/>
          </p:cNvSpPr>
          <p:nvPr>
            <p:ph type="body" idx="1"/>
          </p:nvPr>
        </p:nvSpPr>
        <p:spPr>
          <a:xfrm>
            <a:off x="731520" y="4620577"/>
            <a:ext cx="5852100" cy="3780600"/>
          </a:xfrm>
          <a:prstGeom prst="rect">
            <a:avLst/>
          </a:prstGeom>
          <a:noFill/>
          <a:ln>
            <a:noFill/>
          </a:ln>
        </p:spPr>
        <p:txBody>
          <a:bodyPr spcFirstLastPara="1" wrap="square" lIns="96875" tIns="96875" rIns="96875" bIns="96875" anchor="t" anchorCtr="0">
            <a:noAutofit/>
          </a:bodyPr>
          <a:lstStyle/>
          <a:p>
            <a:pPr marL="0" lvl="0" indent="0" algn="l" rtl="0">
              <a:spcBef>
                <a:spcPts val="0"/>
              </a:spcBef>
              <a:spcAft>
                <a:spcPts val="0"/>
              </a:spcAft>
              <a:buNone/>
            </a:pPr>
            <a:r>
              <a:rPr lang="en-US" dirty="0"/>
              <a:t>Especially important with marginalized/targeted communities – have often had experiences of not being treated respectfully, autonomy supported. Also have gotten in trouble for not doing what people in power tell them they should do.</a:t>
            </a:r>
            <a:endParaRPr dirty="0"/>
          </a:p>
        </p:txBody>
      </p:sp>
      <p:sp>
        <p:nvSpPr>
          <p:cNvPr id="782" name="Google Shape;782;g2399c07e153_0_25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399c07e153_0_289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8" name="Google Shape;798;g2399c07e153_0_2891:notes"/>
          <p:cNvSpPr txBox="1">
            <a:spLocks noGrp="1"/>
          </p:cNvSpPr>
          <p:nvPr>
            <p:ph type="body" idx="1"/>
          </p:nvPr>
        </p:nvSpPr>
        <p:spPr>
          <a:xfrm>
            <a:off x="975361" y="4560571"/>
            <a:ext cx="5364600" cy="4320600"/>
          </a:xfrm>
          <a:prstGeom prst="rect">
            <a:avLst/>
          </a:prstGeom>
          <a:noFill/>
          <a:ln>
            <a:noFill/>
          </a:ln>
        </p:spPr>
        <p:txBody>
          <a:bodyPr spcFirstLastPara="1" wrap="square" lIns="96875" tIns="48400" rIns="96875" bIns="48400" anchor="t" anchorCtr="0">
            <a:noAutofit/>
          </a:bodyPr>
          <a:lstStyle/>
          <a:p>
            <a:pPr marL="0" lvl="0" indent="0" algn="l" rtl="0">
              <a:lnSpc>
                <a:spcPct val="115000"/>
              </a:lnSpc>
              <a:spcBef>
                <a:spcPts val="0"/>
              </a:spcBef>
              <a:spcAft>
                <a:spcPts val="0"/>
              </a:spcAft>
              <a:buNone/>
            </a:pPr>
            <a:r>
              <a:rPr lang="en-US">
                <a:solidFill>
                  <a:schemeClr val="dk1"/>
                </a:solidFill>
              </a:rPr>
              <a:t>Ryan</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399c07e153_0_30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g2399c07e153_0_3051: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r>
              <a:rPr lang="en-US"/>
              <a:t>For those of you not familiar with Motivational Interviewing or MI, I’d like to provide a brief definition. </a:t>
            </a:r>
            <a:endParaRPr/>
          </a:p>
        </p:txBody>
      </p:sp>
      <p:sp>
        <p:nvSpPr>
          <p:cNvPr id="804" name="Google Shape;804;g2399c07e153_0_3051: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399c07e153_0_289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g2399c07e153_0_2895: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r>
              <a:rPr lang="en-US">
                <a:highlight>
                  <a:schemeClr val="lt1"/>
                </a:highlight>
              </a:rPr>
              <a:t>A Framework for Providing Information/Recommendations/Ideas</a:t>
            </a:r>
            <a:endParaRPr/>
          </a:p>
          <a:p>
            <a:pPr marL="0" lvl="0" indent="0" algn="l" rtl="0">
              <a:spcBef>
                <a:spcPts val="0"/>
              </a:spcBef>
              <a:spcAft>
                <a:spcPts val="0"/>
              </a:spcAft>
              <a:buNone/>
            </a:pPr>
            <a:r>
              <a:rPr lang="en-US" sz="1900" b="1" i="0" u="none" strike="noStrike">
                <a:solidFill>
                  <a:srgbClr val="FFFFFF"/>
                </a:solidFill>
                <a:latin typeface="Arial"/>
                <a:ea typeface="Arial"/>
                <a:cs typeface="Arial"/>
                <a:sym typeface="Arial"/>
              </a:rPr>
              <a:t>Reflect/Explore</a:t>
            </a:r>
            <a:endParaRPr sz="1900" b="0" i="0" u="none" strike="noStrike">
              <a:latin typeface="Arial"/>
              <a:ea typeface="Arial"/>
              <a:cs typeface="Arial"/>
              <a:sym typeface="Arial"/>
            </a:endParaRPr>
          </a:p>
          <a:p>
            <a:pPr marL="0" lvl="0" indent="0" algn="l" rtl="0">
              <a:spcBef>
                <a:spcPts val="0"/>
              </a:spcBef>
              <a:spcAft>
                <a:spcPts val="0"/>
              </a:spcAft>
              <a:buNone/>
            </a:pPr>
            <a:r>
              <a:rPr lang="en-US" sz="1900" b="1" i="0" u="none" strike="noStrike">
                <a:solidFill>
                  <a:srgbClr val="6F8456"/>
                </a:solidFill>
                <a:latin typeface="Arial"/>
                <a:ea typeface="Arial"/>
                <a:cs typeface="Arial"/>
                <a:sym typeface="Arial"/>
              </a:rPr>
              <a:t>Ask permission</a:t>
            </a:r>
            <a:endParaRPr sz="1900" b="0" i="0" u="none" strike="noStrike">
              <a:latin typeface="Arial"/>
              <a:ea typeface="Arial"/>
              <a:cs typeface="Arial"/>
              <a:sym typeface="Arial"/>
            </a:endParaRPr>
          </a:p>
          <a:p>
            <a:pPr marL="0" lvl="0" indent="0" algn="l" rtl="0">
              <a:spcBef>
                <a:spcPts val="0"/>
              </a:spcBef>
              <a:spcAft>
                <a:spcPts val="0"/>
              </a:spcAft>
              <a:buNone/>
            </a:pPr>
            <a:r>
              <a:rPr lang="en-US" sz="1900" b="1" i="0" u="none" strike="noStrike">
                <a:solidFill>
                  <a:srgbClr val="6F8456"/>
                </a:solidFill>
                <a:latin typeface="Arial"/>
                <a:ea typeface="Arial"/>
                <a:cs typeface="Arial"/>
                <a:sym typeface="Arial"/>
              </a:rPr>
              <a:t>Offer</a:t>
            </a:r>
            <a:endParaRPr sz="1900" b="0" i="0" u="none" strike="noStrike">
              <a:latin typeface="Arial"/>
              <a:ea typeface="Arial"/>
              <a:cs typeface="Arial"/>
              <a:sym typeface="Arial"/>
            </a:endParaRPr>
          </a:p>
          <a:p>
            <a:pPr marL="0" lvl="0" indent="0" algn="l" rtl="0">
              <a:spcBef>
                <a:spcPts val="0"/>
              </a:spcBef>
              <a:spcAft>
                <a:spcPts val="0"/>
              </a:spcAft>
              <a:buNone/>
            </a:pPr>
            <a:r>
              <a:rPr lang="en-US" sz="1900" b="1" i="0" u="none" strike="noStrike">
                <a:solidFill>
                  <a:srgbClr val="6F8456"/>
                </a:solidFill>
                <a:latin typeface="Arial"/>
                <a:ea typeface="Arial"/>
                <a:cs typeface="Arial"/>
                <a:sym typeface="Arial"/>
              </a:rPr>
              <a:t>Explore/Emphasize Autonomy</a:t>
            </a:r>
            <a:endParaRPr sz="1900" b="0" i="0" u="none" strike="noStrike">
              <a:latin typeface="Arial"/>
              <a:ea typeface="Arial"/>
              <a:cs typeface="Arial"/>
              <a:sym typeface="Arial"/>
            </a:endParaRPr>
          </a:p>
          <a:p>
            <a:pPr marL="0" lvl="0" indent="0" algn="l" rtl="0">
              <a:spcBef>
                <a:spcPts val="0"/>
              </a:spcBef>
              <a:spcAft>
                <a:spcPts val="0"/>
              </a:spcAft>
              <a:buNone/>
            </a:pPr>
            <a:endParaRPr>
              <a:highlight>
                <a:schemeClr val="lt1"/>
              </a:highlight>
            </a:endParaRPr>
          </a:p>
          <a:p>
            <a:pPr marL="0" lvl="0" indent="0" algn="l" rtl="0">
              <a:spcBef>
                <a:spcPts val="0"/>
              </a:spcBef>
              <a:spcAft>
                <a:spcPts val="0"/>
              </a:spcAft>
              <a:buNone/>
            </a:pPr>
            <a:endParaRPr>
              <a:highlight>
                <a:schemeClr val="lt1"/>
              </a:highlight>
            </a:endParaRPr>
          </a:p>
          <a:p>
            <a:pPr marL="0" lvl="0" indent="0" algn="l" rtl="0">
              <a:spcBef>
                <a:spcPts val="0"/>
              </a:spcBef>
              <a:spcAft>
                <a:spcPts val="0"/>
              </a:spcAft>
              <a:buNone/>
            </a:pPr>
            <a:r>
              <a:rPr lang="en-US">
                <a:highlight>
                  <a:schemeClr val="lt1"/>
                </a:highlight>
              </a:rPr>
              <a:t>Let’s look at this framework with a couple of examples. </a:t>
            </a:r>
            <a:endParaRPr/>
          </a:p>
        </p:txBody>
      </p:sp>
      <p:sp>
        <p:nvSpPr>
          <p:cNvPr id="814" name="Google Shape;814;g2399c07e153_0_2895: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601b023016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g2601b023016_0_0: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r>
              <a:rPr lang="en-US"/>
              <a:t>Here is an example of the Explore – Offer – Explore approach in action. </a:t>
            </a:r>
            <a:endParaRPr/>
          </a:p>
          <a:p>
            <a:pPr marL="0" marR="0" lvl="0" indent="0" algn="l" rtl="0">
              <a:lnSpc>
                <a:spcPct val="100000"/>
              </a:lnSpc>
              <a:spcBef>
                <a:spcPts val="0"/>
              </a:spcBef>
              <a:spcAft>
                <a:spcPts val="0"/>
              </a:spcAft>
              <a:buClr>
                <a:schemeClr val="dk1"/>
              </a:buClr>
              <a:buSzPts val="1200"/>
              <a:buFont typeface="Calibri"/>
              <a:buNone/>
            </a:pPr>
            <a:r>
              <a:rPr lang="en-US"/>
              <a:t>patient asked a question here, so you already have permission to answer</a:t>
            </a:r>
            <a:endParaRPr/>
          </a:p>
          <a:p>
            <a:pPr marL="0" lvl="0" indent="0" algn="l" rtl="0">
              <a:spcBef>
                <a:spcPts val="0"/>
              </a:spcBef>
              <a:spcAft>
                <a:spcPts val="0"/>
              </a:spcAft>
              <a:buNone/>
            </a:pPr>
            <a:endParaRPr/>
          </a:p>
        </p:txBody>
      </p:sp>
      <p:sp>
        <p:nvSpPr>
          <p:cNvPr id="823" name="Google Shape;823;g2601b023016_0_0: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399c07e153_0_290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g2399c07e153_0_2905: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r>
              <a:rPr lang="en-US"/>
              <a:t>Here is an example of the Explore – Offer – Explore approach in action. </a:t>
            </a:r>
            <a:endParaRPr/>
          </a:p>
          <a:p>
            <a:pPr marL="0" marR="0" lvl="0" indent="0" algn="l" rtl="0">
              <a:lnSpc>
                <a:spcPct val="100000"/>
              </a:lnSpc>
              <a:spcBef>
                <a:spcPts val="0"/>
              </a:spcBef>
              <a:spcAft>
                <a:spcPts val="0"/>
              </a:spcAft>
              <a:buClr>
                <a:schemeClr val="dk1"/>
              </a:buClr>
              <a:buSzPts val="1200"/>
              <a:buFont typeface="Calibri"/>
              <a:buNone/>
            </a:pPr>
            <a:r>
              <a:rPr lang="en-US"/>
              <a:t>patient asked a question here, so you already have permission to answer</a:t>
            </a:r>
            <a:endParaRPr/>
          </a:p>
          <a:p>
            <a:pPr marL="0" lvl="0" indent="0" algn="l" rtl="0">
              <a:spcBef>
                <a:spcPts val="0"/>
              </a:spcBef>
              <a:spcAft>
                <a:spcPts val="0"/>
              </a:spcAft>
              <a:buNone/>
            </a:pPr>
            <a:endParaRPr/>
          </a:p>
        </p:txBody>
      </p:sp>
      <p:sp>
        <p:nvSpPr>
          <p:cNvPr id="846" name="Google Shape;846;g2399c07e153_0_2905: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39b03537fc_0_10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g239b03537fc_0_1073: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endParaRPr/>
          </a:p>
        </p:txBody>
      </p:sp>
      <p:sp>
        <p:nvSpPr>
          <p:cNvPr id="852" name="Google Shape;852;g239b03537fc_0_1073: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601b023016_0_29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2601b023016_0_293:notes"/>
          <p:cNvSpPr txBox="1">
            <a:spLocks noGrp="1"/>
          </p:cNvSpPr>
          <p:nvPr>
            <p:ph type="body" idx="1"/>
          </p:nvPr>
        </p:nvSpPr>
        <p:spPr>
          <a:xfrm>
            <a:off x="731837" y="4560887"/>
            <a:ext cx="5851500" cy="4321200"/>
          </a:xfrm>
          <a:prstGeom prst="rect">
            <a:avLst/>
          </a:prstGeom>
        </p:spPr>
        <p:txBody>
          <a:bodyPr spcFirstLastPara="1" wrap="square" lIns="94800" tIns="47400" rIns="94800" bIns="47400" anchor="t" anchorCtr="0">
            <a:noAutofit/>
          </a:bodyPr>
          <a:lstStyle/>
          <a:p>
            <a:pPr marL="0" lvl="0" indent="0" algn="l" rtl="0">
              <a:spcBef>
                <a:spcPts val="0"/>
              </a:spcBef>
              <a:spcAft>
                <a:spcPts val="0"/>
              </a:spcAft>
              <a:buNone/>
            </a:pPr>
            <a:r>
              <a:rPr lang="en-US"/>
              <a:t>southern Brasil  - ~320 children through age 3</a:t>
            </a:r>
            <a:endParaRPr/>
          </a:p>
          <a:p>
            <a:pPr marL="0" lvl="0" indent="0" algn="l" rtl="0">
              <a:spcBef>
                <a:spcPts val="0"/>
              </a:spcBef>
              <a:spcAft>
                <a:spcPts val="0"/>
              </a:spcAft>
              <a:buNone/>
            </a:pPr>
            <a:r>
              <a:rPr lang="en-US"/>
              <a:t>providers received 8 hours of training plus annual followup reinforcement (coaching?)</a:t>
            </a:r>
            <a:endParaRPr/>
          </a:p>
        </p:txBody>
      </p:sp>
      <p:sp>
        <p:nvSpPr>
          <p:cNvPr id="871" name="Google Shape;871;g2601b023016_0_293:notes"/>
          <p:cNvSpPr txBox="1">
            <a:spLocks noGrp="1"/>
          </p:cNvSpPr>
          <p:nvPr>
            <p:ph type="sldNum" idx="12"/>
          </p:nvPr>
        </p:nvSpPr>
        <p:spPr>
          <a:xfrm>
            <a:off x="4143375" y="9118600"/>
            <a:ext cx="3170100" cy="480900"/>
          </a:xfrm>
          <a:prstGeom prst="rect">
            <a:avLst/>
          </a:prstGeom>
        </p:spPr>
        <p:txBody>
          <a:bodyPr spcFirstLastPara="1" wrap="square" lIns="94800" tIns="47400" rIns="94800" bIns="474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37</a:t>
            </a:fld>
            <a:endParaRPr sz="1400">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39b03537fc_0_6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g239b03537fc_0_640: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r>
              <a:rPr lang="en-US" sz="1200" b="0">
                <a:solidFill>
                  <a:srgbClr val="887C67"/>
                </a:solidFill>
                <a:latin typeface="Libre Franklin"/>
                <a:ea typeface="Libre Franklin"/>
                <a:cs typeface="Libre Franklin"/>
                <a:sym typeface="Libre Franklin"/>
              </a:rPr>
              <a:t>MI research has been conducted around the world. Each heart identifies a country that is using MI. The US has two showing using in the tribal communities as well as in hospitals. </a:t>
            </a:r>
            <a:endParaRPr/>
          </a:p>
          <a:p>
            <a:pPr marL="0" lvl="0" indent="0" algn="l" rtl="0">
              <a:spcBef>
                <a:spcPts val="0"/>
              </a:spcBef>
              <a:spcAft>
                <a:spcPts val="0"/>
              </a:spcAft>
              <a:buNone/>
            </a:pPr>
            <a:endParaRPr sz="1200" b="0">
              <a:solidFill>
                <a:srgbClr val="887C67"/>
              </a:solidFill>
              <a:latin typeface="Libre Franklin"/>
              <a:ea typeface="Libre Franklin"/>
              <a:cs typeface="Libre Franklin"/>
              <a:sym typeface="Libre Franklin"/>
            </a:endParaRPr>
          </a:p>
          <a:p>
            <a:pPr marL="0" lvl="0" indent="0" algn="l" rtl="0">
              <a:spcBef>
                <a:spcPts val="0"/>
              </a:spcBef>
              <a:spcAft>
                <a:spcPts val="0"/>
              </a:spcAft>
              <a:buNone/>
            </a:pPr>
            <a:r>
              <a:rPr lang="en-US" sz="1200" b="1">
                <a:solidFill>
                  <a:srgbClr val="887C67"/>
                </a:solidFill>
                <a:latin typeface="Libre Franklin"/>
                <a:ea typeface="Libre Franklin"/>
                <a:cs typeface="Libre Franklin"/>
                <a:sym typeface="Libre Franklin"/>
              </a:rPr>
              <a:t>Oceania: </a:t>
            </a:r>
            <a:r>
              <a:rPr lang="en-US" sz="1200" b="0">
                <a:solidFill>
                  <a:srgbClr val="887C67"/>
                </a:solidFill>
                <a:latin typeface="Libre Franklin"/>
                <a:ea typeface="Libre Franklin"/>
                <a:cs typeface="Libre Franklin"/>
                <a:sym typeface="Libre Franklin"/>
              </a:rPr>
              <a:t>Australia, New Zealand, </a:t>
            </a:r>
            <a:endParaRPr/>
          </a:p>
          <a:p>
            <a:pPr marL="0" lvl="0" indent="0" algn="l" rtl="0">
              <a:spcBef>
                <a:spcPts val="0"/>
              </a:spcBef>
              <a:spcAft>
                <a:spcPts val="0"/>
              </a:spcAft>
              <a:buNone/>
            </a:pPr>
            <a:r>
              <a:rPr lang="en-US" sz="1200" b="1">
                <a:solidFill>
                  <a:srgbClr val="887C67"/>
                </a:solidFill>
                <a:latin typeface="Libre Franklin"/>
                <a:ea typeface="Libre Franklin"/>
                <a:cs typeface="Libre Franklin"/>
                <a:sym typeface="Libre Franklin"/>
              </a:rPr>
              <a:t>Europe: </a:t>
            </a:r>
            <a:r>
              <a:rPr lang="en-US" sz="1200" b="0">
                <a:solidFill>
                  <a:srgbClr val="887C67"/>
                </a:solidFill>
                <a:latin typeface="Libre Franklin"/>
                <a:ea typeface="Libre Franklin"/>
                <a:cs typeface="Libre Franklin"/>
                <a:sym typeface="Libre Franklin"/>
              </a:rPr>
              <a:t>Netherlands, Norway, Sweden, Switzerland, United Kingdom</a:t>
            </a:r>
            <a:endParaRPr sz="1200" b="0">
              <a:latin typeface="Arial"/>
              <a:ea typeface="Arial"/>
              <a:cs typeface="Arial"/>
              <a:sym typeface="Arial"/>
            </a:endParaRPr>
          </a:p>
          <a:p>
            <a:pPr marL="0" lvl="0" indent="0" algn="l" rtl="0">
              <a:spcBef>
                <a:spcPts val="0"/>
              </a:spcBef>
              <a:spcAft>
                <a:spcPts val="0"/>
              </a:spcAft>
              <a:buNone/>
            </a:pPr>
            <a:r>
              <a:rPr lang="en-US" sz="1200" b="1">
                <a:solidFill>
                  <a:srgbClr val="887C67"/>
                </a:solidFill>
                <a:latin typeface="Libre Franklin"/>
                <a:ea typeface="Libre Franklin"/>
                <a:cs typeface="Libre Franklin"/>
                <a:sym typeface="Libre Franklin"/>
              </a:rPr>
              <a:t>North America: </a:t>
            </a:r>
            <a:r>
              <a:rPr lang="en-US" sz="1200" b="0">
                <a:solidFill>
                  <a:srgbClr val="887C67"/>
                </a:solidFill>
                <a:latin typeface="Libre Franklin"/>
                <a:ea typeface="Libre Franklin"/>
                <a:cs typeface="Libre Franklin"/>
                <a:sym typeface="Libre Franklin"/>
              </a:rPr>
              <a:t>Canada, Cherokee*, Chicksaw*, United States, Zuni* *Tribal Nations</a:t>
            </a:r>
            <a:endParaRPr sz="1200" b="0">
              <a:latin typeface="Arial"/>
              <a:ea typeface="Arial"/>
              <a:cs typeface="Arial"/>
              <a:sym typeface="Arial"/>
            </a:endParaRPr>
          </a:p>
          <a:p>
            <a:pPr marL="0" lvl="0" indent="0" algn="l" rtl="0">
              <a:spcBef>
                <a:spcPts val="0"/>
              </a:spcBef>
              <a:spcAft>
                <a:spcPts val="0"/>
              </a:spcAft>
              <a:buNone/>
            </a:pPr>
            <a:r>
              <a:rPr lang="en-US" sz="1200" b="1">
                <a:solidFill>
                  <a:srgbClr val="887C67"/>
                </a:solidFill>
                <a:latin typeface="Libre Franklin"/>
                <a:ea typeface="Libre Franklin"/>
                <a:cs typeface="Libre Franklin"/>
                <a:sym typeface="Libre Franklin"/>
              </a:rPr>
              <a:t>Africa: </a:t>
            </a:r>
            <a:r>
              <a:rPr lang="en-US" sz="1200" b="0">
                <a:solidFill>
                  <a:srgbClr val="887C67"/>
                </a:solidFill>
                <a:latin typeface="Libre Franklin"/>
                <a:ea typeface="Libre Franklin"/>
                <a:cs typeface="Libre Franklin"/>
                <a:sym typeface="Libre Franklin"/>
              </a:rPr>
              <a:t>Egypt, Kenya, Nigeria, South Africa, Uganda, Zambia</a:t>
            </a:r>
            <a:endParaRPr/>
          </a:p>
          <a:p>
            <a:pPr marL="0" lvl="0" indent="0" algn="l" rtl="0">
              <a:spcBef>
                <a:spcPts val="0"/>
              </a:spcBef>
              <a:spcAft>
                <a:spcPts val="0"/>
              </a:spcAft>
              <a:buNone/>
            </a:pPr>
            <a:r>
              <a:rPr lang="en-US" sz="1200" b="1">
                <a:solidFill>
                  <a:srgbClr val="887C67"/>
                </a:solidFill>
                <a:latin typeface="Libre Franklin"/>
                <a:ea typeface="Libre Franklin"/>
                <a:cs typeface="Libre Franklin"/>
                <a:sym typeface="Libre Franklin"/>
              </a:rPr>
              <a:t>Asia: </a:t>
            </a:r>
            <a:r>
              <a:rPr lang="en-US" sz="1200" b="0">
                <a:solidFill>
                  <a:srgbClr val="887C67"/>
                </a:solidFill>
                <a:latin typeface="Libre Franklin"/>
                <a:ea typeface="Libre Franklin"/>
                <a:cs typeface="Libre Franklin"/>
                <a:sym typeface="Libre Franklin"/>
              </a:rPr>
              <a:t>China, India, Iran, Malaysia, Marshall Islands, Turkey, Bangladesh</a:t>
            </a:r>
            <a:endParaRPr/>
          </a:p>
          <a:p>
            <a:pPr marL="0" lvl="0" indent="0" algn="l" rtl="0">
              <a:spcBef>
                <a:spcPts val="0"/>
              </a:spcBef>
              <a:spcAft>
                <a:spcPts val="0"/>
              </a:spcAft>
              <a:buNone/>
            </a:pPr>
            <a:r>
              <a:rPr lang="en-US" sz="1200" b="1">
                <a:solidFill>
                  <a:srgbClr val="887C67"/>
                </a:solidFill>
                <a:latin typeface="Libre Franklin"/>
                <a:ea typeface="Libre Franklin"/>
                <a:cs typeface="Libre Franklin"/>
                <a:sym typeface="Libre Franklin"/>
              </a:rPr>
              <a:t>Central &amp; South America: </a:t>
            </a:r>
            <a:r>
              <a:rPr lang="en-US" sz="1200" b="0">
                <a:solidFill>
                  <a:srgbClr val="887C67"/>
                </a:solidFill>
                <a:latin typeface="Libre Franklin"/>
                <a:ea typeface="Libre Franklin"/>
                <a:cs typeface="Libre Franklin"/>
                <a:sym typeface="Libre Franklin"/>
              </a:rPr>
              <a:t>Brazil, Chile, Mexico, </a:t>
            </a:r>
            <a:endParaRPr/>
          </a:p>
        </p:txBody>
      </p:sp>
      <p:sp>
        <p:nvSpPr>
          <p:cNvPr id="878" name="Google Shape;878;g239b03537fc_0_640: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239b03537fc_0_79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g239b03537fc_0_791: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endParaRPr/>
          </a:p>
        </p:txBody>
      </p:sp>
      <p:sp>
        <p:nvSpPr>
          <p:cNvPr id="911" name="Google Shape;911;g239b03537fc_0_791: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2b011d8803_0_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61" name="Google Shape;461;g22b011d8803_0_0:notes"/>
          <p:cNvSpPr txBox="1">
            <a:spLocks noGrp="1"/>
          </p:cNvSpPr>
          <p:nvPr>
            <p:ph type="body" idx="1"/>
          </p:nvPr>
        </p:nvSpPr>
        <p:spPr>
          <a:xfrm>
            <a:off x="731837" y="4560887"/>
            <a:ext cx="5851500" cy="432120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22b011d8803_0_0:notes"/>
          <p:cNvSpPr txBox="1">
            <a:spLocks noGrp="1"/>
          </p:cNvSpPr>
          <p:nvPr>
            <p:ph type="sldNum" idx="12"/>
          </p:nvPr>
        </p:nvSpPr>
        <p:spPr>
          <a:xfrm>
            <a:off x="4143375" y="9118600"/>
            <a:ext cx="3170100" cy="480900"/>
          </a:xfrm>
          <a:prstGeom prst="rect">
            <a:avLst/>
          </a:prstGeom>
          <a:noFill/>
          <a:ln>
            <a:noFill/>
          </a:ln>
        </p:spPr>
        <p:txBody>
          <a:bodyPr spcFirstLastPara="1" wrap="square" lIns="94800" tIns="47400" rIns="94800" bIns="474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sz="1400">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239b03537fc_0_17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g239b03537fc_0_179: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lnSpc>
                <a:spcPct val="115000"/>
              </a:lnSpc>
              <a:spcBef>
                <a:spcPts val="0"/>
              </a:spcBef>
              <a:spcAft>
                <a:spcPts val="0"/>
              </a:spcAft>
              <a:buSzPts val="1100"/>
              <a:buNone/>
            </a:pPr>
            <a:r>
              <a:rPr lang="en-US" sz="1200">
                <a:solidFill>
                  <a:schemeClr val="dk1"/>
                </a:solidFill>
                <a:latin typeface="Calibri"/>
                <a:ea typeface="Calibri"/>
                <a:cs typeface="Calibri"/>
                <a:sym typeface="Calibri"/>
              </a:rPr>
              <a:t>We’ve talked today about what MI is, what it looks like in practice, the skills, and the types of questions and statements that are used. If this is something that you’d like to get more information about, please reach out. We’d love to work with you. Sign up for our newsletter . . . </a:t>
            </a:r>
            <a:endParaRPr/>
          </a:p>
        </p:txBody>
      </p:sp>
      <p:sp>
        <p:nvSpPr>
          <p:cNvPr id="936" name="Google Shape;936;g239b03537fc_0_179: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601b023016_0_10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68" name="Google Shape;468;g2601b023016_0_105:notes"/>
          <p:cNvSpPr txBox="1">
            <a:spLocks noGrp="1"/>
          </p:cNvSpPr>
          <p:nvPr>
            <p:ph type="body" idx="1"/>
          </p:nvPr>
        </p:nvSpPr>
        <p:spPr>
          <a:xfrm>
            <a:off x="731837" y="4560887"/>
            <a:ext cx="5851500" cy="4321200"/>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endParaRPr/>
          </a:p>
        </p:txBody>
      </p:sp>
      <p:sp>
        <p:nvSpPr>
          <p:cNvPr id="469" name="Google Shape;469;g2601b023016_0_105:notes"/>
          <p:cNvSpPr txBox="1"/>
          <p:nvPr/>
        </p:nvSpPr>
        <p:spPr>
          <a:xfrm>
            <a:off x="4143375" y="9118600"/>
            <a:ext cx="3170100" cy="480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601b023016_0_18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77" name="Google Shape;477;g2601b023016_0_188:notes"/>
          <p:cNvSpPr txBox="1">
            <a:spLocks noGrp="1"/>
          </p:cNvSpPr>
          <p:nvPr>
            <p:ph type="body" idx="1"/>
          </p:nvPr>
        </p:nvSpPr>
        <p:spPr>
          <a:xfrm>
            <a:off x="731837" y="4560887"/>
            <a:ext cx="5851500" cy="4321200"/>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endParaRPr/>
          </a:p>
        </p:txBody>
      </p:sp>
      <p:sp>
        <p:nvSpPr>
          <p:cNvPr id="478" name="Google Shape;478;g2601b023016_0_188:notes"/>
          <p:cNvSpPr txBox="1"/>
          <p:nvPr/>
        </p:nvSpPr>
        <p:spPr>
          <a:xfrm>
            <a:off x="4143375" y="9118600"/>
            <a:ext cx="3170100" cy="480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399c07e153_0_10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2399c07e153_0_1092:notes"/>
          <p:cNvSpPr txBox="1">
            <a:spLocks noGrp="1"/>
          </p:cNvSpPr>
          <p:nvPr>
            <p:ph type="body" idx="1"/>
          </p:nvPr>
        </p:nvSpPr>
        <p:spPr>
          <a:xfrm>
            <a:off x="731520" y="4620577"/>
            <a:ext cx="5852100" cy="3780300"/>
          </a:xfrm>
          <a:prstGeom prst="rect">
            <a:avLst/>
          </a:prstGeom>
          <a:noFill/>
          <a:ln>
            <a:noFill/>
          </a:ln>
        </p:spPr>
        <p:txBody>
          <a:bodyPr spcFirstLastPara="1" wrap="square" lIns="96875" tIns="48425" rIns="96875" bIns="48425" anchor="t" anchorCtr="0">
            <a:noAutofit/>
          </a:bodyPr>
          <a:lstStyle/>
          <a:p>
            <a:pPr marL="0" lvl="0" indent="0" algn="l" rtl="0">
              <a:spcBef>
                <a:spcPts val="0"/>
              </a:spcBef>
              <a:spcAft>
                <a:spcPts val="0"/>
              </a:spcAft>
              <a:buNone/>
            </a:pPr>
            <a:r>
              <a:rPr lang="en-US"/>
              <a:t>For those of you not familiar with Motivational Interviewing or MI, I’d like to provide a brief definition. </a:t>
            </a:r>
            <a:endParaRPr/>
          </a:p>
        </p:txBody>
      </p:sp>
      <p:sp>
        <p:nvSpPr>
          <p:cNvPr id="487" name="Google Shape;487;g2399c07e153_0_1092:notes"/>
          <p:cNvSpPr txBox="1">
            <a:spLocks noGrp="1"/>
          </p:cNvSpPr>
          <p:nvPr>
            <p:ph type="sldNum" idx="12"/>
          </p:nvPr>
        </p:nvSpPr>
        <p:spPr>
          <a:xfrm>
            <a:off x="4143588" y="9119474"/>
            <a:ext cx="3169800" cy="481800"/>
          </a:xfrm>
          <a:prstGeom prst="rect">
            <a:avLst/>
          </a:prstGeom>
          <a:noFill/>
          <a:ln>
            <a:noFill/>
          </a:ln>
        </p:spPr>
        <p:txBody>
          <a:bodyPr spcFirstLastPara="1" wrap="square" lIns="96875" tIns="48425" rIns="96875" bIns="484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399c07e153_0_1220:notes"/>
          <p:cNvSpPr txBox="1">
            <a:spLocks noGrp="1"/>
          </p:cNvSpPr>
          <p:nvPr>
            <p:ph type="body" idx="1"/>
          </p:nvPr>
        </p:nvSpPr>
        <p:spPr>
          <a:xfrm>
            <a:off x="731520" y="4620577"/>
            <a:ext cx="5852100" cy="3780300"/>
          </a:xfrm>
          <a:prstGeom prst="rect">
            <a:avLst/>
          </a:prstGeom>
        </p:spPr>
        <p:txBody>
          <a:bodyPr spcFirstLastPara="1" wrap="square" lIns="94800" tIns="47400" rIns="94800" bIns="47400" anchor="t" anchorCtr="0">
            <a:noAutofit/>
          </a:bodyPr>
          <a:lstStyle/>
          <a:p>
            <a:pPr marL="0" lvl="0" indent="0" algn="l" rtl="0">
              <a:spcBef>
                <a:spcPts val="0"/>
              </a:spcBef>
              <a:spcAft>
                <a:spcPts val="0"/>
              </a:spcAft>
              <a:buNone/>
            </a:pPr>
            <a:endParaRPr/>
          </a:p>
        </p:txBody>
      </p:sp>
      <p:sp>
        <p:nvSpPr>
          <p:cNvPr id="496" name="Google Shape;496;g2399c07e153_0_12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399c07e153_0_1498:notes"/>
          <p:cNvSpPr>
            <a:spLocks noGrp="1" noRot="1" noChangeAspect="1"/>
          </p:cNvSpPr>
          <p:nvPr>
            <p:ph type="sldImg" idx="2"/>
          </p:nvPr>
        </p:nvSpPr>
        <p:spPr>
          <a:xfrm>
            <a:off x="812800" y="1220788"/>
            <a:ext cx="5867400" cy="33004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g2399c07e153_0_1498:notes"/>
          <p:cNvSpPr txBox="1">
            <a:spLocks noGrp="1"/>
          </p:cNvSpPr>
          <p:nvPr>
            <p:ph type="body" idx="1"/>
          </p:nvPr>
        </p:nvSpPr>
        <p:spPr>
          <a:xfrm>
            <a:off x="749130" y="4704004"/>
            <a:ext cx="5993100" cy="3848700"/>
          </a:xfrm>
          <a:prstGeom prst="rect">
            <a:avLst/>
          </a:prstGeom>
          <a:noFill/>
          <a:ln>
            <a:noFill/>
          </a:ln>
        </p:spPr>
        <p:txBody>
          <a:bodyPr spcFirstLastPara="1" wrap="square" lIns="98850" tIns="49425" rIns="98850" bIns="49425" anchor="t" anchorCtr="0">
            <a:noAutofit/>
          </a:bodyPr>
          <a:lstStyle/>
          <a:p>
            <a:pPr marL="0" lvl="0" indent="0" algn="l" rtl="0">
              <a:spcBef>
                <a:spcPts val="0"/>
              </a:spcBef>
              <a:spcAft>
                <a:spcPts val="0"/>
              </a:spcAft>
              <a:buNone/>
            </a:pPr>
            <a:r>
              <a:rPr lang="en-US"/>
              <a:t>What was the practitioner doing that left you feeling unheard? </a:t>
            </a:r>
            <a:endParaRPr/>
          </a:p>
          <a:p>
            <a:pPr marL="0" lvl="0" indent="0" algn="l" rtl="0">
              <a:spcBef>
                <a:spcPts val="0"/>
              </a:spcBef>
              <a:spcAft>
                <a:spcPts val="0"/>
              </a:spcAft>
              <a:buNone/>
            </a:pPr>
            <a:r>
              <a:rPr lang="en-US">
                <a:solidFill>
                  <a:srgbClr val="887C67"/>
                </a:solidFill>
                <a:latin typeface="Libre Franklin"/>
                <a:ea typeface="Libre Franklin"/>
                <a:cs typeface="Libre Franklin"/>
                <a:sym typeface="Libre Franklin"/>
              </a:rPr>
              <a:t>How would you feel if you were the client?</a:t>
            </a:r>
            <a:endParaRPr/>
          </a:p>
          <a:p>
            <a:pPr marL="0" lvl="0" indent="0" algn="l" rtl="0">
              <a:spcBef>
                <a:spcPts val="0"/>
              </a:spcBef>
              <a:spcAft>
                <a:spcPts val="0"/>
              </a:spcAft>
              <a:buNone/>
            </a:pPr>
            <a:r>
              <a:rPr lang="en-US">
                <a:solidFill>
                  <a:srgbClr val="887C67"/>
                </a:solidFill>
                <a:latin typeface="Libre Franklin"/>
                <a:ea typeface="Libre Franklin"/>
                <a:cs typeface="Libre Franklin"/>
                <a:sym typeface="Libre Franklin"/>
              </a:rPr>
              <a:t>How would you describe the practitioner’s approach?</a:t>
            </a:r>
            <a:endParaRPr/>
          </a:p>
          <a:p>
            <a:pPr marL="0" lvl="0" indent="0" algn="ctr" rtl="0">
              <a:spcBef>
                <a:spcPts val="0"/>
              </a:spcBef>
              <a:spcAft>
                <a:spcPts val="0"/>
              </a:spcAft>
              <a:buNone/>
            </a:pPr>
            <a:endParaRPr/>
          </a:p>
          <a:p>
            <a:pPr marL="0" lvl="0" indent="0" algn="l" rtl="0">
              <a:spcBef>
                <a:spcPts val="0"/>
              </a:spcBef>
              <a:spcAft>
                <a:spcPts val="0"/>
              </a:spcAft>
              <a:buNone/>
            </a:pPr>
            <a:endParaRPr/>
          </a:p>
        </p:txBody>
      </p:sp>
      <p:sp>
        <p:nvSpPr>
          <p:cNvPr id="520" name="Google Shape;520;g2399c07e153_0_1498:notes"/>
          <p:cNvSpPr txBox="1">
            <a:spLocks noGrp="1"/>
          </p:cNvSpPr>
          <p:nvPr>
            <p:ph type="sldNum" idx="12"/>
          </p:nvPr>
        </p:nvSpPr>
        <p:spPr>
          <a:xfrm>
            <a:off x="4243341" y="9284132"/>
            <a:ext cx="3246300" cy="490500"/>
          </a:xfrm>
          <a:prstGeom prst="rect">
            <a:avLst/>
          </a:prstGeom>
          <a:noFill/>
          <a:ln>
            <a:noFill/>
          </a:ln>
        </p:spPr>
        <p:txBody>
          <a:bodyPr spcFirstLastPara="1" wrap="square" lIns="98850" tIns="49425" rIns="98850" bIns="494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g22b011d8803_0_14"/>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22b011d8803_0_14"/>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g22b011d8803_0_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22b011d8803_0_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22b011d8803_0_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g22b011d8803_0_7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22b011d8803_0_71"/>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g22b011d8803_0_7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22b011d8803_0_7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22b011d8803_0_7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g22b011d8803_0_7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22b011d8803_0_7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g22b011d8803_0_7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22b011d8803_0_7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22b011d8803_0_7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3"/>
        <p:cNvGrpSpPr/>
        <p:nvPr/>
      </p:nvGrpSpPr>
      <p:grpSpPr>
        <a:xfrm>
          <a:off x="0" y="0"/>
          <a:ext cx="0" cy="0"/>
          <a:chOff x="0" y="0"/>
          <a:chExt cx="0" cy="0"/>
        </a:xfrm>
      </p:grpSpPr>
      <p:sp>
        <p:nvSpPr>
          <p:cNvPr id="94" name="Google Shape;94;g2399c07e153_0_167"/>
          <p:cNvSpPr>
            <a:spLocks noGrp="1"/>
          </p:cNvSpPr>
          <p:nvPr>
            <p:ph type="pic" idx="2"/>
          </p:nvPr>
        </p:nvSpPr>
        <p:spPr>
          <a:xfrm>
            <a:off x="0" y="0"/>
            <a:ext cx="4138200" cy="4817400"/>
          </a:xfrm>
          <a:prstGeom prst="rect">
            <a:avLst/>
          </a:prstGeom>
          <a:solidFill>
            <a:srgbClr val="BFBFBF"/>
          </a:solidFill>
          <a:ln>
            <a:noFill/>
          </a:ln>
        </p:spPr>
      </p:sp>
      <p:sp>
        <p:nvSpPr>
          <p:cNvPr id="95" name="Google Shape;95;g2399c07e153_0_16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g2399c07e153_0_16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g2399c07e153_0_167"/>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g2399c07e153_0_167"/>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g2399c07e153_0_17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g2399c07e153_0_173"/>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g2399c07e153_0_173"/>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g2399c07e153_0_17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g2399c07e153_0_177"/>
          <p:cNvSpPr txBox="1">
            <a:spLocks noGrp="1"/>
          </p:cNvSpPr>
          <p:nvPr>
            <p:ph type="body" idx="1"/>
          </p:nvPr>
        </p:nvSpPr>
        <p:spPr>
          <a:xfrm>
            <a:off x="457200" y="121801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6" name="Google Shape;106;g2399c07e153_0_17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g2399c07e153_0_177"/>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g2399c07e153_0_177"/>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g2399c07e153_0_18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g2399c07e153_0_18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g2399c07e153_0_183"/>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g2399c07e153_0_183"/>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g2399c07e153_0_188"/>
          <p:cNvSpPr txBox="1">
            <a:spLocks noGrp="1"/>
          </p:cNvSpPr>
          <p:nvPr>
            <p:ph type="title"/>
          </p:nvPr>
        </p:nvSpPr>
        <p:spPr>
          <a:xfrm>
            <a:off x="457202" y="204787"/>
            <a:ext cx="3008400" cy="871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667"/>
              <a:buFont typeface="Calibri"/>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g2399c07e153_0_188"/>
          <p:cNvSpPr txBox="1">
            <a:spLocks noGrp="1"/>
          </p:cNvSpPr>
          <p:nvPr>
            <p:ph type="body" idx="1"/>
          </p:nvPr>
        </p:nvSpPr>
        <p:spPr>
          <a:xfrm>
            <a:off x="3575050" y="204790"/>
            <a:ext cx="5111700" cy="4389900"/>
          </a:xfrm>
          <a:prstGeom prst="rect">
            <a:avLst/>
          </a:prstGeom>
          <a:noFill/>
          <a:ln>
            <a:noFill/>
          </a:ln>
        </p:spPr>
        <p:txBody>
          <a:bodyPr spcFirstLastPara="1" wrap="square" lIns="91425" tIns="45700" rIns="91425" bIns="45700" anchor="t" anchorCtr="0">
            <a:normAutofit/>
          </a:bodyPr>
          <a:lstStyle>
            <a:lvl1pPr marL="457200" lvl="0" indent="-499554" algn="l" rtl="0">
              <a:spcBef>
                <a:spcPts val="853"/>
              </a:spcBef>
              <a:spcAft>
                <a:spcPts val="0"/>
              </a:spcAft>
              <a:buClr>
                <a:schemeClr val="dk1"/>
              </a:buClr>
              <a:buSzPts val="4267"/>
              <a:buChar char="•"/>
              <a:defRPr sz="4267"/>
            </a:lvl1pPr>
            <a:lvl2pPr marL="914400" lvl="1" indent="-465645" algn="l" rtl="0">
              <a:spcBef>
                <a:spcPts val="747"/>
              </a:spcBef>
              <a:spcAft>
                <a:spcPts val="0"/>
              </a:spcAft>
              <a:buClr>
                <a:schemeClr val="dk1"/>
              </a:buClr>
              <a:buSzPts val="3733"/>
              <a:buChar char="–"/>
              <a:defRPr sz="3733"/>
            </a:lvl2pPr>
            <a:lvl3pPr marL="1371600" lvl="2" indent="-431800" algn="l" rtl="0">
              <a:spcBef>
                <a:spcPts val="640"/>
              </a:spcBef>
              <a:spcAft>
                <a:spcPts val="0"/>
              </a:spcAft>
              <a:buClr>
                <a:schemeClr val="dk1"/>
              </a:buClr>
              <a:buSzPts val="3200"/>
              <a:buChar char="•"/>
              <a:defRPr sz="3200"/>
            </a:lvl3pPr>
            <a:lvl4pPr marL="1828800" lvl="3" indent="-397954" algn="l" rtl="0">
              <a:spcBef>
                <a:spcPts val="533"/>
              </a:spcBef>
              <a:spcAft>
                <a:spcPts val="0"/>
              </a:spcAft>
              <a:buClr>
                <a:schemeClr val="dk1"/>
              </a:buClr>
              <a:buSzPts val="2667"/>
              <a:buChar char="–"/>
              <a:defRPr sz="2667"/>
            </a:lvl4pPr>
            <a:lvl5pPr marL="2286000" lvl="4" indent="-397954" algn="l" rtl="0">
              <a:spcBef>
                <a:spcPts val="533"/>
              </a:spcBef>
              <a:spcAft>
                <a:spcPts val="0"/>
              </a:spcAft>
              <a:buClr>
                <a:schemeClr val="dk1"/>
              </a:buClr>
              <a:buSzPts val="2667"/>
              <a:buChar char="»"/>
              <a:defRPr sz="2667"/>
            </a:lvl5pPr>
            <a:lvl6pPr marL="2743200" lvl="5" indent="-397954" algn="l" rtl="0">
              <a:spcBef>
                <a:spcPts val="533"/>
              </a:spcBef>
              <a:spcAft>
                <a:spcPts val="0"/>
              </a:spcAft>
              <a:buClr>
                <a:schemeClr val="dk1"/>
              </a:buClr>
              <a:buSzPts val="2667"/>
              <a:buChar char="•"/>
              <a:defRPr sz="2667"/>
            </a:lvl6pPr>
            <a:lvl7pPr marL="3200400" lvl="6" indent="-397954" algn="l" rtl="0">
              <a:spcBef>
                <a:spcPts val="533"/>
              </a:spcBef>
              <a:spcAft>
                <a:spcPts val="0"/>
              </a:spcAft>
              <a:buClr>
                <a:schemeClr val="dk1"/>
              </a:buClr>
              <a:buSzPts val="2667"/>
              <a:buChar char="•"/>
              <a:defRPr sz="2667"/>
            </a:lvl7pPr>
            <a:lvl8pPr marL="3657600" lvl="7" indent="-397954" algn="l" rtl="0">
              <a:spcBef>
                <a:spcPts val="533"/>
              </a:spcBef>
              <a:spcAft>
                <a:spcPts val="0"/>
              </a:spcAft>
              <a:buClr>
                <a:schemeClr val="dk1"/>
              </a:buClr>
              <a:buSzPts val="2667"/>
              <a:buChar char="•"/>
              <a:defRPr sz="2667"/>
            </a:lvl8pPr>
            <a:lvl9pPr marL="4114800" lvl="8" indent="-397954" algn="l" rtl="0">
              <a:spcBef>
                <a:spcPts val="533"/>
              </a:spcBef>
              <a:spcAft>
                <a:spcPts val="0"/>
              </a:spcAft>
              <a:buClr>
                <a:schemeClr val="dk1"/>
              </a:buClr>
              <a:buSzPts val="2667"/>
              <a:buChar char="•"/>
              <a:defRPr sz="2667"/>
            </a:lvl9pPr>
          </a:lstStyle>
          <a:p>
            <a:endParaRPr/>
          </a:p>
        </p:txBody>
      </p:sp>
      <p:sp>
        <p:nvSpPr>
          <p:cNvPr id="117" name="Google Shape;117;g2399c07e153_0_18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373"/>
              </a:spcBef>
              <a:spcAft>
                <a:spcPts val="0"/>
              </a:spcAft>
              <a:buClr>
                <a:schemeClr val="dk1"/>
              </a:buClr>
              <a:buSzPts val="1867"/>
              <a:buNone/>
              <a:defRPr sz="1867"/>
            </a:lvl1pPr>
            <a:lvl2pPr marL="914400" lvl="1" indent="-228600" algn="l" rtl="0">
              <a:spcBef>
                <a:spcPts val="320"/>
              </a:spcBef>
              <a:spcAft>
                <a:spcPts val="0"/>
              </a:spcAft>
              <a:buClr>
                <a:schemeClr val="dk1"/>
              </a:buClr>
              <a:buSzPts val="1600"/>
              <a:buNone/>
              <a:defRPr sz="1600"/>
            </a:lvl2pPr>
            <a:lvl3pPr marL="1371600" lvl="2" indent="-228600" algn="l" rtl="0">
              <a:spcBef>
                <a:spcPts val="267"/>
              </a:spcBef>
              <a:spcAft>
                <a:spcPts val="0"/>
              </a:spcAft>
              <a:buClr>
                <a:schemeClr val="dk1"/>
              </a:buClr>
              <a:buSzPts val="1333"/>
              <a:buNone/>
              <a:defRPr sz="1333"/>
            </a:lvl3pPr>
            <a:lvl4pPr marL="1828800" lvl="3" indent="-228600" algn="l" rtl="0">
              <a:spcBef>
                <a:spcPts val="240"/>
              </a:spcBef>
              <a:spcAft>
                <a:spcPts val="0"/>
              </a:spcAft>
              <a:buClr>
                <a:schemeClr val="dk1"/>
              </a:buClr>
              <a:buSzPts val="1200"/>
              <a:buNone/>
              <a:defRPr sz="1200"/>
            </a:lvl4pPr>
            <a:lvl5pPr marL="2286000" lvl="4" indent="-228600" algn="l" rtl="0">
              <a:spcBef>
                <a:spcPts val="240"/>
              </a:spcBef>
              <a:spcAft>
                <a:spcPts val="0"/>
              </a:spcAft>
              <a:buClr>
                <a:schemeClr val="dk1"/>
              </a:buClr>
              <a:buSzPts val="1200"/>
              <a:buNone/>
              <a:defRPr sz="1200"/>
            </a:lvl5pPr>
            <a:lvl6pPr marL="2743200" lvl="5" indent="-228600" algn="l" rtl="0">
              <a:spcBef>
                <a:spcPts val="240"/>
              </a:spcBef>
              <a:spcAft>
                <a:spcPts val="0"/>
              </a:spcAft>
              <a:buClr>
                <a:schemeClr val="dk1"/>
              </a:buClr>
              <a:buSzPts val="1200"/>
              <a:buNone/>
              <a:defRPr sz="1200"/>
            </a:lvl6pPr>
            <a:lvl7pPr marL="3200400" lvl="6" indent="-228600" algn="l" rtl="0">
              <a:spcBef>
                <a:spcPts val="240"/>
              </a:spcBef>
              <a:spcAft>
                <a:spcPts val="0"/>
              </a:spcAft>
              <a:buClr>
                <a:schemeClr val="dk1"/>
              </a:buClr>
              <a:buSzPts val="1200"/>
              <a:buNone/>
              <a:defRPr sz="1200"/>
            </a:lvl7pPr>
            <a:lvl8pPr marL="3657600" lvl="7" indent="-228600" algn="l" rtl="0">
              <a:spcBef>
                <a:spcPts val="240"/>
              </a:spcBef>
              <a:spcAft>
                <a:spcPts val="0"/>
              </a:spcAft>
              <a:buClr>
                <a:schemeClr val="dk1"/>
              </a:buClr>
              <a:buSzPts val="1200"/>
              <a:buNone/>
              <a:defRPr sz="1200"/>
            </a:lvl8pPr>
            <a:lvl9pPr marL="4114800" lvl="8" indent="-228600" algn="l" rtl="0">
              <a:spcBef>
                <a:spcPts val="240"/>
              </a:spcBef>
              <a:spcAft>
                <a:spcPts val="0"/>
              </a:spcAft>
              <a:buClr>
                <a:schemeClr val="dk1"/>
              </a:buClr>
              <a:buSzPts val="1200"/>
              <a:buNone/>
              <a:defRPr sz="1200"/>
            </a:lvl9pPr>
          </a:lstStyle>
          <a:p>
            <a:endParaRPr/>
          </a:p>
        </p:txBody>
      </p:sp>
      <p:sp>
        <p:nvSpPr>
          <p:cNvPr id="118" name="Google Shape;118;g2399c07e153_0_18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g2399c07e153_0_188"/>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g2399c07e153_0_188"/>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22"/>
        <p:cNvGrpSpPr/>
        <p:nvPr/>
      </p:nvGrpSpPr>
      <p:grpSpPr>
        <a:xfrm>
          <a:off x="0" y="0"/>
          <a:ext cx="0" cy="0"/>
          <a:chOff x="0" y="0"/>
          <a:chExt cx="0" cy="0"/>
        </a:xfrm>
      </p:grpSpPr>
      <p:sp>
        <p:nvSpPr>
          <p:cNvPr id="123" name="Google Shape;123;g2399c07e153_0_196"/>
          <p:cNvSpPr txBox="1">
            <a:spLocks noGrp="1"/>
          </p:cNvSpPr>
          <p:nvPr>
            <p:ph type="title"/>
          </p:nvPr>
        </p:nvSpPr>
        <p:spPr>
          <a:xfrm>
            <a:off x="1071563" y="133945"/>
            <a:ext cx="7358100" cy="1239000"/>
          </a:xfrm>
          <a:prstGeom prst="rect">
            <a:avLst/>
          </a:prstGeom>
          <a:noFill/>
          <a:ln>
            <a:noFill/>
          </a:ln>
          <a:effectLst>
            <a:outerShdw blurRad="25400" dist="12700" dir="5400000" rotWithShape="0">
              <a:srgbClr val="FFFFFF"/>
            </a:outerShdw>
          </a:effectLst>
        </p:spPr>
        <p:txBody>
          <a:bodyPr spcFirstLastPara="1" wrap="square" lIns="35725" tIns="35725" rIns="35725" bIns="35725" anchor="ctr" anchorCtr="0">
            <a:normAutofit/>
          </a:bodyPr>
          <a:lstStyle>
            <a:lvl1pPr lvl="0" algn="ctr" rtl="0">
              <a:lnSpc>
                <a:spcPct val="100000"/>
              </a:lnSpc>
              <a:spcBef>
                <a:spcPts val="0"/>
              </a:spcBef>
              <a:spcAft>
                <a:spcPts val="0"/>
              </a:spcAft>
              <a:buClr>
                <a:srgbClr val="6E603B"/>
              </a:buClr>
              <a:buSzPts val="1300"/>
              <a:buFont typeface="Calibri"/>
              <a:buNone/>
              <a:defRPr/>
            </a:lvl1pPr>
            <a:lvl2pPr lvl="1" algn="ctr" rtl="0">
              <a:lnSpc>
                <a:spcPct val="100000"/>
              </a:lnSpc>
              <a:spcBef>
                <a:spcPts val="0"/>
              </a:spcBef>
              <a:spcAft>
                <a:spcPts val="0"/>
              </a:spcAft>
              <a:buClr>
                <a:srgbClr val="6E603B"/>
              </a:buClr>
              <a:buSzPts val="1300"/>
              <a:buNone/>
              <a:defRPr/>
            </a:lvl2pPr>
            <a:lvl3pPr lvl="2" algn="ctr" rtl="0">
              <a:lnSpc>
                <a:spcPct val="100000"/>
              </a:lnSpc>
              <a:spcBef>
                <a:spcPts val="0"/>
              </a:spcBef>
              <a:spcAft>
                <a:spcPts val="0"/>
              </a:spcAft>
              <a:buClr>
                <a:srgbClr val="6E603B"/>
              </a:buClr>
              <a:buSzPts val="1300"/>
              <a:buNone/>
              <a:defRPr/>
            </a:lvl3pPr>
            <a:lvl4pPr lvl="3" algn="ctr" rtl="0">
              <a:lnSpc>
                <a:spcPct val="100000"/>
              </a:lnSpc>
              <a:spcBef>
                <a:spcPts val="0"/>
              </a:spcBef>
              <a:spcAft>
                <a:spcPts val="0"/>
              </a:spcAft>
              <a:buClr>
                <a:srgbClr val="6E603B"/>
              </a:buClr>
              <a:buSzPts val="1300"/>
              <a:buNone/>
              <a:defRPr/>
            </a:lvl4pPr>
            <a:lvl5pPr lvl="4" algn="ctr" rtl="0">
              <a:lnSpc>
                <a:spcPct val="100000"/>
              </a:lnSpc>
              <a:spcBef>
                <a:spcPts val="0"/>
              </a:spcBef>
              <a:spcAft>
                <a:spcPts val="0"/>
              </a:spcAft>
              <a:buClr>
                <a:srgbClr val="6E603B"/>
              </a:buClr>
              <a:buSzPts val="1300"/>
              <a:buNone/>
              <a:defRPr/>
            </a:lvl5pPr>
            <a:lvl6pPr lvl="5" algn="ctr" rtl="0">
              <a:lnSpc>
                <a:spcPct val="100000"/>
              </a:lnSpc>
              <a:spcBef>
                <a:spcPts val="0"/>
              </a:spcBef>
              <a:spcAft>
                <a:spcPts val="0"/>
              </a:spcAft>
              <a:buClr>
                <a:srgbClr val="6E603B"/>
              </a:buClr>
              <a:buSzPts val="1300"/>
              <a:buNone/>
              <a:defRPr/>
            </a:lvl6pPr>
            <a:lvl7pPr lvl="6" algn="ctr" rtl="0">
              <a:lnSpc>
                <a:spcPct val="100000"/>
              </a:lnSpc>
              <a:spcBef>
                <a:spcPts val="0"/>
              </a:spcBef>
              <a:spcAft>
                <a:spcPts val="0"/>
              </a:spcAft>
              <a:buClr>
                <a:srgbClr val="6E603B"/>
              </a:buClr>
              <a:buSzPts val="1300"/>
              <a:buNone/>
              <a:defRPr/>
            </a:lvl7pPr>
            <a:lvl8pPr lvl="7" algn="ctr" rtl="0">
              <a:lnSpc>
                <a:spcPct val="100000"/>
              </a:lnSpc>
              <a:spcBef>
                <a:spcPts val="0"/>
              </a:spcBef>
              <a:spcAft>
                <a:spcPts val="0"/>
              </a:spcAft>
              <a:buClr>
                <a:srgbClr val="6E603B"/>
              </a:buClr>
              <a:buSzPts val="1300"/>
              <a:buNone/>
              <a:defRPr/>
            </a:lvl8pPr>
            <a:lvl9pPr lvl="8" algn="ctr" rtl="0">
              <a:lnSpc>
                <a:spcPct val="100000"/>
              </a:lnSpc>
              <a:spcBef>
                <a:spcPts val="0"/>
              </a:spcBef>
              <a:spcAft>
                <a:spcPts val="0"/>
              </a:spcAft>
              <a:buClr>
                <a:srgbClr val="6E603B"/>
              </a:buClr>
              <a:buSzPts val="1300"/>
              <a:buNone/>
              <a:defRPr/>
            </a:lvl9pPr>
          </a:lstStyle>
          <a:p>
            <a:endParaRPr/>
          </a:p>
        </p:txBody>
      </p:sp>
      <p:sp>
        <p:nvSpPr>
          <p:cNvPr id="124" name="Google Shape;124;g2399c07e153_0_196"/>
          <p:cNvSpPr txBox="1">
            <a:spLocks noGrp="1"/>
          </p:cNvSpPr>
          <p:nvPr>
            <p:ph type="body" idx="1"/>
          </p:nvPr>
        </p:nvSpPr>
        <p:spPr>
          <a:xfrm>
            <a:off x="1071563" y="1439912"/>
            <a:ext cx="7358100" cy="3181200"/>
          </a:xfrm>
          <a:prstGeom prst="rect">
            <a:avLst/>
          </a:prstGeom>
          <a:noFill/>
          <a:ln>
            <a:noFill/>
          </a:ln>
        </p:spPr>
        <p:txBody>
          <a:bodyPr spcFirstLastPara="1" wrap="square" lIns="35725" tIns="35725" rIns="35725" bIns="35725" anchor="ctr" anchorCtr="0">
            <a:normAutofit/>
          </a:bodyPr>
          <a:lstStyle>
            <a:lvl1pPr marL="457200" lvl="0" indent="-266700" algn="l" rtl="0">
              <a:lnSpc>
                <a:spcPct val="100000"/>
              </a:lnSpc>
              <a:spcBef>
                <a:spcPts val="3200"/>
              </a:spcBef>
              <a:spcAft>
                <a:spcPts val="0"/>
              </a:spcAft>
              <a:buClr>
                <a:srgbClr val="93741C"/>
              </a:buClr>
              <a:buSzPts val="600"/>
              <a:buChar char="•"/>
              <a:defRPr/>
            </a:lvl1pPr>
            <a:lvl2pPr marL="914400" lvl="1" indent="-266700" algn="l" rtl="0">
              <a:lnSpc>
                <a:spcPct val="100000"/>
              </a:lnSpc>
              <a:spcBef>
                <a:spcPts val="3200"/>
              </a:spcBef>
              <a:spcAft>
                <a:spcPts val="0"/>
              </a:spcAft>
              <a:buClr>
                <a:srgbClr val="93741C"/>
              </a:buClr>
              <a:buSzPts val="600"/>
              <a:buChar char="•"/>
              <a:defRPr/>
            </a:lvl2pPr>
            <a:lvl3pPr marL="1371600" lvl="2" indent="-266700" algn="l" rtl="0">
              <a:lnSpc>
                <a:spcPct val="100000"/>
              </a:lnSpc>
              <a:spcBef>
                <a:spcPts val="3200"/>
              </a:spcBef>
              <a:spcAft>
                <a:spcPts val="0"/>
              </a:spcAft>
              <a:buClr>
                <a:srgbClr val="93741C"/>
              </a:buClr>
              <a:buSzPts val="600"/>
              <a:buChar char="•"/>
              <a:defRPr/>
            </a:lvl3pPr>
            <a:lvl4pPr marL="1828800" lvl="3" indent="-266700" algn="l" rtl="0">
              <a:lnSpc>
                <a:spcPct val="100000"/>
              </a:lnSpc>
              <a:spcBef>
                <a:spcPts val="3200"/>
              </a:spcBef>
              <a:spcAft>
                <a:spcPts val="0"/>
              </a:spcAft>
              <a:buClr>
                <a:srgbClr val="93741C"/>
              </a:buClr>
              <a:buSzPts val="600"/>
              <a:buChar char="•"/>
              <a:defRPr/>
            </a:lvl4pPr>
            <a:lvl5pPr marL="2286000" lvl="4" indent="-266700" algn="l" rtl="0">
              <a:lnSpc>
                <a:spcPct val="100000"/>
              </a:lnSpc>
              <a:spcBef>
                <a:spcPts val="3200"/>
              </a:spcBef>
              <a:spcAft>
                <a:spcPts val="0"/>
              </a:spcAft>
              <a:buClr>
                <a:srgbClr val="93741C"/>
              </a:buClr>
              <a:buSzPts val="600"/>
              <a:buChar char="•"/>
              <a:defRPr/>
            </a:lvl5pPr>
            <a:lvl6pPr marL="2743200" lvl="5" indent="-266700" algn="l" rtl="0">
              <a:lnSpc>
                <a:spcPct val="100000"/>
              </a:lnSpc>
              <a:spcBef>
                <a:spcPts val="3200"/>
              </a:spcBef>
              <a:spcAft>
                <a:spcPts val="0"/>
              </a:spcAft>
              <a:buClr>
                <a:srgbClr val="93741C"/>
              </a:buClr>
              <a:buSzPts val="600"/>
              <a:buChar char="•"/>
              <a:defRPr/>
            </a:lvl6pPr>
            <a:lvl7pPr marL="3200400" lvl="6" indent="-266700" algn="l" rtl="0">
              <a:lnSpc>
                <a:spcPct val="100000"/>
              </a:lnSpc>
              <a:spcBef>
                <a:spcPts val="3200"/>
              </a:spcBef>
              <a:spcAft>
                <a:spcPts val="0"/>
              </a:spcAft>
              <a:buClr>
                <a:srgbClr val="93741C"/>
              </a:buClr>
              <a:buSzPts val="600"/>
              <a:buChar char="•"/>
              <a:defRPr/>
            </a:lvl7pPr>
            <a:lvl8pPr marL="3657600" lvl="7" indent="-266700" algn="l" rtl="0">
              <a:lnSpc>
                <a:spcPct val="100000"/>
              </a:lnSpc>
              <a:spcBef>
                <a:spcPts val="3200"/>
              </a:spcBef>
              <a:spcAft>
                <a:spcPts val="0"/>
              </a:spcAft>
              <a:buClr>
                <a:srgbClr val="93741C"/>
              </a:buClr>
              <a:buSzPts val="600"/>
              <a:buChar char="•"/>
              <a:defRPr/>
            </a:lvl8pPr>
            <a:lvl9pPr marL="4114800" lvl="8" indent="-266700" algn="l" rtl="0">
              <a:lnSpc>
                <a:spcPct val="100000"/>
              </a:lnSpc>
              <a:spcBef>
                <a:spcPts val="3200"/>
              </a:spcBef>
              <a:spcAft>
                <a:spcPts val="0"/>
              </a:spcAft>
              <a:buClr>
                <a:srgbClr val="93741C"/>
              </a:buClr>
              <a:buSzPts val="600"/>
              <a:buChar char="•"/>
              <a:defRPr/>
            </a:lvl9pPr>
          </a:lstStyle>
          <a:p>
            <a:endParaRPr/>
          </a:p>
        </p:txBody>
      </p:sp>
      <p:sp>
        <p:nvSpPr>
          <p:cNvPr id="125" name="Google Shape;125;g2399c07e153_0_196"/>
          <p:cNvSpPr txBox="1">
            <a:spLocks noGrp="1"/>
          </p:cNvSpPr>
          <p:nvPr>
            <p:ph type="sldNum" idx="12"/>
          </p:nvPr>
        </p:nvSpPr>
        <p:spPr>
          <a:xfrm>
            <a:off x="4446984" y="4755059"/>
            <a:ext cx="241200" cy="214500"/>
          </a:xfrm>
          <a:prstGeom prst="rect">
            <a:avLst/>
          </a:prstGeom>
          <a:noFill/>
          <a:ln>
            <a:noFill/>
          </a:ln>
        </p:spPr>
        <p:txBody>
          <a:bodyPr spcFirstLastPara="1" wrap="square" lIns="35725" tIns="35725" rIns="35725" bIns="35725" anchor="t" anchorCtr="0">
            <a:noAutofit/>
          </a:bodyPr>
          <a:lstStyle>
            <a:lvl1pPr marL="0" marR="643450" lvl="0"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1pPr>
            <a:lvl2pPr marL="0" marR="643450" lvl="1"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2pPr>
            <a:lvl3pPr marL="0" marR="643450" lvl="2"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3pPr>
            <a:lvl4pPr marL="0" marR="643450" lvl="3"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4pPr>
            <a:lvl5pPr marL="0" marR="643450" lvl="4"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5pPr>
            <a:lvl6pPr marL="0" marR="643450" lvl="5"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6pPr>
            <a:lvl7pPr marL="0" marR="643450" lvl="6"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7pPr>
            <a:lvl8pPr marL="0" marR="643450" lvl="7"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8pPr>
            <a:lvl9pPr marL="0" marR="643450" lvl="8"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Google Shape;127;g2399c07e153_0_200"/>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g2399c07e153_0_200"/>
          <p:cNvSpPr txBox="1">
            <a:spLocks noGrp="1"/>
          </p:cNvSpPr>
          <p:nvPr>
            <p:ph type="body" idx="1"/>
          </p:nvPr>
        </p:nvSpPr>
        <p:spPr>
          <a:xfrm>
            <a:off x="457200" y="900114"/>
            <a:ext cx="4038600" cy="2545800"/>
          </a:xfrm>
          <a:prstGeom prst="rect">
            <a:avLst/>
          </a:prstGeom>
          <a:noFill/>
          <a:ln>
            <a:noFill/>
          </a:ln>
        </p:spPr>
        <p:txBody>
          <a:bodyPr spcFirstLastPara="1" wrap="square" lIns="91425" tIns="45700" rIns="91425" bIns="45700" anchor="t" anchorCtr="0">
            <a:normAutofit/>
          </a:bodyPr>
          <a:lstStyle>
            <a:lvl1pPr marL="457200" lvl="0" indent="-465645" algn="l" rtl="0">
              <a:spcBef>
                <a:spcPts val="747"/>
              </a:spcBef>
              <a:spcAft>
                <a:spcPts val="0"/>
              </a:spcAft>
              <a:buClr>
                <a:schemeClr val="dk1"/>
              </a:buClr>
              <a:buSzPts val="3733"/>
              <a:buChar char="•"/>
              <a:defRPr sz="3733"/>
            </a:lvl1pPr>
            <a:lvl2pPr marL="914400" lvl="1" indent="-431800" algn="l" rtl="0">
              <a:spcBef>
                <a:spcPts val="640"/>
              </a:spcBef>
              <a:spcAft>
                <a:spcPts val="0"/>
              </a:spcAft>
              <a:buClr>
                <a:schemeClr val="dk1"/>
              </a:buClr>
              <a:buSzPts val="3200"/>
              <a:buChar char="–"/>
              <a:defRPr sz="3200"/>
            </a:lvl2pPr>
            <a:lvl3pPr marL="1371600" lvl="2" indent="-397954" algn="l" rtl="0">
              <a:spcBef>
                <a:spcPts val="533"/>
              </a:spcBef>
              <a:spcAft>
                <a:spcPts val="0"/>
              </a:spcAft>
              <a:buClr>
                <a:schemeClr val="dk1"/>
              </a:buClr>
              <a:buSzPts val="2667"/>
              <a:buChar char="•"/>
              <a:defRPr sz="2667"/>
            </a:lvl3pPr>
            <a:lvl4pPr marL="1828800" lvl="3" indent="-381000" algn="l" rtl="0">
              <a:spcBef>
                <a:spcPts val="480"/>
              </a:spcBef>
              <a:spcAft>
                <a:spcPts val="0"/>
              </a:spcAft>
              <a:buClr>
                <a:schemeClr val="dk1"/>
              </a:buClr>
              <a:buSzPts val="2400"/>
              <a:buChar char="–"/>
              <a:defRPr sz="2400"/>
            </a:lvl4pPr>
            <a:lvl5pPr marL="2286000" lvl="4" indent="-381000" algn="l" rtl="0">
              <a:spcBef>
                <a:spcPts val="480"/>
              </a:spcBef>
              <a:spcAft>
                <a:spcPts val="0"/>
              </a:spcAft>
              <a:buClr>
                <a:schemeClr val="dk1"/>
              </a:buClr>
              <a:buSzPts val="2400"/>
              <a:buChar char="»"/>
              <a:defRPr sz="2400"/>
            </a:lvl5pPr>
            <a:lvl6pPr marL="2743200" lvl="5" indent="-381000" algn="l" rtl="0">
              <a:spcBef>
                <a:spcPts val="480"/>
              </a:spcBef>
              <a:spcAft>
                <a:spcPts val="0"/>
              </a:spcAft>
              <a:buClr>
                <a:schemeClr val="dk1"/>
              </a:buClr>
              <a:buSzPts val="2400"/>
              <a:buChar char="•"/>
              <a:defRPr sz="2400"/>
            </a:lvl6pPr>
            <a:lvl7pPr marL="3200400" lvl="6" indent="-381000" algn="l" rtl="0">
              <a:spcBef>
                <a:spcPts val="480"/>
              </a:spcBef>
              <a:spcAft>
                <a:spcPts val="0"/>
              </a:spcAft>
              <a:buClr>
                <a:schemeClr val="dk1"/>
              </a:buClr>
              <a:buSzPts val="2400"/>
              <a:buChar char="•"/>
              <a:defRPr sz="2400"/>
            </a:lvl7pPr>
            <a:lvl8pPr marL="3657600" lvl="7" indent="-381000" algn="l" rtl="0">
              <a:spcBef>
                <a:spcPts val="480"/>
              </a:spcBef>
              <a:spcAft>
                <a:spcPts val="0"/>
              </a:spcAft>
              <a:buClr>
                <a:schemeClr val="dk1"/>
              </a:buClr>
              <a:buSzPts val="2400"/>
              <a:buChar char="•"/>
              <a:defRPr sz="2400"/>
            </a:lvl8pPr>
            <a:lvl9pPr marL="4114800" lvl="8" indent="-381000" algn="l" rtl="0">
              <a:spcBef>
                <a:spcPts val="480"/>
              </a:spcBef>
              <a:spcAft>
                <a:spcPts val="0"/>
              </a:spcAft>
              <a:buClr>
                <a:schemeClr val="dk1"/>
              </a:buClr>
              <a:buSzPts val="2400"/>
              <a:buChar char="•"/>
              <a:defRPr sz="2400"/>
            </a:lvl9pPr>
          </a:lstStyle>
          <a:p>
            <a:endParaRPr/>
          </a:p>
        </p:txBody>
      </p:sp>
      <p:sp>
        <p:nvSpPr>
          <p:cNvPr id="129" name="Google Shape;129;g2399c07e153_0_200"/>
          <p:cNvSpPr txBox="1">
            <a:spLocks noGrp="1"/>
          </p:cNvSpPr>
          <p:nvPr>
            <p:ph type="body" idx="2"/>
          </p:nvPr>
        </p:nvSpPr>
        <p:spPr>
          <a:xfrm>
            <a:off x="4648200" y="900114"/>
            <a:ext cx="4038600" cy="2545800"/>
          </a:xfrm>
          <a:prstGeom prst="rect">
            <a:avLst/>
          </a:prstGeom>
          <a:noFill/>
          <a:ln>
            <a:noFill/>
          </a:ln>
        </p:spPr>
        <p:txBody>
          <a:bodyPr spcFirstLastPara="1" wrap="square" lIns="91425" tIns="45700" rIns="91425" bIns="45700" anchor="t" anchorCtr="0">
            <a:normAutofit/>
          </a:bodyPr>
          <a:lstStyle>
            <a:lvl1pPr marL="457200" lvl="0" indent="-465645" algn="l" rtl="0">
              <a:spcBef>
                <a:spcPts val="747"/>
              </a:spcBef>
              <a:spcAft>
                <a:spcPts val="0"/>
              </a:spcAft>
              <a:buClr>
                <a:schemeClr val="dk1"/>
              </a:buClr>
              <a:buSzPts val="3733"/>
              <a:buChar char="•"/>
              <a:defRPr sz="3733"/>
            </a:lvl1pPr>
            <a:lvl2pPr marL="914400" lvl="1" indent="-431800" algn="l" rtl="0">
              <a:spcBef>
                <a:spcPts val="640"/>
              </a:spcBef>
              <a:spcAft>
                <a:spcPts val="0"/>
              </a:spcAft>
              <a:buClr>
                <a:schemeClr val="dk1"/>
              </a:buClr>
              <a:buSzPts val="3200"/>
              <a:buChar char="–"/>
              <a:defRPr sz="3200"/>
            </a:lvl2pPr>
            <a:lvl3pPr marL="1371600" lvl="2" indent="-397954" algn="l" rtl="0">
              <a:spcBef>
                <a:spcPts val="533"/>
              </a:spcBef>
              <a:spcAft>
                <a:spcPts val="0"/>
              </a:spcAft>
              <a:buClr>
                <a:schemeClr val="dk1"/>
              </a:buClr>
              <a:buSzPts val="2667"/>
              <a:buChar char="•"/>
              <a:defRPr sz="2667"/>
            </a:lvl3pPr>
            <a:lvl4pPr marL="1828800" lvl="3" indent="-381000" algn="l" rtl="0">
              <a:spcBef>
                <a:spcPts val="480"/>
              </a:spcBef>
              <a:spcAft>
                <a:spcPts val="0"/>
              </a:spcAft>
              <a:buClr>
                <a:schemeClr val="dk1"/>
              </a:buClr>
              <a:buSzPts val="2400"/>
              <a:buChar char="–"/>
              <a:defRPr sz="2400"/>
            </a:lvl4pPr>
            <a:lvl5pPr marL="2286000" lvl="4" indent="-381000" algn="l" rtl="0">
              <a:spcBef>
                <a:spcPts val="480"/>
              </a:spcBef>
              <a:spcAft>
                <a:spcPts val="0"/>
              </a:spcAft>
              <a:buClr>
                <a:schemeClr val="dk1"/>
              </a:buClr>
              <a:buSzPts val="2400"/>
              <a:buChar char="»"/>
              <a:defRPr sz="2400"/>
            </a:lvl5pPr>
            <a:lvl6pPr marL="2743200" lvl="5" indent="-381000" algn="l" rtl="0">
              <a:spcBef>
                <a:spcPts val="480"/>
              </a:spcBef>
              <a:spcAft>
                <a:spcPts val="0"/>
              </a:spcAft>
              <a:buClr>
                <a:schemeClr val="dk1"/>
              </a:buClr>
              <a:buSzPts val="2400"/>
              <a:buChar char="•"/>
              <a:defRPr sz="2400"/>
            </a:lvl6pPr>
            <a:lvl7pPr marL="3200400" lvl="6" indent="-381000" algn="l" rtl="0">
              <a:spcBef>
                <a:spcPts val="480"/>
              </a:spcBef>
              <a:spcAft>
                <a:spcPts val="0"/>
              </a:spcAft>
              <a:buClr>
                <a:schemeClr val="dk1"/>
              </a:buClr>
              <a:buSzPts val="2400"/>
              <a:buChar char="•"/>
              <a:defRPr sz="2400"/>
            </a:lvl7pPr>
            <a:lvl8pPr marL="3657600" lvl="7" indent="-381000" algn="l" rtl="0">
              <a:spcBef>
                <a:spcPts val="480"/>
              </a:spcBef>
              <a:spcAft>
                <a:spcPts val="0"/>
              </a:spcAft>
              <a:buClr>
                <a:schemeClr val="dk1"/>
              </a:buClr>
              <a:buSzPts val="2400"/>
              <a:buChar char="•"/>
              <a:defRPr sz="2400"/>
            </a:lvl8pPr>
            <a:lvl9pPr marL="4114800" lvl="8" indent="-381000" algn="l" rtl="0">
              <a:spcBef>
                <a:spcPts val="480"/>
              </a:spcBef>
              <a:spcAft>
                <a:spcPts val="0"/>
              </a:spcAft>
              <a:buClr>
                <a:schemeClr val="dk1"/>
              </a:buClr>
              <a:buSzPts val="2400"/>
              <a:buChar char="•"/>
              <a:defRPr sz="2400"/>
            </a:lvl9pPr>
          </a:lstStyle>
          <a:p>
            <a:endParaRPr/>
          </a:p>
        </p:txBody>
      </p:sp>
      <p:sp>
        <p:nvSpPr>
          <p:cNvPr id="130" name="Google Shape;130;g2399c07e153_0_20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g2399c07e153_0_200"/>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g2399c07e153_0_200"/>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g22b011d8803_0_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22b011d8803_0_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22b011d8803_0_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3"/>
        <p:cNvGrpSpPr/>
        <p:nvPr/>
      </p:nvGrpSpPr>
      <p:grpSpPr>
        <a:xfrm>
          <a:off x="0" y="0"/>
          <a:ext cx="0" cy="0"/>
          <a:chOff x="0" y="0"/>
          <a:chExt cx="0" cy="0"/>
        </a:xfrm>
      </p:grpSpPr>
      <p:sp>
        <p:nvSpPr>
          <p:cNvPr id="134" name="Google Shape;134;g2399c07e153_0_20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g2399c07e153_0_207"/>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g2399c07e153_0_207"/>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g2399c07e153_0_207"/>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8"/>
        <p:cNvGrpSpPr/>
        <p:nvPr/>
      </p:nvGrpSpPr>
      <p:grpSpPr>
        <a:xfrm>
          <a:off x="0" y="0"/>
          <a:ext cx="0" cy="0"/>
          <a:chOff x="0" y="0"/>
          <a:chExt cx="0" cy="0"/>
        </a:xfrm>
      </p:grpSpPr>
      <p:sp>
        <p:nvSpPr>
          <p:cNvPr id="139" name="Google Shape;139;g2399c07e153_0_212"/>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5333"/>
              <a:buFont typeface="Calibri"/>
              <a:buNone/>
              <a:defRPr sz="5333"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g2399c07e153_0_212"/>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rmAutofit/>
          </a:bodyPr>
          <a:lstStyle>
            <a:lvl1pPr marL="457200" lvl="0" indent="-228600" algn="l" rtl="0">
              <a:spcBef>
                <a:spcPts val="533"/>
              </a:spcBef>
              <a:spcAft>
                <a:spcPts val="0"/>
              </a:spcAft>
              <a:buClr>
                <a:srgbClr val="A2AD98"/>
              </a:buClr>
              <a:buSzPts val="2667"/>
              <a:buNone/>
              <a:defRPr sz="2667">
                <a:solidFill>
                  <a:srgbClr val="A2AD98"/>
                </a:solidFill>
              </a:defRPr>
            </a:lvl1pPr>
            <a:lvl2pPr marL="914400" lvl="1" indent="-228600" algn="l" rtl="0">
              <a:spcBef>
                <a:spcPts val="480"/>
              </a:spcBef>
              <a:spcAft>
                <a:spcPts val="0"/>
              </a:spcAft>
              <a:buClr>
                <a:srgbClr val="A2AD98"/>
              </a:buClr>
              <a:buSzPts val="2400"/>
              <a:buNone/>
              <a:defRPr sz="2400">
                <a:solidFill>
                  <a:srgbClr val="A2AD98"/>
                </a:solidFill>
              </a:defRPr>
            </a:lvl2pPr>
            <a:lvl3pPr marL="1371600" lvl="2" indent="-228600" algn="l" rtl="0">
              <a:spcBef>
                <a:spcPts val="427"/>
              </a:spcBef>
              <a:spcAft>
                <a:spcPts val="0"/>
              </a:spcAft>
              <a:buClr>
                <a:srgbClr val="A2AD98"/>
              </a:buClr>
              <a:buSzPts val="2133"/>
              <a:buNone/>
              <a:defRPr sz="2133">
                <a:solidFill>
                  <a:srgbClr val="A2AD98"/>
                </a:solidFill>
              </a:defRPr>
            </a:lvl3pPr>
            <a:lvl4pPr marL="1828800" lvl="3" indent="-228600" algn="l" rtl="0">
              <a:spcBef>
                <a:spcPts val="373"/>
              </a:spcBef>
              <a:spcAft>
                <a:spcPts val="0"/>
              </a:spcAft>
              <a:buClr>
                <a:srgbClr val="A2AD98"/>
              </a:buClr>
              <a:buSzPts val="1867"/>
              <a:buNone/>
              <a:defRPr sz="1867">
                <a:solidFill>
                  <a:srgbClr val="A2AD98"/>
                </a:solidFill>
              </a:defRPr>
            </a:lvl4pPr>
            <a:lvl5pPr marL="2286000" lvl="4" indent="-228600" algn="l" rtl="0">
              <a:spcBef>
                <a:spcPts val="373"/>
              </a:spcBef>
              <a:spcAft>
                <a:spcPts val="0"/>
              </a:spcAft>
              <a:buClr>
                <a:srgbClr val="A2AD98"/>
              </a:buClr>
              <a:buSzPts val="1867"/>
              <a:buNone/>
              <a:defRPr sz="1867">
                <a:solidFill>
                  <a:srgbClr val="A2AD98"/>
                </a:solidFill>
              </a:defRPr>
            </a:lvl5pPr>
            <a:lvl6pPr marL="2743200" lvl="5" indent="-228600" algn="l" rtl="0">
              <a:spcBef>
                <a:spcPts val="373"/>
              </a:spcBef>
              <a:spcAft>
                <a:spcPts val="0"/>
              </a:spcAft>
              <a:buClr>
                <a:srgbClr val="A2AD98"/>
              </a:buClr>
              <a:buSzPts val="1867"/>
              <a:buNone/>
              <a:defRPr sz="1867">
                <a:solidFill>
                  <a:srgbClr val="A2AD98"/>
                </a:solidFill>
              </a:defRPr>
            </a:lvl6pPr>
            <a:lvl7pPr marL="3200400" lvl="6" indent="-228600" algn="l" rtl="0">
              <a:spcBef>
                <a:spcPts val="373"/>
              </a:spcBef>
              <a:spcAft>
                <a:spcPts val="0"/>
              </a:spcAft>
              <a:buClr>
                <a:srgbClr val="A2AD98"/>
              </a:buClr>
              <a:buSzPts val="1867"/>
              <a:buNone/>
              <a:defRPr sz="1867">
                <a:solidFill>
                  <a:srgbClr val="A2AD98"/>
                </a:solidFill>
              </a:defRPr>
            </a:lvl7pPr>
            <a:lvl8pPr marL="3657600" lvl="7" indent="-228600" algn="l" rtl="0">
              <a:spcBef>
                <a:spcPts val="373"/>
              </a:spcBef>
              <a:spcAft>
                <a:spcPts val="0"/>
              </a:spcAft>
              <a:buClr>
                <a:srgbClr val="A2AD98"/>
              </a:buClr>
              <a:buSzPts val="1867"/>
              <a:buNone/>
              <a:defRPr sz="1867">
                <a:solidFill>
                  <a:srgbClr val="A2AD98"/>
                </a:solidFill>
              </a:defRPr>
            </a:lvl8pPr>
            <a:lvl9pPr marL="4114800" lvl="8" indent="-228600" algn="l" rtl="0">
              <a:spcBef>
                <a:spcPts val="373"/>
              </a:spcBef>
              <a:spcAft>
                <a:spcPts val="0"/>
              </a:spcAft>
              <a:buClr>
                <a:srgbClr val="A2AD98"/>
              </a:buClr>
              <a:buSzPts val="1867"/>
              <a:buNone/>
              <a:defRPr sz="1867">
                <a:solidFill>
                  <a:srgbClr val="A2AD98"/>
                </a:solidFill>
              </a:defRPr>
            </a:lvl9pPr>
          </a:lstStyle>
          <a:p>
            <a:endParaRPr/>
          </a:p>
        </p:txBody>
      </p:sp>
      <p:sp>
        <p:nvSpPr>
          <p:cNvPr id="141" name="Google Shape;141;g2399c07e153_0_2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g2399c07e153_0_21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2399c07e153_0_212"/>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g2399c07e153_0_21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g2399c07e153_0_218"/>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640"/>
              </a:spcBef>
              <a:spcAft>
                <a:spcPts val="0"/>
              </a:spcAft>
              <a:buClr>
                <a:schemeClr val="dk1"/>
              </a:buClr>
              <a:buSzPts val="3200"/>
              <a:buNone/>
              <a:defRPr sz="3200" b="1"/>
            </a:lvl1pPr>
            <a:lvl2pPr marL="914400" lvl="1" indent="-228600" algn="l" rtl="0">
              <a:spcBef>
                <a:spcPts val="533"/>
              </a:spcBef>
              <a:spcAft>
                <a:spcPts val="0"/>
              </a:spcAft>
              <a:buClr>
                <a:schemeClr val="dk1"/>
              </a:buClr>
              <a:buSzPts val="2667"/>
              <a:buNone/>
              <a:defRPr sz="2667" b="1"/>
            </a:lvl2pPr>
            <a:lvl3pPr marL="1371600" lvl="2" indent="-228600" algn="l" rtl="0">
              <a:spcBef>
                <a:spcPts val="480"/>
              </a:spcBef>
              <a:spcAft>
                <a:spcPts val="0"/>
              </a:spcAft>
              <a:buClr>
                <a:schemeClr val="dk1"/>
              </a:buClr>
              <a:buSzPts val="2400"/>
              <a:buNone/>
              <a:defRPr sz="2400" b="1"/>
            </a:lvl3pPr>
            <a:lvl4pPr marL="1828800" lvl="3" indent="-228600" algn="l" rtl="0">
              <a:spcBef>
                <a:spcPts val="427"/>
              </a:spcBef>
              <a:spcAft>
                <a:spcPts val="0"/>
              </a:spcAft>
              <a:buClr>
                <a:schemeClr val="dk1"/>
              </a:buClr>
              <a:buSzPts val="2133"/>
              <a:buNone/>
              <a:defRPr sz="2133" b="1"/>
            </a:lvl4pPr>
            <a:lvl5pPr marL="2286000" lvl="4" indent="-228600" algn="l" rtl="0">
              <a:spcBef>
                <a:spcPts val="427"/>
              </a:spcBef>
              <a:spcAft>
                <a:spcPts val="0"/>
              </a:spcAft>
              <a:buClr>
                <a:schemeClr val="dk1"/>
              </a:buClr>
              <a:buSzPts val="2133"/>
              <a:buNone/>
              <a:defRPr sz="2133" b="1"/>
            </a:lvl5pPr>
            <a:lvl6pPr marL="2743200" lvl="5" indent="-228600" algn="l" rtl="0">
              <a:spcBef>
                <a:spcPts val="427"/>
              </a:spcBef>
              <a:spcAft>
                <a:spcPts val="0"/>
              </a:spcAft>
              <a:buClr>
                <a:schemeClr val="dk1"/>
              </a:buClr>
              <a:buSzPts val="2133"/>
              <a:buNone/>
              <a:defRPr sz="2133" b="1"/>
            </a:lvl6pPr>
            <a:lvl7pPr marL="3200400" lvl="6" indent="-228600" algn="l" rtl="0">
              <a:spcBef>
                <a:spcPts val="427"/>
              </a:spcBef>
              <a:spcAft>
                <a:spcPts val="0"/>
              </a:spcAft>
              <a:buClr>
                <a:schemeClr val="dk1"/>
              </a:buClr>
              <a:buSzPts val="2133"/>
              <a:buNone/>
              <a:defRPr sz="2133" b="1"/>
            </a:lvl7pPr>
            <a:lvl8pPr marL="3657600" lvl="7" indent="-228600" algn="l" rtl="0">
              <a:spcBef>
                <a:spcPts val="427"/>
              </a:spcBef>
              <a:spcAft>
                <a:spcPts val="0"/>
              </a:spcAft>
              <a:buClr>
                <a:schemeClr val="dk1"/>
              </a:buClr>
              <a:buSzPts val="2133"/>
              <a:buNone/>
              <a:defRPr sz="2133" b="1"/>
            </a:lvl8pPr>
            <a:lvl9pPr marL="4114800" lvl="8" indent="-228600" algn="l" rtl="0">
              <a:spcBef>
                <a:spcPts val="427"/>
              </a:spcBef>
              <a:spcAft>
                <a:spcPts val="0"/>
              </a:spcAft>
              <a:buClr>
                <a:schemeClr val="dk1"/>
              </a:buClr>
              <a:buSzPts val="2133"/>
              <a:buNone/>
              <a:defRPr sz="2133" b="1"/>
            </a:lvl9pPr>
          </a:lstStyle>
          <a:p>
            <a:endParaRPr/>
          </a:p>
        </p:txBody>
      </p:sp>
      <p:sp>
        <p:nvSpPr>
          <p:cNvPr id="147" name="Google Shape;147;g2399c07e153_0_21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397954" algn="l" rtl="0">
              <a:spcBef>
                <a:spcPts val="533"/>
              </a:spcBef>
              <a:spcAft>
                <a:spcPts val="0"/>
              </a:spcAft>
              <a:buClr>
                <a:schemeClr val="dk1"/>
              </a:buClr>
              <a:buSzPts val="2667"/>
              <a:buChar char="–"/>
              <a:defRPr sz="2667"/>
            </a:lvl2pPr>
            <a:lvl3pPr marL="1371600" lvl="2" indent="-381000" algn="l" rtl="0">
              <a:spcBef>
                <a:spcPts val="480"/>
              </a:spcBef>
              <a:spcAft>
                <a:spcPts val="0"/>
              </a:spcAft>
              <a:buClr>
                <a:schemeClr val="dk1"/>
              </a:buClr>
              <a:buSzPts val="2400"/>
              <a:buChar char="•"/>
              <a:defRPr sz="2400"/>
            </a:lvl3pPr>
            <a:lvl4pPr marL="1828800" lvl="3" indent="-364045" algn="l" rtl="0">
              <a:spcBef>
                <a:spcPts val="427"/>
              </a:spcBef>
              <a:spcAft>
                <a:spcPts val="0"/>
              </a:spcAft>
              <a:buClr>
                <a:schemeClr val="dk1"/>
              </a:buClr>
              <a:buSzPts val="2133"/>
              <a:buChar char="–"/>
              <a:defRPr sz="2133"/>
            </a:lvl4pPr>
            <a:lvl5pPr marL="2286000" lvl="4" indent="-364045" algn="l" rtl="0">
              <a:spcBef>
                <a:spcPts val="427"/>
              </a:spcBef>
              <a:spcAft>
                <a:spcPts val="0"/>
              </a:spcAft>
              <a:buClr>
                <a:schemeClr val="dk1"/>
              </a:buClr>
              <a:buSzPts val="2133"/>
              <a:buChar char="»"/>
              <a:defRPr sz="2133"/>
            </a:lvl5pPr>
            <a:lvl6pPr marL="2743200" lvl="5" indent="-364045" algn="l" rtl="0">
              <a:spcBef>
                <a:spcPts val="427"/>
              </a:spcBef>
              <a:spcAft>
                <a:spcPts val="0"/>
              </a:spcAft>
              <a:buClr>
                <a:schemeClr val="dk1"/>
              </a:buClr>
              <a:buSzPts val="2133"/>
              <a:buChar char="•"/>
              <a:defRPr sz="2133"/>
            </a:lvl6pPr>
            <a:lvl7pPr marL="3200400" lvl="6" indent="-364045" algn="l" rtl="0">
              <a:spcBef>
                <a:spcPts val="427"/>
              </a:spcBef>
              <a:spcAft>
                <a:spcPts val="0"/>
              </a:spcAft>
              <a:buClr>
                <a:schemeClr val="dk1"/>
              </a:buClr>
              <a:buSzPts val="2133"/>
              <a:buChar char="•"/>
              <a:defRPr sz="2133"/>
            </a:lvl7pPr>
            <a:lvl8pPr marL="3657600" lvl="7" indent="-364045" algn="l" rtl="0">
              <a:spcBef>
                <a:spcPts val="427"/>
              </a:spcBef>
              <a:spcAft>
                <a:spcPts val="0"/>
              </a:spcAft>
              <a:buClr>
                <a:schemeClr val="dk1"/>
              </a:buClr>
              <a:buSzPts val="2133"/>
              <a:buChar char="•"/>
              <a:defRPr sz="2133"/>
            </a:lvl8pPr>
            <a:lvl9pPr marL="4114800" lvl="8" indent="-364045" algn="l" rtl="0">
              <a:spcBef>
                <a:spcPts val="427"/>
              </a:spcBef>
              <a:spcAft>
                <a:spcPts val="0"/>
              </a:spcAft>
              <a:buClr>
                <a:schemeClr val="dk1"/>
              </a:buClr>
              <a:buSzPts val="2133"/>
              <a:buChar char="•"/>
              <a:defRPr sz="2133"/>
            </a:lvl9pPr>
          </a:lstStyle>
          <a:p>
            <a:endParaRPr/>
          </a:p>
        </p:txBody>
      </p:sp>
      <p:sp>
        <p:nvSpPr>
          <p:cNvPr id="148" name="Google Shape;148;g2399c07e153_0_218"/>
          <p:cNvSpPr txBox="1">
            <a:spLocks noGrp="1"/>
          </p:cNvSpPr>
          <p:nvPr>
            <p:ph type="body" idx="3"/>
          </p:nvPr>
        </p:nvSpPr>
        <p:spPr>
          <a:xfrm>
            <a:off x="4645027" y="1151335"/>
            <a:ext cx="40416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640"/>
              </a:spcBef>
              <a:spcAft>
                <a:spcPts val="0"/>
              </a:spcAft>
              <a:buClr>
                <a:schemeClr val="dk1"/>
              </a:buClr>
              <a:buSzPts val="3200"/>
              <a:buNone/>
              <a:defRPr sz="3200" b="1"/>
            </a:lvl1pPr>
            <a:lvl2pPr marL="914400" lvl="1" indent="-228600" algn="l" rtl="0">
              <a:spcBef>
                <a:spcPts val="533"/>
              </a:spcBef>
              <a:spcAft>
                <a:spcPts val="0"/>
              </a:spcAft>
              <a:buClr>
                <a:schemeClr val="dk1"/>
              </a:buClr>
              <a:buSzPts val="2667"/>
              <a:buNone/>
              <a:defRPr sz="2667" b="1"/>
            </a:lvl2pPr>
            <a:lvl3pPr marL="1371600" lvl="2" indent="-228600" algn="l" rtl="0">
              <a:spcBef>
                <a:spcPts val="480"/>
              </a:spcBef>
              <a:spcAft>
                <a:spcPts val="0"/>
              </a:spcAft>
              <a:buClr>
                <a:schemeClr val="dk1"/>
              </a:buClr>
              <a:buSzPts val="2400"/>
              <a:buNone/>
              <a:defRPr sz="2400" b="1"/>
            </a:lvl3pPr>
            <a:lvl4pPr marL="1828800" lvl="3" indent="-228600" algn="l" rtl="0">
              <a:spcBef>
                <a:spcPts val="427"/>
              </a:spcBef>
              <a:spcAft>
                <a:spcPts val="0"/>
              </a:spcAft>
              <a:buClr>
                <a:schemeClr val="dk1"/>
              </a:buClr>
              <a:buSzPts val="2133"/>
              <a:buNone/>
              <a:defRPr sz="2133" b="1"/>
            </a:lvl4pPr>
            <a:lvl5pPr marL="2286000" lvl="4" indent="-228600" algn="l" rtl="0">
              <a:spcBef>
                <a:spcPts val="427"/>
              </a:spcBef>
              <a:spcAft>
                <a:spcPts val="0"/>
              </a:spcAft>
              <a:buClr>
                <a:schemeClr val="dk1"/>
              </a:buClr>
              <a:buSzPts val="2133"/>
              <a:buNone/>
              <a:defRPr sz="2133" b="1"/>
            </a:lvl5pPr>
            <a:lvl6pPr marL="2743200" lvl="5" indent="-228600" algn="l" rtl="0">
              <a:spcBef>
                <a:spcPts val="427"/>
              </a:spcBef>
              <a:spcAft>
                <a:spcPts val="0"/>
              </a:spcAft>
              <a:buClr>
                <a:schemeClr val="dk1"/>
              </a:buClr>
              <a:buSzPts val="2133"/>
              <a:buNone/>
              <a:defRPr sz="2133" b="1"/>
            </a:lvl6pPr>
            <a:lvl7pPr marL="3200400" lvl="6" indent="-228600" algn="l" rtl="0">
              <a:spcBef>
                <a:spcPts val="427"/>
              </a:spcBef>
              <a:spcAft>
                <a:spcPts val="0"/>
              </a:spcAft>
              <a:buClr>
                <a:schemeClr val="dk1"/>
              </a:buClr>
              <a:buSzPts val="2133"/>
              <a:buNone/>
              <a:defRPr sz="2133" b="1"/>
            </a:lvl7pPr>
            <a:lvl8pPr marL="3657600" lvl="7" indent="-228600" algn="l" rtl="0">
              <a:spcBef>
                <a:spcPts val="427"/>
              </a:spcBef>
              <a:spcAft>
                <a:spcPts val="0"/>
              </a:spcAft>
              <a:buClr>
                <a:schemeClr val="dk1"/>
              </a:buClr>
              <a:buSzPts val="2133"/>
              <a:buNone/>
              <a:defRPr sz="2133" b="1"/>
            </a:lvl8pPr>
            <a:lvl9pPr marL="4114800" lvl="8" indent="-228600" algn="l" rtl="0">
              <a:spcBef>
                <a:spcPts val="427"/>
              </a:spcBef>
              <a:spcAft>
                <a:spcPts val="0"/>
              </a:spcAft>
              <a:buClr>
                <a:schemeClr val="dk1"/>
              </a:buClr>
              <a:buSzPts val="2133"/>
              <a:buNone/>
              <a:defRPr sz="2133" b="1"/>
            </a:lvl9pPr>
          </a:lstStyle>
          <a:p>
            <a:endParaRPr/>
          </a:p>
        </p:txBody>
      </p:sp>
      <p:sp>
        <p:nvSpPr>
          <p:cNvPr id="149" name="Google Shape;149;g2399c07e153_0_218"/>
          <p:cNvSpPr txBox="1">
            <a:spLocks noGrp="1"/>
          </p:cNvSpPr>
          <p:nvPr>
            <p:ph type="body" idx="4"/>
          </p:nvPr>
        </p:nvSpPr>
        <p:spPr>
          <a:xfrm>
            <a:off x="4645027" y="1631156"/>
            <a:ext cx="4041600" cy="29634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397954" algn="l" rtl="0">
              <a:spcBef>
                <a:spcPts val="533"/>
              </a:spcBef>
              <a:spcAft>
                <a:spcPts val="0"/>
              </a:spcAft>
              <a:buClr>
                <a:schemeClr val="dk1"/>
              </a:buClr>
              <a:buSzPts val="2667"/>
              <a:buChar char="–"/>
              <a:defRPr sz="2667"/>
            </a:lvl2pPr>
            <a:lvl3pPr marL="1371600" lvl="2" indent="-381000" algn="l" rtl="0">
              <a:spcBef>
                <a:spcPts val="480"/>
              </a:spcBef>
              <a:spcAft>
                <a:spcPts val="0"/>
              </a:spcAft>
              <a:buClr>
                <a:schemeClr val="dk1"/>
              </a:buClr>
              <a:buSzPts val="2400"/>
              <a:buChar char="•"/>
              <a:defRPr sz="2400"/>
            </a:lvl3pPr>
            <a:lvl4pPr marL="1828800" lvl="3" indent="-364045" algn="l" rtl="0">
              <a:spcBef>
                <a:spcPts val="427"/>
              </a:spcBef>
              <a:spcAft>
                <a:spcPts val="0"/>
              </a:spcAft>
              <a:buClr>
                <a:schemeClr val="dk1"/>
              </a:buClr>
              <a:buSzPts val="2133"/>
              <a:buChar char="–"/>
              <a:defRPr sz="2133"/>
            </a:lvl4pPr>
            <a:lvl5pPr marL="2286000" lvl="4" indent="-364045" algn="l" rtl="0">
              <a:spcBef>
                <a:spcPts val="427"/>
              </a:spcBef>
              <a:spcAft>
                <a:spcPts val="0"/>
              </a:spcAft>
              <a:buClr>
                <a:schemeClr val="dk1"/>
              </a:buClr>
              <a:buSzPts val="2133"/>
              <a:buChar char="»"/>
              <a:defRPr sz="2133"/>
            </a:lvl5pPr>
            <a:lvl6pPr marL="2743200" lvl="5" indent="-364045" algn="l" rtl="0">
              <a:spcBef>
                <a:spcPts val="427"/>
              </a:spcBef>
              <a:spcAft>
                <a:spcPts val="0"/>
              </a:spcAft>
              <a:buClr>
                <a:schemeClr val="dk1"/>
              </a:buClr>
              <a:buSzPts val="2133"/>
              <a:buChar char="•"/>
              <a:defRPr sz="2133"/>
            </a:lvl6pPr>
            <a:lvl7pPr marL="3200400" lvl="6" indent="-364045" algn="l" rtl="0">
              <a:spcBef>
                <a:spcPts val="427"/>
              </a:spcBef>
              <a:spcAft>
                <a:spcPts val="0"/>
              </a:spcAft>
              <a:buClr>
                <a:schemeClr val="dk1"/>
              </a:buClr>
              <a:buSzPts val="2133"/>
              <a:buChar char="•"/>
              <a:defRPr sz="2133"/>
            </a:lvl7pPr>
            <a:lvl8pPr marL="3657600" lvl="7" indent="-364045" algn="l" rtl="0">
              <a:spcBef>
                <a:spcPts val="427"/>
              </a:spcBef>
              <a:spcAft>
                <a:spcPts val="0"/>
              </a:spcAft>
              <a:buClr>
                <a:schemeClr val="dk1"/>
              </a:buClr>
              <a:buSzPts val="2133"/>
              <a:buChar char="•"/>
              <a:defRPr sz="2133"/>
            </a:lvl8pPr>
            <a:lvl9pPr marL="4114800" lvl="8" indent="-364045" algn="l" rtl="0">
              <a:spcBef>
                <a:spcPts val="427"/>
              </a:spcBef>
              <a:spcAft>
                <a:spcPts val="0"/>
              </a:spcAft>
              <a:buClr>
                <a:schemeClr val="dk1"/>
              </a:buClr>
              <a:buSzPts val="2133"/>
              <a:buChar char="•"/>
              <a:defRPr sz="2133"/>
            </a:lvl9pPr>
          </a:lstStyle>
          <a:p>
            <a:endParaRPr/>
          </a:p>
        </p:txBody>
      </p:sp>
      <p:sp>
        <p:nvSpPr>
          <p:cNvPr id="150" name="Google Shape;150;g2399c07e153_0_21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g2399c07e153_0_218"/>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g2399c07e153_0_218"/>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3"/>
        <p:cNvGrpSpPr/>
        <p:nvPr/>
      </p:nvGrpSpPr>
      <p:grpSpPr>
        <a:xfrm>
          <a:off x="0" y="0"/>
          <a:ext cx="0" cy="0"/>
          <a:chOff x="0" y="0"/>
          <a:chExt cx="0" cy="0"/>
        </a:xfrm>
      </p:grpSpPr>
      <p:sp>
        <p:nvSpPr>
          <p:cNvPr id="154" name="Google Shape;154;g2399c07e153_0_227"/>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667"/>
              <a:buFont typeface="Calibri"/>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g2399c07e153_0_227"/>
          <p:cNvSpPr>
            <a:spLocks noGrp="1"/>
          </p:cNvSpPr>
          <p:nvPr>
            <p:ph type="pic" idx="2"/>
          </p:nvPr>
        </p:nvSpPr>
        <p:spPr>
          <a:xfrm>
            <a:off x="1792288" y="459581"/>
            <a:ext cx="5486400" cy="3086100"/>
          </a:xfrm>
          <a:prstGeom prst="rect">
            <a:avLst/>
          </a:prstGeom>
          <a:noFill/>
          <a:ln>
            <a:noFill/>
          </a:ln>
        </p:spPr>
      </p:sp>
      <p:sp>
        <p:nvSpPr>
          <p:cNvPr id="156" name="Google Shape;156;g2399c07e153_0_227"/>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373"/>
              </a:spcBef>
              <a:spcAft>
                <a:spcPts val="0"/>
              </a:spcAft>
              <a:buClr>
                <a:schemeClr val="dk1"/>
              </a:buClr>
              <a:buSzPts val="1867"/>
              <a:buNone/>
              <a:defRPr sz="1867"/>
            </a:lvl1pPr>
            <a:lvl2pPr marL="914400" lvl="1" indent="-228600" algn="l" rtl="0">
              <a:spcBef>
                <a:spcPts val="320"/>
              </a:spcBef>
              <a:spcAft>
                <a:spcPts val="0"/>
              </a:spcAft>
              <a:buClr>
                <a:schemeClr val="dk1"/>
              </a:buClr>
              <a:buSzPts val="1600"/>
              <a:buNone/>
              <a:defRPr sz="1600"/>
            </a:lvl2pPr>
            <a:lvl3pPr marL="1371600" lvl="2" indent="-228600" algn="l" rtl="0">
              <a:spcBef>
                <a:spcPts val="267"/>
              </a:spcBef>
              <a:spcAft>
                <a:spcPts val="0"/>
              </a:spcAft>
              <a:buClr>
                <a:schemeClr val="dk1"/>
              </a:buClr>
              <a:buSzPts val="1333"/>
              <a:buNone/>
              <a:defRPr sz="1333"/>
            </a:lvl3pPr>
            <a:lvl4pPr marL="1828800" lvl="3" indent="-228600" algn="l" rtl="0">
              <a:spcBef>
                <a:spcPts val="240"/>
              </a:spcBef>
              <a:spcAft>
                <a:spcPts val="0"/>
              </a:spcAft>
              <a:buClr>
                <a:schemeClr val="dk1"/>
              </a:buClr>
              <a:buSzPts val="1200"/>
              <a:buNone/>
              <a:defRPr sz="1200"/>
            </a:lvl4pPr>
            <a:lvl5pPr marL="2286000" lvl="4" indent="-228600" algn="l" rtl="0">
              <a:spcBef>
                <a:spcPts val="240"/>
              </a:spcBef>
              <a:spcAft>
                <a:spcPts val="0"/>
              </a:spcAft>
              <a:buClr>
                <a:schemeClr val="dk1"/>
              </a:buClr>
              <a:buSzPts val="1200"/>
              <a:buNone/>
              <a:defRPr sz="1200"/>
            </a:lvl5pPr>
            <a:lvl6pPr marL="2743200" lvl="5" indent="-228600" algn="l" rtl="0">
              <a:spcBef>
                <a:spcPts val="240"/>
              </a:spcBef>
              <a:spcAft>
                <a:spcPts val="0"/>
              </a:spcAft>
              <a:buClr>
                <a:schemeClr val="dk1"/>
              </a:buClr>
              <a:buSzPts val="1200"/>
              <a:buNone/>
              <a:defRPr sz="1200"/>
            </a:lvl6pPr>
            <a:lvl7pPr marL="3200400" lvl="6" indent="-228600" algn="l" rtl="0">
              <a:spcBef>
                <a:spcPts val="240"/>
              </a:spcBef>
              <a:spcAft>
                <a:spcPts val="0"/>
              </a:spcAft>
              <a:buClr>
                <a:schemeClr val="dk1"/>
              </a:buClr>
              <a:buSzPts val="1200"/>
              <a:buNone/>
              <a:defRPr sz="1200"/>
            </a:lvl7pPr>
            <a:lvl8pPr marL="3657600" lvl="7" indent="-228600" algn="l" rtl="0">
              <a:spcBef>
                <a:spcPts val="240"/>
              </a:spcBef>
              <a:spcAft>
                <a:spcPts val="0"/>
              </a:spcAft>
              <a:buClr>
                <a:schemeClr val="dk1"/>
              </a:buClr>
              <a:buSzPts val="1200"/>
              <a:buNone/>
              <a:defRPr sz="1200"/>
            </a:lvl8pPr>
            <a:lvl9pPr marL="4114800" lvl="8" indent="-228600" algn="l" rtl="0">
              <a:spcBef>
                <a:spcPts val="240"/>
              </a:spcBef>
              <a:spcAft>
                <a:spcPts val="0"/>
              </a:spcAft>
              <a:buClr>
                <a:schemeClr val="dk1"/>
              </a:buClr>
              <a:buSzPts val="1200"/>
              <a:buNone/>
              <a:defRPr sz="1200"/>
            </a:lvl9pPr>
          </a:lstStyle>
          <a:p>
            <a:endParaRPr/>
          </a:p>
        </p:txBody>
      </p:sp>
      <p:sp>
        <p:nvSpPr>
          <p:cNvPr id="157" name="Google Shape;157;g2399c07e153_0_22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g2399c07e153_0_227"/>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g2399c07e153_0_227"/>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0"/>
        <p:cNvGrpSpPr/>
        <p:nvPr/>
      </p:nvGrpSpPr>
      <p:grpSpPr>
        <a:xfrm>
          <a:off x="0" y="0"/>
          <a:ext cx="0" cy="0"/>
          <a:chOff x="0" y="0"/>
          <a:chExt cx="0" cy="0"/>
        </a:xfrm>
      </p:grpSpPr>
      <p:sp>
        <p:nvSpPr>
          <p:cNvPr id="161" name="Google Shape;161;g2399c07e153_0_23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g2399c07e153_0_234"/>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3" name="Google Shape;163;g2399c07e153_0_2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g2399c07e153_0_234"/>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g2399c07e153_0_234"/>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6"/>
        <p:cNvGrpSpPr/>
        <p:nvPr/>
      </p:nvGrpSpPr>
      <p:grpSpPr>
        <a:xfrm>
          <a:off x="0" y="0"/>
          <a:ext cx="0" cy="0"/>
          <a:chOff x="0" y="0"/>
          <a:chExt cx="0" cy="0"/>
        </a:xfrm>
      </p:grpSpPr>
      <p:sp>
        <p:nvSpPr>
          <p:cNvPr id="167" name="Google Shape;167;g2399c07e153_0_240"/>
          <p:cNvSpPr txBox="1">
            <a:spLocks noGrp="1"/>
          </p:cNvSpPr>
          <p:nvPr>
            <p:ph type="title"/>
          </p:nvPr>
        </p:nvSpPr>
        <p:spPr>
          <a:xfrm rot="5400000">
            <a:off x="6012750" y="771432"/>
            <a:ext cx="3290700" cy="20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g2399c07e153_0_240"/>
          <p:cNvSpPr txBox="1">
            <a:spLocks noGrp="1"/>
          </p:cNvSpPr>
          <p:nvPr>
            <p:ph type="body" idx="1"/>
          </p:nvPr>
        </p:nvSpPr>
        <p:spPr>
          <a:xfrm rot="5400000">
            <a:off x="1821750" y="-1209768"/>
            <a:ext cx="3290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9" name="Google Shape;169;g2399c07e153_0_2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g2399c07e153_0_240"/>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g2399c07e153_0_240"/>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2"/>
        <p:cNvGrpSpPr/>
        <p:nvPr/>
      </p:nvGrpSpPr>
      <p:grpSpPr>
        <a:xfrm>
          <a:off x="0" y="0"/>
          <a:ext cx="0" cy="0"/>
          <a:chOff x="0" y="0"/>
          <a:chExt cx="0" cy="0"/>
        </a:xfrm>
      </p:grpSpPr>
      <p:sp>
        <p:nvSpPr>
          <p:cNvPr id="173" name="Google Shape;173;g2399c07e153_0_246"/>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4" name="Google Shape;174;g2399c07e153_0_246"/>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A2AD98"/>
              </a:buClr>
              <a:buSzPts val="4267"/>
              <a:buNone/>
              <a:defRPr>
                <a:solidFill>
                  <a:srgbClr val="A2AD98"/>
                </a:solidFill>
              </a:defRPr>
            </a:lvl1pPr>
            <a:lvl2pPr lvl="1" algn="ctr" rtl="0">
              <a:spcBef>
                <a:spcPts val="747"/>
              </a:spcBef>
              <a:spcAft>
                <a:spcPts val="0"/>
              </a:spcAft>
              <a:buClr>
                <a:srgbClr val="A2AD98"/>
              </a:buClr>
              <a:buSzPts val="3733"/>
              <a:buNone/>
              <a:defRPr>
                <a:solidFill>
                  <a:srgbClr val="A2AD98"/>
                </a:solidFill>
              </a:defRPr>
            </a:lvl2pPr>
            <a:lvl3pPr lvl="2" algn="ctr" rtl="0">
              <a:spcBef>
                <a:spcPts val="640"/>
              </a:spcBef>
              <a:spcAft>
                <a:spcPts val="0"/>
              </a:spcAft>
              <a:buClr>
                <a:srgbClr val="A2AD98"/>
              </a:buClr>
              <a:buSzPts val="3200"/>
              <a:buNone/>
              <a:defRPr>
                <a:solidFill>
                  <a:srgbClr val="A2AD98"/>
                </a:solidFill>
              </a:defRPr>
            </a:lvl3pPr>
            <a:lvl4pPr lvl="3" algn="ctr" rtl="0">
              <a:spcBef>
                <a:spcPts val="533"/>
              </a:spcBef>
              <a:spcAft>
                <a:spcPts val="0"/>
              </a:spcAft>
              <a:buClr>
                <a:srgbClr val="A2AD98"/>
              </a:buClr>
              <a:buSzPts val="2667"/>
              <a:buNone/>
              <a:defRPr>
                <a:solidFill>
                  <a:srgbClr val="A2AD98"/>
                </a:solidFill>
              </a:defRPr>
            </a:lvl4pPr>
            <a:lvl5pPr lvl="4" algn="ctr" rtl="0">
              <a:spcBef>
                <a:spcPts val="533"/>
              </a:spcBef>
              <a:spcAft>
                <a:spcPts val="0"/>
              </a:spcAft>
              <a:buClr>
                <a:srgbClr val="A2AD98"/>
              </a:buClr>
              <a:buSzPts val="2667"/>
              <a:buNone/>
              <a:defRPr>
                <a:solidFill>
                  <a:srgbClr val="A2AD98"/>
                </a:solidFill>
              </a:defRPr>
            </a:lvl5pPr>
            <a:lvl6pPr lvl="5" algn="ctr" rtl="0">
              <a:spcBef>
                <a:spcPts val="533"/>
              </a:spcBef>
              <a:spcAft>
                <a:spcPts val="0"/>
              </a:spcAft>
              <a:buClr>
                <a:srgbClr val="A2AD98"/>
              </a:buClr>
              <a:buSzPts val="2667"/>
              <a:buNone/>
              <a:defRPr>
                <a:solidFill>
                  <a:srgbClr val="A2AD98"/>
                </a:solidFill>
              </a:defRPr>
            </a:lvl6pPr>
            <a:lvl7pPr lvl="6" algn="ctr" rtl="0">
              <a:spcBef>
                <a:spcPts val="533"/>
              </a:spcBef>
              <a:spcAft>
                <a:spcPts val="0"/>
              </a:spcAft>
              <a:buClr>
                <a:srgbClr val="A2AD98"/>
              </a:buClr>
              <a:buSzPts val="2667"/>
              <a:buNone/>
              <a:defRPr>
                <a:solidFill>
                  <a:srgbClr val="A2AD98"/>
                </a:solidFill>
              </a:defRPr>
            </a:lvl7pPr>
            <a:lvl8pPr lvl="7" algn="ctr" rtl="0">
              <a:spcBef>
                <a:spcPts val="533"/>
              </a:spcBef>
              <a:spcAft>
                <a:spcPts val="0"/>
              </a:spcAft>
              <a:buClr>
                <a:srgbClr val="A2AD98"/>
              </a:buClr>
              <a:buSzPts val="2667"/>
              <a:buNone/>
              <a:defRPr>
                <a:solidFill>
                  <a:srgbClr val="A2AD98"/>
                </a:solidFill>
              </a:defRPr>
            </a:lvl8pPr>
            <a:lvl9pPr lvl="8" algn="ctr" rtl="0">
              <a:spcBef>
                <a:spcPts val="533"/>
              </a:spcBef>
              <a:spcAft>
                <a:spcPts val="0"/>
              </a:spcAft>
              <a:buClr>
                <a:srgbClr val="A2AD98"/>
              </a:buClr>
              <a:buSzPts val="2667"/>
              <a:buNone/>
              <a:defRPr>
                <a:solidFill>
                  <a:srgbClr val="A2AD98"/>
                </a:solidFill>
              </a:defRPr>
            </a:lvl9pPr>
          </a:lstStyle>
          <a:p>
            <a:endParaRPr/>
          </a:p>
        </p:txBody>
      </p:sp>
      <p:sp>
        <p:nvSpPr>
          <p:cNvPr id="175" name="Google Shape;175;g2399c07e153_0_24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g2399c07e153_0_246"/>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g2399c07e153_0_246"/>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8" name="Google Shape;178;g2399c07e153_0_246"/>
          <p:cNvSpPr>
            <a:spLocks noGrp="1"/>
          </p:cNvSpPr>
          <p:nvPr>
            <p:ph type="pic" idx="2"/>
          </p:nvPr>
        </p:nvSpPr>
        <p:spPr>
          <a:xfrm>
            <a:off x="2427681" y="1587854"/>
            <a:ext cx="2076900" cy="1166100"/>
          </a:xfrm>
          <a:prstGeom prst="rect">
            <a:avLst/>
          </a:prstGeom>
          <a:solidFill>
            <a:srgbClr val="93A879"/>
          </a:solidFill>
          <a:ln>
            <a:noFill/>
          </a:ln>
        </p:spPr>
      </p:sp>
      <p:sp>
        <p:nvSpPr>
          <p:cNvPr id="179" name="Google Shape;179;g2399c07e153_0_246"/>
          <p:cNvSpPr>
            <a:spLocks noGrp="1"/>
          </p:cNvSpPr>
          <p:nvPr>
            <p:ph type="pic" idx="3"/>
          </p:nvPr>
        </p:nvSpPr>
        <p:spPr>
          <a:xfrm>
            <a:off x="4531834" y="1587854"/>
            <a:ext cx="2076900" cy="1166100"/>
          </a:xfrm>
          <a:prstGeom prst="rect">
            <a:avLst/>
          </a:prstGeom>
          <a:solidFill>
            <a:srgbClr val="93A879"/>
          </a:solidFill>
          <a:ln>
            <a:noFill/>
          </a:ln>
        </p:spPr>
      </p:sp>
      <p:sp>
        <p:nvSpPr>
          <p:cNvPr id="180" name="Google Shape;180;g2399c07e153_0_246"/>
          <p:cNvSpPr>
            <a:spLocks noGrp="1"/>
          </p:cNvSpPr>
          <p:nvPr>
            <p:ph type="pic" idx="4"/>
          </p:nvPr>
        </p:nvSpPr>
        <p:spPr>
          <a:xfrm>
            <a:off x="6753936" y="1587854"/>
            <a:ext cx="2076900" cy="1166100"/>
          </a:xfrm>
          <a:prstGeom prst="rect">
            <a:avLst/>
          </a:prstGeom>
          <a:solidFill>
            <a:srgbClr val="93A879"/>
          </a:solidFill>
          <a:ln>
            <a:noFill/>
          </a:ln>
        </p:spPr>
      </p:sp>
      <p:sp>
        <p:nvSpPr>
          <p:cNvPr id="181" name="Google Shape;181;g2399c07e153_0_246"/>
          <p:cNvSpPr>
            <a:spLocks noGrp="1"/>
          </p:cNvSpPr>
          <p:nvPr>
            <p:ph type="pic" idx="5"/>
          </p:nvPr>
        </p:nvSpPr>
        <p:spPr>
          <a:xfrm>
            <a:off x="323528" y="1587854"/>
            <a:ext cx="2076900" cy="1166100"/>
          </a:xfrm>
          <a:prstGeom prst="rect">
            <a:avLst/>
          </a:prstGeom>
          <a:solidFill>
            <a:srgbClr val="93A879"/>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2"/>
        <p:cNvGrpSpPr/>
        <p:nvPr/>
      </p:nvGrpSpPr>
      <p:grpSpPr>
        <a:xfrm>
          <a:off x="0" y="0"/>
          <a:ext cx="0" cy="0"/>
          <a:chOff x="0" y="0"/>
          <a:chExt cx="0" cy="0"/>
        </a:xfrm>
      </p:grpSpPr>
      <p:sp>
        <p:nvSpPr>
          <p:cNvPr id="183" name="Google Shape;183;g2399c07e153_0_256"/>
          <p:cNvSpPr>
            <a:spLocks noGrp="1"/>
          </p:cNvSpPr>
          <p:nvPr>
            <p:ph type="pic" idx="2"/>
          </p:nvPr>
        </p:nvSpPr>
        <p:spPr>
          <a:xfrm>
            <a:off x="5042336" y="0"/>
            <a:ext cx="4138200" cy="4817400"/>
          </a:xfrm>
          <a:prstGeom prst="rect">
            <a:avLst/>
          </a:prstGeom>
          <a:solidFill>
            <a:srgbClr val="536340"/>
          </a:solidFill>
          <a:ln>
            <a:noFill/>
          </a:ln>
        </p:spPr>
      </p:sp>
      <p:sp>
        <p:nvSpPr>
          <p:cNvPr id="184" name="Google Shape;184;g2399c07e153_0_256"/>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g2399c07e153_0_25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g2399c07e153_0_256"/>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g2399c07e153_0_256"/>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8"/>
        <p:cNvGrpSpPr/>
        <p:nvPr/>
      </p:nvGrpSpPr>
      <p:grpSpPr>
        <a:xfrm>
          <a:off x="0" y="0"/>
          <a:ext cx="0" cy="0"/>
          <a:chOff x="0" y="0"/>
          <a:chExt cx="0" cy="0"/>
        </a:xfrm>
      </p:grpSpPr>
      <p:sp>
        <p:nvSpPr>
          <p:cNvPr id="189" name="Google Shape;189;g2399c07e153_0_262"/>
          <p:cNvSpPr>
            <a:spLocks noGrp="1"/>
          </p:cNvSpPr>
          <p:nvPr>
            <p:ph type="pic" idx="2"/>
          </p:nvPr>
        </p:nvSpPr>
        <p:spPr>
          <a:xfrm flipH="1">
            <a:off x="6365318" y="0"/>
            <a:ext cx="2811900" cy="2643900"/>
          </a:xfrm>
          <a:prstGeom prst="rect">
            <a:avLst/>
          </a:prstGeom>
          <a:solidFill>
            <a:srgbClr val="BFBFBF"/>
          </a:solidFill>
          <a:ln>
            <a:noFill/>
          </a:ln>
        </p:spPr>
      </p:sp>
      <p:sp>
        <p:nvSpPr>
          <p:cNvPr id="190" name="Google Shape;190;g2399c07e153_0_26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g2399c07e153_0_2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g2399c07e153_0_2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g2399c07e153_0_262"/>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4"/>
        <p:cNvGrpSpPr/>
        <p:nvPr/>
      </p:nvGrpSpPr>
      <p:grpSpPr>
        <a:xfrm>
          <a:off x="0" y="0"/>
          <a:ext cx="0" cy="0"/>
          <a:chOff x="0" y="0"/>
          <a:chExt cx="0" cy="0"/>
        </a:xfrm>
      </p:grpSpPr>
      <p:sp>
        <p:nvSpPr>
          <p:cNvPr id="195" name="Google Shape;195;g2399c07e153_0_26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g2399c07e153_0_268"/>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g2399c07e153_0_268"/>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g2399c07e153_0_268"/>
          <p:cNvSpPr>
            <a:spLocks noGrp="1"/>
          </p:cNvSpPr>
          <p:nvPr>
            <p:ph type="pic" idx="2"/>
          </p:nvPr>
        </p:nvSpPr>
        <p:spPr>
          <a:xfrm>
            <a:off x="611188" y="1995488"/>
            <a:ext cx="3097200" cy="2520900"/>
          </a:xfrm>
          <a:prstGeom prst="rect">
            <a:avLst/>
          </a:prstGeom>
          <a:noFill/>
          <a:ln>
            <a:noFill/>
          </a:ln>
        </p:spPr>
      </p:sp>
      <p:sp>
        <p:nvSpPr>
          <p:cNvPr id="199" name="Google Shape;199;g2399c07e153_0_268"/>
          <p:cNvSpPr>
            <a:spLocks noGrp="1"/>
          </p:cNvSpPr>
          <p:nvPr>
            <p:ph type="pic" idx="3"/>
          </p:nvPr>
        </p:nvSpPr>
        <p:spPr>
          <a:xfrm>
            <a:off x="6516216" y="915567"/>
            <a:ext cx="1655700" cy="1584300"/>
          </a:xfrm>
          <a:prstGeom prst="rect">
            <a:avLst/>
          </a:prstGeom>
          <a:noFill/>
          <a:ln>
            <a:noFill/>
          </a:ln>
        </p:spPr>
      </p:sp>
      <p:sp>
        <p:nvSpPr>
          <p:cNvPr id="200" name="Google Shape;200;g2399c07e153_0_268"/>
          <p:cNvSpPr>
            <a:spLocks noGrp="1"/>
          </p:cNvSpPr>
          <p:nvPr>
            <p:ph type="pic" idx="4"/>
          </p:nvPr>
        </p:nvSpPr>
        <p:spPr>
          <a:xfrm>
            <a:off x="6516216" y="2859782"/>
            <a:ext cx="1295400" cy="12954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ost Oregon Theme" type="obj">
  <p:cSld name="OBJECT">
    <p:spTree>
      <p:nvGrpSpPr>
        <p:cNvPr id="1" name="Shape 25"/>
        <p:cNvGrpSpPr/>
        <p:nvPr/>
      </p:nvGrpSpPr>
      <p:grpSpPr>
        <a:xfrm>
          <a:off x="0" y="0"/>
          <a:ext cx="0" cy="0"/>
          <a:chOff x="0" y="0"/>
          <a:chExt cx="0" cy="0"/>
        </a:xfrm>
      </p:grpSpPr>
      <p:sp>
        <p:nvSpPr>
          <p:cNvPr id="26" name="Google Shape;26;g22b011d8803_0_2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22b011d8803_0_2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g22b011d8803_0_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22b011d8803_0_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22b011d8803_0_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01"/>
        <p:cNvGrpSpPr/>
        <p:nvPr/>
      </p:nvGrpSpPr>
      <p:grpSpPr>
        <a:xfrm>
          <a:off x="0" y="0"/>
          <a:ext cx="0" cy="0"/>
          <a:chOff x="0" y="0"/>
          <a:chExt cx="0" cy="0"/>
        </a:xfrm>
      </p:grpSpPr>
      <p:sp>
        <p:nvSpPr>
          <p:cNvPr id="202" name="Google Shape;202;g2399c07e153_0_275"/>
          <p:cNvSpPr>
            <a:spLocks noGrp="1"/>
          </p:cNvSpPr>
          <p:nvPr>
            <p:ph type="pic" idx="2"/>
          </p:nvPr>
        </p:nvSpPr>
        <p:spPr>
          <a:xfrm>
            <a:off x="571500" y="1198270"/>
            <a:ext cx="4000500" cy="3253500"/>
          </a:xfrm>
          <a:prstGeom prst="roundRect">
            <a:avLst>
              <a:gd name="adj" fmla="val 3249"/>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12"/>
        <p:cNvGrpSpPr/>
        <p:nvPr/>
      </p:nvGrpSpPr>
      <p:grpSpPr>
        <a:xfrm>
          <a:off x="0" y="0"/>
          <a:ext cx="0" cy="0"/>
          <a:chOff x="0" y="0"/>
          <a:chExt cx="0" cy="0"/>
        </a:xfrm>
      </p:grpSpPr>
      <p:sp>
        <p:nvSpPr>
          <p:cNvPr id="213" name="Google Shape;213;g239b03537fc_0_681"/>
          <p:cNvSpPr>
            <a:spLocks noGrp="1"/>
          </p:cNvSpPr>
          <p:nvPr>
            <p:ph type="pic" idx="2"/>
          </p:nvPr>
        </p:nvSpPr>
        <p:spPr>
          <a:xfrm>
            <a:off x="0" y="0"/>
            <a:ext cx="4138200" cy="4817400"/>
          </a:xfrm>
          <a:prstGeom prst="rect">
            <a:avLst/>
          </a:prstGeom>
          <a:solidFill>
            <a:srgbClr val="BFBFBF"/>
          </a:solidFill>
          <a:ln>
            <a:noFill/>
          </a:ln>
        </p:spPr>
      </p:sp>
      <p:sp>
        <p:nvSpPr>
          <p:cNvPr id="214" name="Google Shape;214;g239b03537fc_0_681"/>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 name="Google Shape;215;g239b03537fc_0_681"/>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16" name="Google Shape;216;g239b03537fc_0_681"/>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17" name="Google Shape;217;g239b03537fc_0_681"/>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0" marR="0" lvl="1" indent="0" algn="l" rtl="0">
              <a:spcBef>
                <a:spcPts val="0"/>
              </a:spcBef>
              <a:buNone/>
              <a:defRPr sz="1400" b="0" i="0" u="none" strike="noStrike" cap="none">
                <a:solidFill>
                  <a:schemeClr val="dk1"/>
                </a:solidFill>
                <a:latin typeface="Calibri"/>
                <a:ea typeface="Calibri"/>
                <a:cs typeface="Calibri"/>
                <a:sym typeface="Calibri"/>
              </a:defRPr>
            </a:lvl2pPr>
            <a:lvl3pPr marL="0" marR="0" lvl="2" indent="0" algn="l" rtl="0">
              <a:spcBef>
                <a:spcPts val="0"/>
              </a:spcBef>
              <a:buNone/>
              <a:defRPr sz="1400" b="0" i="0" u="none" strike="noStrike" cap="none">
                <a:solidFill>
                  <a:schemeClr val="dk1"/>
                </a:solidFill>
                <a:latin typeface="Calibri"/>
                <a:ea typeface="Calibri"/>
                <a:cs typeface="Calibri"/>
                <a:sym typeface="Calibri"/>
              </a:defRPr>
            </a:lvl3pPr>
            <a:lvl4pPr marL="0" marR="0" lvl="3" indent="0" algn="l" rtl="0">
              <a:spcBef>
                <a:spcPts val="0"/>
              </a:spcBef>
              <a:buNone/>
              <a:defRPr sz="1400" b="0" i="0" u="none" strike="noStrike" cap="none">
                <a:solidFill>
                  <a:schemeClr val="dk1"/>
                </a:solidFill>
                <a:latin typeface="Calibri"/>
                <a:ea typeface="Calibri"/>
                <a:cs typeface="Calibri"/>
                <a:sym typeface="Calibri"/>
              </a:defRPr>
            </a:lvl4pPr>
            <a:lvl5pPr marL="0" marR="0" lvl="4" indent="0" algn="l" rtl="0">
              <a:spcBef>
                <a:spcPts val="0"/>
              </a:spcBef>
              <a:buNone/>
              <a:defRPr sz="1400" b="0" i="0" u="none" strike="noStrike" cap="none">
                <a:solidFill>
                  <a:schemeClr val="dk1"/>
                </a:solidFill>
                <a:latin typeface="Calibri"/>
                <a:ea typeface="Calibri"/>
                <a:cs typeface="Calibri"/>
                <a:sym typeface="Calibri"/>
              </a:defRPr>
            </a:lvl5pPr>
            <a:lvl6pPr marL="0" marR="0" lvl="5" indent="0" algn="l" rtl="0">
              <a:spcBef>
                <a:spcPts val="0"/>
              </a:spcBef>
              <a:buNone/>
              <a:defRPr sz="1400" b="0" i="0" u="none" strike="noStrike" cap="none">
                <a:solidFill>
                  <a:schemeClr val="dk1"/>
                </a:solidFill>
                <a:latin typeface="Calibri"/>
                <a:ea typeface="Calibri"/>
                <a:cs typeface="Calibri"/>
                <a:sym typeface="Calibri"/>
              </a:defRPr>
            </a:lvl6pPr>
            <a:lvl7pPr marL="0" marR="0" lvl="6" indent="0" algn="l" rtl="0">
              <a:spcBef>
                <a:spcPts val="0"/>
              </a:spcBef>
              <a:buNone/>
              <a:defRPr sz="1400" b="0" i="0" u="none" strike="noStrike" cap="none">
                <a:solidFill>
                  <a:schemeClr val="dk1"/>
                </a:solidFill>
                <a:latin typeface="Calibri"/>
                <a:ea typeface="Calibri"/>
                <a:cs typeface="Calibri"/>
                <a:sym typeface="Calibri"/>
              </a:defRPr>
            </a:lvl7pPr>
            <a:lvl8pPr marL="0" marR="0" lvl="7" indent="0" algn="l" rtl="0">
              <a:spcBef>
                <a:spcPts val="0"/>
              </a:spcBef>
              <a:buNone/>
              <a:defRPr sz="1400" b="0" i="0" u="none" strike="noStrike" cap="none">
                <a:solidFill>
                  <a:schemeClr val="dk1"/>
                </a:solidFill>
                <a:latin typeface="Calibri"/>
                <a:ea typeface="Calibri"/>
                <a:cs typeface="Calibri"/>
                <a:sym typeface="Calibri"/>
              </a:defRPr>
            </a:lvl8pPr>
            <a:lvl9pPr marL="0" marR="0" lvl="8" indent="0" algn="l" rtl="0">
              <a:spcBef>
                <a:spcPts val="0"/>
              </a:spcBef>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
        <p:nvSpPr>
          <p:cNvPr id="219" name="Google Shape;219;g239b03537fc_0_687"/>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0" name="Google Shape;220;g239b03537fc_0_687"/>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1" name="Google Shape;221;g239b03537fc_0_687"/>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2"/>
        <p:cNvGrpSpPr/>
        <p:nvPr/>
      </p:nvGrpSpPr>
      <p:grpSpPr>
        <a:xfrm>
          <a:off x="0" y="0"/>
          <a:ext cx="0" cy="0"/>
          <a:chOff x="0" y="0"/>
          <a:chExt cx="0" cy="0"/>
        </a:xfrm>
      </p:grpSpPr>
      <p:sp>
        <p:nvSpPr>
          <p:cNvPr id="223" name="Google Shape;223;g239b03537fc_0_691"/>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4" name="Google Shape;224;g239b03537fc_0_691"/>
          <p:cNvSpPr txBox="1">
            <a:spLocks noGrp="1"/>
          </p:cNvSpPr>
          <p:nvPr>
            <p:ph type="body" idx="1"/>
          </p:nvPr>
        </p:nvSpPr>
        <p:spPr>
          <a:xfrm>
            <a:off x="457200" y="1218011"/>
            <a:ext cx="8229600" cy="3394500"/>
          </a:xfrm>
          <a:prstGeom prst="rect">
            <a:avLst/>
          </a:prstGeom>
          <a:noFill/>
          <a:ln>
            <a:noFill/>
          </a:ln>
        </p:spPr>
        <p:txBody>
          <a:bodyPr spcFirstLastPara="1" wrap="square" lIns="68575" tIns="34275" rIns="68575" bIns="34275" anchor="t" anchorCtr="0">
            <a:norm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225" name="Google Shape;225;g239b03537fc_0_691"/>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6" name="Google Shape;226;g239b03537fc_0_691"/>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7" name="Google Shape;227;g239b03537fc_0_691"/>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8"/>
        <p:cNvGrpSpPr/>
        <p:nvPr/>
      </p:nvGrpSpPr>
      <p:grpSpPr>
        <a:xfrm>
          <a:off x="0" y="0"/>
          <a:ext cx="0" cy="0"/>
          <a:chOff x="0" y="0"/>
          <a:chExt cx="0" cy="0"/>
        </a:xfrm>
      </p:grpSpPr>
      <p:sp>
        <p:nvSpPr>
          <p:cNvPr id="229" name="Google Shape;229;g239b03537fc_0_697"/>
          <p:cNvSpPr txBox="1">
            <a:spLocks noGrp="1"/>
          </p:cNvSpPr>
          <p:nvPr>
            <p:ph type="title"/>
          </p:nvPr>
        </p:nvSpPr>
        <p:spPr>
          <a:xfrm>
            <a:off x="457202" y="204787"/>
            <a:ext cx="3008400" cy="871800"/>
          </a:xfrm>
          <a:prstGeom prst="rect">
            <a:avLst/>
          </a:prstGeom>
          <a:noFill/>
          <a:ln>
            <a:noFill/>
          </a:ln>
        </p:spPr>
        <p:txBody>
          <a:bodyPr spcFirstLastPara="1" wrap="square" lIns="68575" tIns="34275" rIns="68575" bIns="34275"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0" name="Google Shape;230;g239b03537fc_0_697"/>
          <p:cNvSpPr txBox="1">
            <a:spLocks noGrp="1"/>
          </p:cNvSpPr>
          <p:nvPr>
            <p:ph type="body" idx="1"/>
          </p:nvPr>
        </p:nvSpPr>
        <p:spPr>
          <a:xfrm>
            <a:off x="3575050" y="204790"/>
            <a:ext cx="5111700" cy="4389900"/>
          </a:xfrm>
          <a:prstGeom prst="rect">
            <a:avLst/>
          </a:prstGeom>
          <a:noFill/>
          <a:ln>
            <a:noFill/>
          </a:ln>
        </p:spPr>
        <p:txBody>
          <a:bodyPr spcFirstLastPara="1" wrap="square" lIns="68575" tIns="34275" rIns="68575" bIns="34275" anchor="t" anchorCtr="0">
            <a:normAutofit/>
          </a:bodyPr>
          <a:lstStyle>
            <a:lvl1pPr marL="457200" lvl="0" indent="-431800" algn="l" rtl="0">
              <a:spcBef>
                <a:spcPts val="600"/>
              </a:spcBef>
              <a:spcAft>
                <a:spcPts val="0"/>
              </a:spcAft>
              <a:buClr>
                <a:schemeClr val="dk1"/>
              </a:buClr>
              <a:buSzPts val="3200"/>
              <a:buChar char="•"/>
              <a:defRPr sz="3200"/>
            </a:lvl1pPr>
            <a:lvl2pPr marL="914400" lvl="1" indent="-406400" algn="l" rtl="0">
              <a:spcBef>
                <a:spcPts val="600"/>
              </a:spcBef>
              <a:spcAft>
                <a:spcPts val="0"/>
              </a:spcAft>
              <a:buClr>
                <a:schemeClr val="dk1"/>
              </a:buClr>
              <a:buSzPts val="2800"/>
              <a:buChar char="–"/>
              <a:defRPr sz="2800"/>
            </a:lvl2pPr>
            <a:lvl3pPr marL="1371600" lvl="2" indent="-381000" algn="l" rtl="0">
              <a:spcBef>
                <a:spcPts val="50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31" name="Google Shape;231;g239b03537fc_0_697"/>
          <p:cNvSpPr txBox="1">
            <a:spLocks noGrp="1"/>
          </p:cNvSpPr>
          <p:nvPr>
            <p:ph type="body" idx="2"/>
          </p:nvPr>
        </p:nvSpPr>
        <p:spPr>
          <a:xfrm>
            <a:off x="457202" y="1076327"/>
            <a:ext cx="3008400" cy="3518400"/>
          </a:xfrm>
          <a:prstGeom prst="rect">
            <a:avLst/>
          </a:prstGeom>
          <a:noFill/>
          <a:ln>
            <a:noFill/>
          </a:ln>
        </p:spPr>
        <p:txBody>
          <a:bodyPr spcFirstLastPara="1" wrap="square" lIns="68575" tIns="34275" rIns="68575" bIns="34275" anchor="t" anchorCtr="0">
            <a:normAutofit/>
          </a:bodyPr>
          <a:lstStyle>
            <a:lvl1pPr marL="457200" lvl="0" indent="-228600" algn="l" rtl="0">
              <a:spcBef>
                <a:spcPts val="300"/>
              </a:spcBef>
              <a:spcAft>
                <a:spcPts val="0"/>
              </a:spcAft>
              <a:buClr>
                <a:schemeClr val="dk1"/>
              </a:buClr>
              <a:buSzPts val="1400"/>
              <a:buNone/>
              <a:defRPr sz="1400"/>
            </a:lvl1pPr>
            <a:lvl2pPr marL="914400" lvl="1" indent="-228600" algn="l" rtl="0">
              <a:spcBef>
                <a:spcPts val="20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200"/>
              </a:spcBef>
              <a:spcAft>
                <a:spcPts val="0"/>
              </a:spcAft>
              <a:buClr>
                <a:schemeClr val="dk1"/>
              </a:buClr>
              <a:buSzPts val="900"/>
              <a:buNone/>
              <a:defRPr sz="900"/>
            </a:lvl4pPr>
            <a:lvl5pPr marL="2286000" lvl="4" indent="-228600" algn="l" rtl="0">
              <a:spcBef>
                <a:spcPts val="200"/>
              </a:spcBef>
              <a:spcAft>
                <a:spcPts val="0"/>
              </a:spcAft>
              <a:buClr>
                <a:schemeClr val="dk1"/>
              </a:buClr>
              <a:buSzPts val="900"/>
              <a:buNone/>
              <a:defRPr sz="900"/>
            </a:lvl5pPr>
            <a:lvl6pPr marL="2743200" lvl="5" indent="-228600" algn="l" rtl="0">
              <a:spcBef>
                <a:spcPts val="200"/>
              </a:spcBef>
              <a:spcAft>
                <a:spcPts val="0"/>
              </a:spcAft>
              <a:buClr>
                <a:schemeClr val="dk1"/>
              </a:buClr>
              <a:buSzPts val="900"/>
              <a:buNone/>
              <a:defRPr sz="900"/>
            </a:lvl6pPr>
            <a:lvl7pPr marL="3200400" lvl="6" indent="-228600" algn="l" rtl="0">
              <a:spcBef>
                <a:spcPts val="200"/>
              </a:spcBef>
              <a:spcAft>
                <a:spcPts val="0"/>
              </a:spcAft>
              <a:buClr>
                <a:schemeClr val="dk1"/>
              </a:buClr>
              <a:buSzPts val="900"/>
              <a:buNone/>
              <a:defRPr sz="900"/>
            </a:lvl7pPr>
            <a:lvl8pPr marL="3657600" lvl="7" indent="-228600" algn="l" rtl="0">
              <a:spcBef>
                <a:spcPts val="200"/>
              </a:spcBef>
              <a:spcAft>
                <a:spcPts val="0"/>
              </a:spcAft>
              <a:buClr>
                <a:schemeClr val="dk1"/>
              </a:buClr>
              <a:buSzPts val="900"/>
              <a:buNone/>
              <a:defRPr sz="900"/>
            </a:lvl8pPr>
            <a:lvl9pPr marL="4114800" lvl="8" indent="-228600" algn="l" rtl="0">
              <a:spcBef>
                <a:spcPts val="200"/>
              </a:spcBef>
              <a:spcAft>
                <a:spcPts val="0"/>
              </a:spcAft>
              <a:buClr>
                <a:schemeClr val="dk1"/>
              </a:buClr>
              <a:buSzPts val="900"/>
              <a:buNone/>
              <a:defRPr sz="900"/>
            </a:lvl9pPr>
          </a:lstStyle>
          <a:p>
            <a:endParaRPr/>
          </a:p>
        </p:txBody>
      </p:sp>
      <p:sp>
        <p:nvSpPr>
          <p:cNvPr id="232" name="Google Shape;232;g239b03537fc_0_697"/>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3" name="Google Shape;233;g239b03537fc_0_697"/>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4" name="Google Shape;234;g239b03537fc_0_697"/>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5"/>
        <p:cNvGrpSpPr/>
        <p:nvPr/>
      </p:nvGrpSpPr>
      <p:grpSpPr>
        <a:xfrm>
          <a:off x="0" y="0"/>
          <a:ext cx="0" cy="0"/>
          <a:chOff x="0" y="0"/>
          <a:chExt cx="0" cy="0"/>
        </a:xfrm>
      </p:grpSpPr>
      <p:sp>
        <p:nvSpPr>
          <p:cNvPr id="236" name="Google Shape;236;g239b03537fc_0_704"/>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g239b03537fc_0_704"/>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8" name="Google Shape;238;g239b03537fc_0_704"/>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9" name="Google Shape;239;g239b03537fc_0_704"/>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40"/>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41"/>
        <p:cNvGrpSpPr/>
        <p:nvPr/>
      </p:nvGrpSpPr>
      <p:grpSpPr>
        <a:xfrm>
          <a:off x="0" y="0"/>
          <a:ext cx="0" cy="0"/>
          <a:chOff x="0" y="0"/>
          <a:chExt cx="0" cy="0"/>
        </a:xfrm>
      </p:grpSpPr>
      <p:sp>
        <p:nvSpPr>
          <p:cNvPr id="242" name="Google Shape;242;g239b03537fc_0_710"/>
          <p:cNvSpPr txBox="1">
            <a:spLocks noGrp="1"/>
          </p:cNvSpPr>
          <p:nvPr>
            <p:ph type="title"/>
          </p:nvPr>
        </p:nvSpPr>
        <p:spPr>
          <a:xfrm>
            <a:off x="1071563" y="133945"/>
            <a:ext cx="7358100" cy="1239000"/>
          </a:xfrm>
          <a:prstGeom prst="rect">
            <a:avLst/>
          </a:prstGeom>
          <a:noFill/>
          <a:ln>
            <a:noFill/>
          </a:ln>
          <a:effectLst>
            <a:outerShdw blurRad="25400" dist="12700" dir="5400000" rotWithShape="0">
              <a:srgbClr val="FFFFFF"/>
            </a:outerShdw>
          </a:effectLst>
        </p:spPr>
        <p:txBody>
          <a:bodyPr spcFirstLastPara="1" wrap="square" lIns="26800" tIns="26800" rIns="26800" bIns="26800" anchor="ctr" anchorCtr="0">
            <a:normAutofit/>
          </a:bodyPr>
          <a:lstStyle>
            <a:lvl1pPr lvl="0" algn="ctr" rtl="0">
              <a:lnSpc>
                <a:spcPct val="100000"/>
              </a:lnSpc>
              <a:spcBef>
                <a:spcPts val="0"/>
              </a:spcBef>
              <a:spcAft>
                <a:spcPts val="0"/>
              </a:spcAft>
              <a:buClr>
                <a:srgbClr val="6E603B"/>
              </a:buClr>
              <a:buSzPts val="1000"/>
              <a:buFont typeface="Calibri"/>
              <a:buNone/>
              <a:defRPr/>
            </a:lvl1pPr>
            <a:lvl2pPr lvl="1" algn="ctr" rtl="0">
              <a:lnSpc>
                <a:spcPct val="100000"/>
              </a:lnSpc>
              <a:spcBef>
                <a:spcPts val="0"/>
              </a:spcBef>
              <a:spcAft>
                <a:spcPts val="0"/>
              </a:spcAft>
              <a:buClr>
                <a:srgbClr val="6E603B"/>
              </a:buClr>
              <a:buSzPts val="1000"/>
              <a:buNone/>
              <a:defRPr/>
            </a:lvl2pPr>
            <a:lvl3pPr lvl="2" algn="ctr" rtl="0">
              <a:lnSpc>
                <a:spcPct val="100000"/>
              </a:lnSpc>
              <a:spcBef>
                <a:spcPts val="0"/>
              </a:spcBef>
              <a:spcAft>
                <a:spcPts val="0"/>
              </a:spcAft>
              <a:buClr>
                <a:srgbClr val="6E603B"/>
              </a:buClr>
              <a:buSzPts val="1000"/>
              <a:buNone/>
              <a:defRPr/>
            </a:lvl3pPr>
            <a:lvl4pPr lvl="3" algn="ctr" rtl="0">
              <a:lnSpc>
                <a:spcPct val="100000"/>
              </a:lnSpc>
              <a:spcBef>
                <a:spcPts val="0"/>
              </a:spcBef>
              <a:spcAft>
                <a:spcPts val="0"/>
              </a:spcAft>
              <a:buClr>
                <a:srgbClr val="6E603B"/>
              </a:buClr>
              <a:buSzPts val="1000"/>
              <a:buNone/>
              <a:defRPr/>
            </a:lvl4pPr>
            <a:lvl5pPr lvl="4" algn="ctr" rtl="0">
              <a:lnSpc>
                <a:spcPct val="100000"/>
              </a:lnSpc>
              <a:spcBef>
                <a:spcPts val="0"/>
              </a:spcBef>
              <a:spcAft>
                <a:spcPts val="0"/>
              </a:spcAft>
              <a:buClr>
                <a:srgbClr val="6E603B"/>
              </a:buClr>
              <a:buSzPts val="1000"/>
              <a:buNone/>
              <a:defRPr/>
            </a:lvl5pPr>
            <a:lvl6pPr lvl="5" algn="ctr" rtl="0">
              <a:lnSpc>
                <a:spcPct val="100000"/>
              </a:lnSpc>
              <a:spcBef>
                <a:spcPts val="0"/>
              </a:spcBef>
              <a:spcAft>
                <a:spcPts val="0"/>
              </a:spcAft>
              <a:buClr>
                <a:srgbClr val="6E603B"/>
              </a:buClr>
              <a:buSzPts val="1000"/>
              <a:buNone/>
              <a:defRPr/>
            </a:lvl6pPr>
            <a:lvl7pPr lvl="6" algn="ctr" rtl="0">
              <a:lnSpc>
                <a:spcPct val="100000"/>
              </a:lnSpc>
              <a:spcBef>
                <a:spcPts val="0"/>
              </a:spcBef>
              <a:spcAft>
                <a:spcPts val="0"/>
              </a:spcAft>
              <a:buClr>
                <a:srgbClr val="6E603B"/>
              </a:buClr>
              <a:buSzPts val="1000"/>
              <a:buNone/>
              <a:defRPr/>
            </a:lvl7pPr>
            <a:lvl8pPr lvl="7" algn="ctr" rtl="0">
              <a:lnSpc>
                <a:spcPct val="100000"/>
              </a:lnSpc>
              <a:spcBef>
                <a:spcPts val="0"/>
              </a:spcBef>
              <a:spcAft>
                <a:spcPts val="0"/>
              </a:spcAft>
              <a:buClr>
                <a:srgbClr val="6E603B"/>
              </a:buClr>
              <a:buSzPts val="1000"/>
              <a:buNone/>
              <a:defRPr/>
            </a:lvl8pPr>
            <a:lvl9pPr lvl="8" algn="ctr" rtl="0">
              <a:lnSpc>
                <a:spcPct val="100000"/>
              </a:lnSpc>
              <a:spcBef>
                <a:spcPts val="0"/>
              </a:spcBef>
              <a:spcAft>
                <a:spcPts val="0"/>
              </a:spcAft>
              <a:buClr>
                <a:srgbClr val="6E603B"/>
              </a:buClr>
              <a:buSzPts val="1000"/>
              <a:buNone/>
              <a:defRPr/>
            </a:lvl9pPr>
          </a:lstStyle>
          <a:p>
            <a:endParaRPr/>
          </a:p>
        </p:txBody>
      </p:sp>
      <p:sp>
        <p:nvSpPr>
          <p:cNvPr id="243" name="Google Shape;243;g239b03537fc_0_710"/>
          <p:cNvSpPr txBox="1">
            <a:spLocks noGrp="1"/>
          </p:cNvSpPr>
          <p:nvPr>
            <p:ph type="body" idx="1"/>
          </p:nvPr>
        </p:nvSpPr>
        <p:spPr>
          <a:xfrm>
            <a:off x="1071563" y="1439912"/>
            <a:ext cx="7358100" cy="3181200"/>
          </a:xfrm>
          <a:prstGeom prst="rect">
            <a:avLst/>
          </a:prstGeom>
          <a:noFill/>
          <a:ln>
            <a:noFill/>
          </a:ln>
        </p:spPr>
        <p:txBody>
          <a:bodyPr spcFirstLastPara="1" wrap="square" lIns="26800" tIns="26800" rIns="26800" bIns="26800" anchor="ctr" anchorCtr="0">
            <a:normAutofit/>
          </a:bodyPr>
          <a:lstStyle>
            <a:lvl1pPr marL="457200" lvl="0" indent="-260350" algn="l" rtl="0">
              <a:lnSpc>
                <a:spcPct val="100000"/>
              </a:lnSpc>
              <a:spcBef>
                <a:spcPts val="2400"/>
              </a:spcBef>
              <a:spcAft>
                <a:spcPts val="0"/>
              </a:spcAft>
              <a:buClr>
                <a:srgbClr val="93741C"/>
              </a:buClr>
              <a:buSzPts val="500"/>
              <a:buChar char="•"/>
              <a:defRPr/>
            </a:lvl1pPr>
            <a:lvl2pPr marL="914400" lvl="1" indent="-260350" algn="l" rtl="0">
              <a:lnSpc>
                <a:spcPct val="100000"/>
              </a:lnSpc>
              <a:spcBef>
                <a:spcPts val="2400"/>
              </a:spcBef>
              <a:spcAft>
                <a:spcPts val="0"/>
              </a:spcAft>
              <a:buClr>
                <a:srgbClr val="93741C"/>
              </a:buClr>
              <a:buSzPts val="500"/>
              <a:buChar char="•"/>
              <a:defRPr/>
            </a:lvl2pPr>
            <a:lvl3pPr marL="1371600" lvl="2" indent="-260350" algn="l" rtl="0">
              <a:lnSpc>
                <a:spcPct val="100000"/>
              </a:lnSpc>
              <a:spcBef>
                <a:spcPts val="2400"/>
              </a:spcBef>
              <a:spcAft>
                <a:spcPts val="0"/>
              </a:spcAft>
              <a:buClr>
                <a:srgbClr val="93741C"/>
              </a:buClr>
              <a:buSzPts val="500"/>
              <a:buChar char="•"/>
              <a:defRPr/>
            </a:lvl3pPr>
            <a:lvl4pPr marL="1828800" lvl="3" indent="-260350" algn="l" rtl="0">
              <a:lnSpc>
                <a:spcPct val="100000"/>
              </a:lnSpc>
              <a:spcBef>
                <a:spcPts val="2400"/>
              </a:spcBef>
              <a:spcAft>
                <a:spcPts val="0"/>
              </a:spcAft>
              <a:buClr>
                <a:srgbClr val="93741C"/>
              </a:buClr>
              <a:buSzPts val="500"/>
              <a:buChar char="•"/>
              <a:defRPr/>
            </a:lvl4pPr>
            <a:lvl5pPr marL="2286000" lvl="4" indent="-260350" algn="l" rtl="0">
              <a:lnSpc>
                <a:spcPct val="100000"/>
              </a:lnSpc>
              <a:spcBef>
                <a:spcPts val="2400"/>
              </a:spcBef>
              <a:spcAft>
                <a:spcPts val="0"/>
              </a:spcAft>
              <a:buClr>
                <a:srgbClr val="93741C"/>
              </a:buClr>
              <a:buSzPts val="500"/>
              <a:buChar char="•"/>
              <a:defRPr/>
            </a:lvl5pPr>
            <a:lvl6pPr marL="2743200" lvl="5" indent="-260350" algn="l" rtl="0">
              <a:lnSpc>
                <a:spcPct val="100000"/>
              </a:lnSpc>
              <a:spcBef>
                <a:spcPts val="2400"/>
              </a:spcBef>
              <a:spcAft>
                <a:spcPts val="0"/>
              </a:spcAft>
              <a:buClr>
                <a:srgbClr val="93741C"/>
              </a:buClr>
              <a:buSzPts val="500"/>
              <a:buChar char="•"/>
              <a:defRPr/>
            </a:lvl6pPr>
            <a:lvl7pPr marL="3200400" lvl="6" indent="-260350" algn="l" rtl="0">
              <a:lnSpc>
                <a:spcPct val="100000"/>
              </a:lnSpc>
              <a:spcBef>
                <a:spcPts val="2400"/>
              </a:spcBef>
              <a:spcAft>
                <a:spcPts val="0"/>
              </a:spcAft>
              <a:buClr>
                <a:srgbClr val="93741C"/>
              </a:buClr>
              <a:buSzPts val="500"/>
              <a:buChar char="•"/>
              <a:defRPr/>
            </a:lvl7pPr>
            <a:lvl8pPr marL="3657600" lvl="7" indent="-260350" algn="l" rtl="0">
              <a:lnSpc>
                <a:spcPct val="100000"/>
              </a:lnSpc>
              <a:spcBef>
                <a:spcPts val="2400"/>
              </a:spcBef>
              <a:spcAft>
                <a:spcPts val="0"/>
              </a:spcAft>
              <a:buClr>
                <a:srgbClr val="93741C"/>
              </a:buClr>
              <a:buSzPts val="500"/>
              <a:buChar char="•"/>
              <a:defRPr/>
            </a:lvl8pPr>
            <a:lvl9pPr marL="4114800" lvl="8" indent="-260350" algn="l" rtl="0">
              <a:lnSpc>
                <a:spcPct val="100000"/>
              </a:lnSpc>
              <a:spcBef>
                <a:spcPts val="2400"/>
              </a:spcBef>
              <a:spcAft>
                <a:spcPts val="0"/>
              </a:spcAft>
              <a:buClr>
                <a:srgbClr val="93741C"/>
              </a:buClr>
              <a:buSzPts val="500"/>
              <a:buChar char="•"/>
              <a:defRPr/>
            </a:lvl9pPr>
          </a:lstStyle>
          <a:p>
            <a:endParaRPr/>
          </a:p>
        </p:txBody>
      </p:sp>
      <p:sp>
        <p:nvSpPr>
          <p:cNvPr id="244" name="Google Shape;244;g239b03537fc_0_710"/>
          <p:cNvSpPr txBox="1">
            <a:spLocks noGrp="1"/>
          </p:cNvSpPr>
          <p:nvPr>
            <p:ph type="sldNum" idx="12"/>
          </p:nvPr>
        </p:nvSpPr>
        <p:spPr>
          <a:xfrm>
            <a:off x="4446984" y="4755059"/>
            <a:ext cx="241200" cy="214500"/>
          </a:xfrm>
          <a:prstGeom prst="rect">
            <a:avLst/>
          </a:prstGeom>
          <a:noFill/>
          <a:ln>
            <a:noFill/>
          </a:ln>
        </p:spPr>
        <p:txBody>
          <a:bodyPr spcFirstLastPara="1" wrap="square" lIns="26800" tIns="26800" rIns="26800" bIns="26800" anchor="t" anchorCtr="0">
            <a:noAutofit/>
          </a:bodyPr>
          <a:lstStyle>
            <a:lvl1pPr marL="0" marR="482600" lvl="0" indent="0" algn="ctr" rtl="0">
              <a:lnSpc>
                <a:spcPct val="100000"/>
              </a:lnSpc>
              <a:spcBef>
                <a:spcPts val="0"/>
              </a:spcBef>
              <a:spcAft>
                <a:spcPts val="0"/>
              </a:spcAft>
              <a:buClr>
                <a:srgbClr val="93741C"/>
              </a:buClr>
              <a:buSzPts val="1000"/>
              <a:buFont typeface="Palatino"/>
              <a:buNone/>
              <a:defRPr sz="1300" b="0" i="0" u="none" strike="noStrike" cap="none">
                <a:solidFill>
                  <a:srgbClr val="93741C"/>
                </a:solidFill>
                <a:latin typeface="Palatino"/>
                <a:ea typeface="Palatino"/>
                <a:cs typeface="Palatino"/>
                <a:sym typeface="Palatino"/>
              </a:defRPr>
            </a:lvl1pPr>
            <a:lvl2pPr marL="0" marR="482600" lvl="1" indent="0" algn="ctr" rtl="0">
              <a:lnSpc>
                <a:spcPct val="100000"/>
              </a:lnSpc>
              <a:spcBef>
                <a:spcPts val="0"/>
              </a:spcBef>
              <a:spcAft>
                <a:spcPts val="0"/>
              </a:spcAft>
              <a:buClr>
                <a:srgbClr val="93741C"/>
              </a:buClr>
              <a:buSzPts val="1000"/>
              <a:buFont typeface="Palatino"/>
              <a:buNone/>
              <a:defRPr sz="1300" b="0" i="0" u="none" strike="noStrike" cap="none">
                <a:solidFill>
                  <a:srgbClr val="93741C"/>
                </a:solidFill>
                <a:latin typeface="Palatino"/>
                <a:ea typeface="Palatino"/>
                <a:cs typeface="Palatino"/>
                <a:sym typeface="Palatino"/>
              </a:defRPr>
            </a:lvl2pPr>
            <a:lvl3pPr marL="0" marR="482600" lvl="2" indent="0" algn="ctr" rtl="0">
              <a:lnSpc>
                <a:spcPct val="100000"/>
              </a:lnSpc>
              <a:spcBef>
                <a:spcPts val="0"/>
              </a:spcBef>
              <a:spcAft>
                <a:spcPts val="0"/>
              </a:spcAft>
              <a:buClr>
                <a:srgbClr val="93741C"/>
              </a:buClr>
              <a:buSzPts val="1000"/>
              <a:buFont typeface="Palatino"/>
              <a:buNone/>
              <a:defRPr sz="1300" b="0" i="0" u="none" strike="noStrike" cap="none">
                <a:solidFill>
                  <a:srgbClr val="93741C"/>
                </a:solidFill>
                <a:latin typeface="Palatino"/>
                <a:ea typeface="Palatino"/>
                <a:cs typeface="Palatino"/>
                <a:sym typeface="Palatino"/>
              </a:defRPr>
            </a:lvl3pPr>
            <a:lvl4pPr marL="0" marR="482600" lvl="3" indent="0" algn="ctr" rtl="0">
              <a:lnSpc>
                <a:spcPct val="100000"/>
              </a:lnSpc>
              <a:spcBef>
                <a:spcPts val="0"/>
              </a:spcBef>
              <a:spcAft>
                <a:spcPts val="0"/>
              </a:spcAft>
              <a:buClr>
                <a:srgbClr val="93741C"/>
              </a:buClr>
              <a:buSzPts val="1000"/>
              <a:buFont typeface="Palatino"/>
              <a:buNone/>
              <a:defRPr sz="1300" b="0" i="0" u="none" strike="noStrike" cap="none">
                <a:solidFill>
                  <a:srgbClr val="93741C"/>
                </a:solidFill>
                <a:latin typeface="Palatino"/>
                <a:ea typeface="Palatino"/>
                <a:cs typeface="Palatino"/>
                <a:sym typeface="Palatino"/>
              </a:defRPr>
            </a:lvl4pPr>
            <a:lvl5pPr marL="0" marR="482600" lvl="4" indent="0" algn="ctr" rtl="0">
              <a:lnSpc>
                <a:spcPct val="100000"/>
              </a:lnSpc>
              <a:spcBef>
                <a:spcPts val="0"/>
              </a:spcBef>
              <a:spcAft>
                <a:spcPts val="0"/>
              </a:spcAft>
              <a:buClr>
                <a:srgbClr val="93741C"/>
              </a:buClr>
              <a:buSzPts val="1000"/>
              <a:buFont typeface="Palatino"/>
              <a:buNone/>
              <a:defRPr sz="1300" b="0" i="0" u="none" strike="noStrike" cap="none">
                <a:solidFill>
                  <a:srgbClr val="93741C"/>
                </a:solidFill>
                <a:latin typeface="Palatino"/>
                <a:ea typeface="Palatino"/>
                <a:cs typeface="Palatino"/>
                <a:sym typeface="Palatino"/>
              </a:defRPr>
            </a:lvl5pPr>
            <a:lvl6pPr marL="0" marR="482600" lvl="5" indent="0" algn="ctr" rtl="0">
              <a:lnSpc>
                <a:spcPct val="100000"/>
              </a:lnSpc>
              <a:spcBef>
                <a:spcPts val="0"/>
              </a:spcBef>
              <a:spcAft>
                <a:spcPts val="0"/>
              </a:spcAft>
              <a:buClr>
                <a:srgbClr val="93741C"/>
              </a:buClr>
              <a:buSzPts val="1000"/>
              <a:buFont typeface="Palatino"/>
              <a:buNone/>
              <a:defRPr sz="1300" b="0" i="0" u="none" strike="noStrike" cap="none">
                <a:solidFill>
                  <a:srgbClr val="93741C"/>
                </a:solidFill>
                <a:latin typeface="Palatino"/>
                <a:ea typeface="Palatino"/>
                <a:cs typeface="Palatino"/>
                <a:sym typeface="Palatino"/>
              </a:defRPr>
            </a:lvl6pPr>
            <a:lvl7pPr marL="0" marR="482600" lvl="6" indent="0" algn="ctr" rtl="0">
              <a:lnSpc>
                <a:spcPct val="100000"/>
              </a:lnSpc>
              <a:spcBef>
                <a:spcPts val="0"/>
              </a:spcBef>
              <a:spcAft>
                <a:spcPts val="0"/>
              </a:spcAft>
              <a:buClr>
                <a:srgbClr val="93741C"/>
              </a:buClr>
              <a:buSzPts val="1000"/>
              <a:buFont typeface="Palatino"/>
              <a:buNone/>
              <a:defRPr sz="1300" b="0" i="0" u="none" strike="noStrike" cap="none">
                <a:solidFill>
                  <a:srgbClr val="93741C"/>
                </a:solidFill>
                <a:latin typeface="Palatino"/>
                <a:ea typeface="Palatino"/>
                <a:cs typeface="Palatino"/>
                <a:sym typeface="Palatino"/>
              </a:defRPr>
            </a:lvl7pPr>
            <a:lvl8pPr marL="0" marR="482600" lvl="7" indent="0" algn="ctr" rtl="0">
              <a:lnSpc>
                <a:spcPct val="100000"/>
              </a:lnSpc>
              <a:spcBef>
                <a:spcPts val="0"/>
              </a:spcBef>
              <a:spcAft>
                <a:spcPts val="0"/>
              </a:spcAft>
              <a:buClr>
                <a:srgbClr val="93741C"/>
              </a:buClr>
              <a:buSzPts val="1000"/>
              <a:buFont typeface="Palatino"/>
              <a:buNone/>
              <a:defRPr sz="1300" b="0" i="0" u="none" strike="noStrike" cap="none">
                <a:solidFill>
                  <a:srgbClr val="93741C"/>
                </a:solidFill>
                <a:latin typeface="Palatino"/>
                <a:ea typeface="Palatino"/>
                <a:cs typeface="Palatino"/>
                <a:sym typeface="Palatino"/>
              </a:defRPr>
            </a:lvl8pPr>
            <a:lvl9pPr marL="0" marR="482600" lvl="8" indent="0" algn="ctr" rtl="0">
              <a:lnSpc>
                <a:spcPct val="100000"/>
              </a:lnSpc>
              <a:spcBef>
                <a:spcPts val="0"/>
              </a:spcBef>
              <a:spcAft>
                <a:spcPts val="0"/>
              </a:spcAft>
              <a:buClr>
                <a:srgbClr val="93741C"/>
              </a:buClr>
              <a:buSzPts val="1000"/>
              <a:buFont typeface="Palatino"/>
              <a:buNone/>
              <a:defRPr sz="1300" b="0" i="0" u="none" strike="noStrike" cap="none">
                <a:solidFill>
                  <a:srgbClr val="93741C"/>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5"/>
        <p:cNvGrpSpPr/>
        <p:nvPr/>
      </p:nvGrpSpPr>
      <p:grpSpPr>
        <a:xfrm>
          <a:off x="0" y="0"/>
          <a:ext cx="0" cy="0"/>
          <a:chOff x="0" y="0"/>
          <a:chExt cx="0" cy="0"/>
        </a:xfrm>
      </p:grpSpPr>
      <p:sp>
        <p:nvSpPr>
          <p:cNvPr id="246" name="Google Shape;246;g239b03537fc_0_714"/>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7" name="Google Shape;247;g239b03537fc_0_714"/>
          <p:cNvSpPr txBox="1">
            <a:spLocks noGrp="1"/>
          </p:cNvSpPr>
          <p:nvPr>
            <p:ph type="body" idx="1"/>
          </p:nvPr>
        </p:nvSpPr>
        <p:spPr>
          <a:xfrm>
            <a:off x="457200" y="900114"/>
            <a:ext cx="4038600" cy="2545800"/>
          </a:xfrm>
          <a:prstGeom prst="rect">
            <a:avLst/>
          </a:prstGeom>
          <a:noFill/>
          <a:ln>
            <a:noFill/>
          </a:ln>
        </p:spPr>
        <p:txBody>
          <a:bodyPr spcFirstLastPara="1" wrap="square" lIns="68575" tIns="34275" rIns="68575" bIns="34275" anchor="t" anchorCtr="0">
            <a:normAutofit/>
          </a:bodyPr>
          <a:lstStyle>
            <a:lvl1pPr marL="457200" lvl="0" indent="-406400" algn="l" rtl="0">
              <a:spcBef>
                <a:spcPts val="600"/>
              </a:spcBef>
              <a:spcAft>
                <a:spcPts val="0"/>
              </a:spcAft>
              <a:buClr>
                <a:schemeClr val="dk1"/>
              </a:buClr>
              <a:buSzPts val="2800"/>
              <a:buChar char="•"/>
              <a:defRPr sz="2800"/>
            </a:lvl1pPr>
            <a:lvl2pPr marL="914400" lvl="1" indent="-381000" algn="l" rtl="0">
              <a:spcBef>
                <a:spcPts val="50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400"/>
              </a:spcBef>
              <a:spcAft>
                <a:spcPts val="0"/>
              </a:spcAft>
              <a:buClr>
                <a:schemeClr val="dk1"/>
              </a:buClr>
              <a:buSzPts val="1800"/>
              <a:buChar char="–"/>
              <a:defRPr sz="1800"/>
            </a:lvl4pPr>
            <a:lvl5pPr marL="2286000" lvl="4" indent="-342900" algn="l" rtl="0">
              <a:spcBef>
                <a:spcPts val="400"/>
              </a:spcBef>
              <a:spcAft>
                <a:spcPts val="0"/>
              </a:spcAft>
              <a:buClr>
                <a:schemeClr val="dk1"/>
              </a:buClr>
              <a:buSzPts val="1800"/>
              <a:buChar char="»"/>
              <a:defRPr sz="1800"/>
            </a:lvl5pPr>
            <a:lvl6pPr marL="2743200" lvl="5" indent="-342900" algn="l" rtl="0">
              <a:spcBef>
                <a:spcPts val="400"/>
              </a:spcBef>
              <a:spcAft>
                <a:spcPts val="0"/>
              </a:spcAft>
              <a:buClr>
                <a:schemeClr val="dk1"/>
              </a:buClr>
              <a:buSzPts val="1800"/>
              <a:buChar char="•"/>
              <a:defRPr sz="1800"/>
            </a:lvl6pPr>
            <a:lvl7pPr marL="3200400" lvl="6" indent="-342900" algn="l" rtl="0">
              <a:spcBef>
                <a:spcPts val="400"/>
              </a:spcBef>
              <a:spcAft>
                <a:spcPts val="0"/>
              </a:spcAft>
              <a:buClr>
                <a:schemeClr val="dk1"/>
              </a:buClr>
              <a:buSzPts val="1800"/>
              <a:buChar char="•"/>
              <a:defRPr sz="1800"/>
            </a:lvl7pPr>
            <a:lvl8pPr marL="3657600" lvl="7" indent="-342900" algn="l" rtl="0">
              <a:spcBef>
                <a:spcPts val="400"/>
              </a:spcBef>
              <a:spcAft>
                <a:spcPts val="0"/>
              </a:spcAft>
              <a:buClr>
                <a:schemeClr val="dk1"/>
              </a:buClr>
              <a:buSzPts val="1800"/>
              <a:buChar char="•"/>
              <a:defRPr sz="1800"/>
            </a:lvl8pPr>
            <a:lvl9pPr marL="4114800" lvl="8" indent="-342900" algn="l" rtl="0">
              <a:spcBef>
                <a:spcPts val="400"/>
              </a:spcBef>
              <a:spcAft>
                <a:spcPts val="0"/>
              </a:spcAft>
              <a:buClr>
                <a:schemeClr val="dk1"/>
              </a:buClr>
              <a:buSzPts val="1800"/>
              <a:buChar char="•"/>
              <a:defRPr sz="1800"/>
            </a:lvl9pPr>
          </a:lstStyle>
          <a:p>
            <a:endParaRPr/>
          </a:p>
        </p:txBody>
      </p:sp>
      <p:sp>
        <p:nvSpPr>
          <p:cNvPr id="248" name="Google Shape;248;g239b03537fc_0_714"/>
          <p:cNvSpPr txBox="1">
            <a:spLocks noGrp="1"/>
          </p:cNvSpPr>
          <p:nvPr>
            <p:ph type="body" idx="2"/>
          </p:nvPr>
        </p:nvSpPr>
        <p:spPr>
          <a:xfrm>
            <a:off x="4648200" y="900114"/>
            <a:ext cx="4038600" cy="2545800"/>
          </a:xfrm>
          <a:prstGeom prst="rect">
            <a:avLst/>
          </a:prstGeom>
          <a:noFill/>
          <a:ln>
            <a:noFill/>
          </a:ln>
        </p:spPr>
        <p:txBody>
          <a:bodyPr spcFirstLastPara="1" wrap="square" lIns="68575" tIns="34275" rIns="68575" bIns="34275" anchor="t" anchorCtr="0">
            <a:normAutofit/>
          </a:bodyPr>
          <a:lstStyle>
            <a:lvl1pPr marL="457200" lvl="0" indent="-406400" algn="l" rtl="0">
              <a:spcBef>
                <a:spcPts val="600"/>
              </a:spcBef>
              <a:spcAft>
                <a:spcPts val="0"/>
              </a:spcAft>
              <a:buClr>
                <a:schemeClr val="dk1"/>
              </a:buClr>
              <a:buSzPts val="2800"/>
              <a:buChar char="•"/>
              <a:defRPr sz="2800"/>
            </a:lvl1pPr>
            <a:lvl2pPr marL="914400" lvl="1" indent="-381000" algn="l" rtl="0">
              <a:spcBef>
                <a:spcPts val="50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400"/>
              </a:spcBef>
              <a:spcAft>
                <a:spcPts val="0"/>
              </a:spcAft>
              <a:buClr>
                <a:schemeClr val="dk1"/>
              </a:buClr>
              <a:buSzPts val="1800"/>
              <a:buChar char="–"/>
              <a:defRPr sz="1800"/>
            </a:lvl4pPr>
            <a:lvl5pPr marL="2286000" lvl="4" indent="-342900" algn="l" rtl="0">
              <a:spcBef>
                <a:spcPts val="400"/>
              </a:spcBef>
              <a:spcAft>
                <a:spcPts val="0"/>
              </a:spcAft>
              <a:buClr>
                <a:schemeClr val="dk1"/>
              </a:buClr>
              <a:buSzPts val="1800"/>
              <a:buChar char="»"/>
              <a:defRPr sz="1800"/>
            </a:lvl5pPr>
            <a:lvl6pPr marL="2743200" lvl="5" indent="-342900" algn="l" rtl="0">
              <a:spcBef>
                <a:spcPts val="400"/>
              </a:spcBef>
              <a:spcAft>
                <a:spcPts val="0"/>
              </a:spcAft>
              <a:buClr>
                <a:schemeClr val="dk1"/>
              </a:buClr>
              <a:buSzPts val="1800"/>
              <a:buChar char="•"/>
              <a:defRPr sz="1800"/>
            </a:lvl6pPr>
            <a:lvl7pPr marL="3200400" lvl="6" indent="-342900" algn="l" rtl="0">
              <a:spcBef>
                <a:spcPts val="400"/>
              </a:spcBef>
              <a:spcAft>
                <a:spcPts val="0"/>
              </a:spcAft>
              <a:buClr>
                <a:schemeClr val="dk1"/>
              </a:buClr>
              <a:buSzPts val="1800"/>
              <a:buChar char="•"/>
              <a:defRPr sz="1800"/>
            </a:lvl7pPr>
            <a:lvl8pPr marL="3657600" lvl="7" indent="-342900" algn="l" rtl="0">
              <a:spcBef>
                <a:spcPts val="400"/>
              </a:spcBef>
              <a:spcAft>
                <a:spcPts val="0"/>
              </a:spcAft>
              <a:buClr>
                <a:schemeClr val="dk1"/>
              </a:buClr>
              <a:buSzPts val="1800"/>
              <a:buChar char="•"/>
              <a:defRPr sz="1800"/>
            </a:lvl8pPr>
            <a:lvl9pPr marL="4114800" lvl="8" indent="-342900" algn="l" rtl="0">
              <a:spcBef>
                <a:spcPts val="400"/>
              </a:spcBef>
              <a:spcAft>
                <a:spcPts val="0"/>
              </a:spcAft>
              <a:buClr>
                <a:schemeClr val="dk1"/>
              </a:buClr>
              <a:buSzPts val="1800"/>
              <a:buChar char="•"/>
              <a:defRPr sz="1800"/>
            </a:lvl9pPr>
          </a:lstStyle>
          <a:p>
            <a:endParaRPr/>
          </a:p>
        </p:txBody>
      </p:sp>
      <p:sp>
        <p:nvSpPr>
          <p:cNvPr id="249" name="Google Shape;249;g239b03537fc_0_714"/>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0" name="Google Shape;250;g239b03537fc_0_714"/>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1" name="Google Shape;251;g239b03537fc_0_714"/>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2"/>
        <p:cNvGrpSpPr/>
        <p:nvPr/>
      </p:nvGrpSpPr>
      <p:grpSpPr>
        <a:xfrm>
          <a:off x="0" y="0"/>
          <a:ext cx="0" cy="0"/>
          <a:chOff x="0" y="0"/>
          <a:chExt cx="0" cy="0"/>
        </a:xfrm>
      </p:grpSpPr>
      <p:sp>
        <p:nvSpPr>
          <p:cNvPr id="253" name="Google Shape;253;g239b03537fc_0_721"/>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4" name="Google Shape;254;g239b03537fc_0_721"/>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5" name="Google Shape;255;g239b03537fc_0_721"/>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6" name="Google Shape;256;g239b03537fc_0_721"/>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g22b011d8803_0_30"/>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22b011d8803_0_30"/>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g22b011d8803_0_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22b011d8803_0_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22b011d8803_0_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7"/>
        <p:cNvGrpSpPr/>
        <p:nvPr/>
      </p:nvGrpSpPr>
      <p:grpSpPr>
        <a:xfrm>
          <a:off x="0" y="0"/>
          <a:ext cx="0" cy="0"/>
          <a:chOff x="0" y="0"/>
          <a:chExt cx="0" cy="0"/>
        </a:xfrm>
      </p:grpSpPr>
      <p:sp>
        <p:nvSpPr>
          <p:cNvPr id="258" name="Google Shape;258;g239b03537fc_0_726"/>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9" name="Google Shape;259;g239b03537fc_0_726"/>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rmAutofit/>
          </a:bodyPr>
          <a:lstStyle>
            <a:lvl1pPr marL="457200" lvl="0" indent="-228600" algn="l" rtl="0">
              <a:spcBef>
                <a:spcPts val="400"/>
              </a:spcBef>
              <a:spcAft>
                <a:spcPts val="0"/>
              </a:spcAft>
              <a:buClr>
                <a:srgbClr val="A2AD98"/>
              </a:buClr>
              <a:buSzPts val="2000"/>
              <a:buNone/>
              <a:defRPr sz="2000">
                <a:solidFill>
                  <a:srgbClr val="A2AD98"/>
                </a:solidFill>
              </a:defRPr>
            </a:lvl1pPr>
            <a:lvl2pPr marL="914400" lvl="1" indent="-228600" algn="l" rtl="0">
              <a:spcBef>
                <a:spcPts val="400"/>
              </a:spcBef>
              <a:spcAft>
                <a:spcPts val="0"/>
              </a:spcAft>
              <a:buClr>
                <a:srgbClr val="A2AD98"/>
              </a:buClr>
              <a:buSzPts val="1800"/>
              <a:buNone/>
              <a:defRPr sz="1800">
                <a:solidFill>
                  <a:srgbClr val="A2AD98"/>
                </a:solidFill>
              </a:defRPr>
            </a:lvl2pPr>
            <a:lvl3pPr marL="1371600" lvl="2" indent="-228600" algn="l" rtl="0">
              <a:spcBef>
                <a:spcPts val="300"/>
              </a:spcBef>
              <a:spcAft>
                <a:spcPts val="0"/>
              </a:spcAft>
              <a:buClr>
                <a:srgbClr val="A2AD98"/>
              </a:buClr>
              <a:buSzPts val="1600"/>
              <a:buNone/>
              <a:defRPr sz="1600">
                <a:solidFill>
                  <a:srgbClr val="A2AD98"/>
                </a:solidFill>
              </a:defRPr>
            </a:lvl3pPr>
            <a:lvl4pPr marL="1828800" lvl="3" indent="-228600" algn="l" rtl="0">
              <a:spcBef>
                <a:spcPts val="300"/>
              </a:spcBef>
              <a:spcAft>
                <a:spcPts val="0"/>
              </a:spcAft>
              <a:buClr>
                <a:srgbClr val="A2AD98"/>
              </a:buClr>
              <a:buSzPts val="1400"/>
              <a:buNone/>
              <a:defRPr sz="1400">
                <a:solidFill>
                  <a:srgbClr val="A2AD98"/>
                </a:solidFill>
              </a:defRPr>
            </a:lvl4pPr>
            <a:lvl5pPr marL="2286000" lvl="4" indent="-228600" algn="l" rtl="0">
              <a:spcBef>
                <a:spcPts val="300"/>
              </a:spcBef>
              <a:spcAft>
                <a:spcPts val="0"/>
              </a:spcAft>
              <a:buClr>
                <a:srgbClr val="A2AD98"/>
              </a:buClr>
              <a:buSzPts val="1400"/>
              <a:buNone/>
              <a:defRPr sz="1400">
                <a:solidFill>
                  <a:srgbClr val="A2AD98"/>
                </a:solidFill>
              </a:defRPr>
            </a:lvl5pPr>
            <a:lvl6pPr marL="2743200" lvl="5" indent="-228600" algn="l" rtl="0">
              <a:spcBef>
                <a:spcPts val="300"/>
              </a:spcBef>
              <a:spcAft>
                <a:spcPts val="0"/>
              </a:spcAft>
              <a:buClr>
                <a:srgbClr val="A2AD98"/>
              </a:buClr>
              <a:buSzPts val="1400"/>
              <a:buNone/>
              <a:defRPr sz="1400">
                <a:solidFill>
                  <a:srgbClr val="A2AD98"/>
                </a:solidFill>
              </a:defRPr>
            </a:lvl6pPr>
            <a:lvl7pPr marL="3200400" lvl="6" indent="-228600" algn="l" rtl="0">
              <a:spcBef>
                <a:spcPts val="300"/>
              </a:spcBef>
              <a:spcAft>
                <a:spcPts val="0"/>
              </a:spcAft>
              <a:buClr>
                <a:srgbClr val="A2AD98"/>
              </a:buClr>
              <a:buSzPts val="1400"/>
              <a:buNone/>
              <a:defRPr sz="1400">
                <a:solidFill>
                  <a:srgbClr val="A2AD98"/>
                </a:solidFill>
              </a:defRPr>
            </a:lvl7pPr>
            <a:lvl8pPr marL="3657600" lvl="7" indent="-228600" algn="l" rtl="0">
              <a:spcBef>
                <a:spcPts val="300"/>
              </a:spcBef>
              <a:spcAft>
                <a:spcPts val="0"/>
              </a:spcAft>
              <a:buClr>
                <a:srgbClr val="A2AD98"/>
              </a:buClr>
              <a:buSzPts val="1400"/>
              <a:buNone/>
              <a:defRPr sz="1400">
                <a:solidFill>
                  <a:srgbClr val="A2AD98"/>
                </a:solidFill>
              </a:defRPr>
            </a:lvl8pPr>
            <a:lvl9pPr marL="4114800" lvl="8" indent="-228600" algn="l" rtl="0">
              <a:spcBef>
                <a:spcPts val="300"/>
              </a:spcBef>
              <a:spcAft>
                <a:spcPts val="0"/>
              </a:spcAft>
              <a:buClr>
                <a:srgbClr val="A2AD98"/>
              </a:buClr>
              <a:buSzPts val="1400"/>
              <a:buNone/>
              <a:defRPr sz="1400">
                <a:solidFill>
                  <a:srgbClr val="A2AD98"/>
                </a:solidFill>
              </a:defRPr>
            </a:lvl9pPr>
          </a:lstStyle>
          <a:p>
            <a:endParaRPr/>
          </a:p>
        </p:txBody>
      </p:sp>
      <p:sp>
        <p:nvSpPr>
          <p:cNvPr id="260" name="Google Shape;260;g239b03537fc_0_726"/>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61" name="Google Shape;261;g239b03537fc_0_726"/>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62" name="Google Shape;262;g239b03537fc_0_726"/>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3"/>
        <p:cNvGrpSpPr/>
        <p:nvPr/>
      </p:nvGrpSpPr>
      <p:grpSpPr>
        <a:xfrm>
          <a:off x="0" y="0"/>
          <a:ext cx="0" cy="0"/>
          <a:chOff x="0" y="0"/>
          <a:chExt cx="0" cy="0"/>
        </a:xfrm>
      </p:grpSpPr>
      <p:sp>
        <p:nvSpPr>
          <p:cNvPr id="264" name="Google Shape;264;g239b03537fc_0_732"/>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44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5" name="Google Shape;265;g239b03537fc_0_732"/>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rmAutofit/>
          </a:bodyPr>
          <a:lstStyle>
            <a:lvl1pPr marL="457200" lvl="0" indent="-228600" algn="l" rtl="0">
              <a:spcBef>
                <a:spcPts val="50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400"/>
              </a:spcBef>
              <a:spcAft>
                <a:spcPts val="0"/>
              </a:spcAft>
              <a:buClr>
                <a:schemeClr val="dk1"/>
              </a:buClr>
              <a:buSzPts val="1800"/>
              <a:buNone/>
              <a:defRPr sz="1800" b="1"/>
            </a:lvl3pPr>
            <a:lvl4pPr marL="1828800" lvl="3" indent="-228600" algn="l" rtl="0">
              <a:spcBef>
                <a:spcPts val="300"/>
              </a:spcBef>
              <a:spcAft>
                <a:spcPts val="0"/>
              </a:spcAft>
              <a:buClr>
                <a:schemeClr val="dk1"/>
              </a:buClr>
              <a:buSzPts val="1600"/>
              <a:buNone/>
              <a:defRPr sz="1600" b="1"/>
            </a:lvl4pPr>
            <a:lvl5pPr marL="2286000" lvl="4" indent="-228600" algn="l" rtl="0">
              <a:spcBef>
                <a:spcPts val="300"/>
              </a:spcBef>
              <a:spcAft>
                <a:spcPts val="0"/>
              </a:spcAft>
              <a:buClr>
                <a:schemeClr val="dk1"/>
              </a:buClr>
              <a:buSzPts val="1600"/>
              <a:buNone/>
              <a:defRPr sz="1600" b="1"/>
            </a:lvl5pPr>
            <a:lvl6pPr marL="2743200" lvl="5" indent="-228600" algn="l" rtl="0">
              <a:spcBef>
                <a:spcPts val="300"/>
              </a:spcBef>
              <a:spcAft>
                <a:spcPts val="0"/>
              </a:spcAft>
              <a:buClr>
                <a:schemeClr val="dk1"/>
              </a:buClr>
              <a:buSzPts val="1600"/>
              <a:buNone/>
              <a:defRPr sz="1600" b="1"/>
            </a:lvl6pPr>
            <a:lvl7pPr marL="3200400" lvl="6" indent="-228600" algn="l" rtl="0">
              <a:spcBef>
                <a:spcPts val="300"/>
              </a:spcBef>
              <a:spcAft>
                <a:spcPts val="0"/>
              </a:spcAft>
              <a:buClr>
                <a:schemeClr val="dk1"/>
              </a:buClr>
              <a:buSzPts val="1600"/>
              <a:buNone/>
              <a:defRPr sz="1600" b="1"/>
            </a:lvl7pPr>
            <a:lvl8pPr marL="3657600" lvl="7" indent="-228600" algn="l" rtl="0">
              <a:spcBef>
                <a:spcPts val="300"/>
              </a:spcBef>
              <a:spcAft>
                <a:spcPts val="0"/>
              </a:spcAft>
              <a:buClr>
                <a:schemeClr val="dk1"/>
              </a:buClr>
              <a:buSzPts val="1600"/>
              <a:buNone/>
              <a:defRPr sz="1600" b="1"/>
            </a:lvl8pPr>
            <a:lvl9pPr marL="4114800" lvl="8" indent="-228600" algn="l" rtl="0">
              <a:spcBef>
                <a:spcPts val="300"/>
              </a:spcBef>
              <a:spcAft>
                <a:spcPts val="0"/>
              </a:spcAft>
              <a:buClr>
                <a:schemeClr val="dk1"/>
              </a:buClr>
              <a:buSzPts val="1600"/>
              <a:buNone/>
              <a:defRPr sz="1600" b="1"/>
            </a:lvl9pPr>
          </a:lstStyle>
          <a:p>
            <a:endParaRPr/>
          </a:p>
        </p:txBody>
      </p:sp>
      <p:sp>
        <p:nvSpPr>
          <p:cNvPr id="266" name="Google Shape;266;g239b03537fc_0_732"/>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rmAutofit/>
          </a:bodyPr>
          <a:lstStyle>
            <a:lvl1pPr marL="457200" lvl="0" indent="-381000" algn="l" rtl="0">
              <a:spcBef>
                <a:spcPts val="50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400"/>
              </a:spcBef>
              <a:spcAft>
                <a:spcPts val="0"/>
              </a:spcAft>
              <a:buClr>
                <a:schemeClr val="dk1"/>
              </a:buClr>
              <a:buSzPts val="1800"/>
              <a:buChar char="•"/>
              <a:defRPr sz="1800"/>
            </a:lvl3pPr>
            <a:lvl4pPr marL="1828800" lvl="3" indent="-330200" algn="l" rtl="0">
              <a:spcBef>
                <a:spcPts val="300"/>
              </a:spcBef>
              <a:spcAft>
                <a:spcPts val="0"/>
              </a:spcAft>
              <a:buClr>
                <a:schemeClr val="dk1"/>
              </a:buClr>
              <a:buSzPts val="1600"/>
              <a:buChar char="–"/>
              <a:defRPr sz="1600"/>
            </a:lvl4pPr>
            <a:lvl5pPr marL="2286000" lvl="4" indent="-330200" algn="l" rtl="0">
              <a:spcBef>
                <a:spcPts val="300"/>
              </a:spcBef>
              <a:spcAft>
                <a:spcPts val="0"/>
              </a:spcAft>
              <a:buClr>
                <a:schemeClr val="dk1"/>
              </a:buClr>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267" name="Google Shape;267;g239b03537fc_0_732"/>
          <p:cNvSpPr txBox="1">
            <a:spLocks noGrp="1"/>
          </p:cNvSpPr>
          <p:nvPr>
            <p:ph type="body" idx="3"/>
          </p:nvPr>
        </p:nvSpPr>
        <p:spPr>
          <a:xfrm>
            <a:off x="4645027" y="1151335"/>
            <a:ext cx="4041600" cy="480000"/>
          </a:xfrm>
          <a:prstGeom prst="rect">
            <a:avLst/>
          </a:prstGeom>
          <a:noFill/>
          <a:ln>
            <a:noFill/>
          </a:ln>
        </p:spPr>
        <p:txBody>
          <a:bodyPr spcFirstLastPara="1" wrap="square" lIns="68575" tIns="34275" rIns="68575" bIns="34275" anchor="b" anchorCtr="0">
            <a:normAutofit/>
          </a:bodyPr>
          <a:lstStyle>
            <a:lvl1pPr marL="457200" lvl="0" indent="-228600" algn="l" rtl="0">
              <a:spcBef>
                <a:spcPts val="50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400"/>
              </a:spcBef>
              <a:spcAft>
                <a:spcPts val="0"/>
              </a:spcAft>
              <a:buClr>
                <a:schemeClr val="dk1"/>
              </a:buClr>
              <a:buSzPts val="1800"/>
              <a:buNone/>
              <a:defRPr sz="1800" b="1"/>
            </a:lvl3pPr>
            <a:lvl4pPr marL="1828800" lvl="3" indent="-228600" algn="l" rtl="0">
              <a:spcBef>
                <a:spcPts val="300"/>
              </a:spcBef>
              <a:spcAft>
                <a:spcPts val="0"/>
              </a:spcAft>
              <a:buClr>
                <a:schemeClr val="dk1"/>
              </a:buClr>
              <a:buSzPts val="1600"/>
              <a:buNone/>
              <a:defRPr sz="1600" b="1"/>
            </a:lvl4pPr>
            <a:lvl5pPr marL="2286000" lvl="4" indent="-228600" algn="l" rtl="0">
              <a:spcBef>
                <a:spcPts val="300"/>
              </a:spcBef>
              <a:spcAft>
                <a:spcPts val="0"/>
              </a:spcAft>
              <a:buClr>
                <a:schemeClr val="dk1"/>
              </a:buClr>
              <a:buSzPts val="1600"/>
              <a:buNone/>
              <a:defRPr sz="1600" b="1"/>
            </a:lvl5pPr>
            <a:lvl6pPr marL="2743200" lvl="5" indent="-228600" algn="l" rtl="0">
              <a:spcBef>
                <a:spcPts val="300"/>
              </a:spcBef>
              <a:spcAft>
                <a:spcPts val="0"/>
              </a:spcAft>
              <a:buClr>
                <a:schemeClr val="dk1"/>
              </a:buClr>
              <a:buSzPts val="1600"/>
              <a:buNone/>
              <a:defRPr sz="1600" b="1"/>
            </a:lvl6pPr>
            <a:lvl7pPr marL="3200400" lvl="6" indent="-228600" algn="l" rtl="0">
              <a:spcBef>
                <a:spcPts val="300"/>
              </a:spcBef>
              <a:spcAft>
                <a:spcPts val="0"/>
              </a:spcAft>
              <a:buClr>
                <a:schemeClr val="dk1"/>
              </a:buClr>
              <a:buSzPts val="1600"/>
              <a:buNone/>
              <a:defRPr sz="1600" b="1"/>
            </a:lvl7pPr>
            <a:lvl8pPr marL="3657600" lvl="7" indent="-228600" algn="l" rtl="0">
              <a:spcBef>
                <a:spcPts val="300"/>
              </a:spcBef>
              <a:spcAft>
                <a:spcPts val="0"/>
              </a:spcAft>
              <a:buClr>
                <a:schemeClr val="dk1"/>
              </a:buClr>
              <a:buSzPts val="1600"/>
              <a:buNone/>
              <a:defRPr sz="1600" b="1"/>
            </a:lvl8pPr>
            <a:lvl9pPr marL="4114800" lvl="8" indent="-228600" algn="l" rtl="0">
              <a:spcBef>
                <a:spcPts val="300"/>
              </a:spcBef>
              <a:spcAft>
                <a:spcPts val="0"/>
              </a:spcAft>
              <a:buClr>
                <a:schemeClr val="dk1"/>
              </a:buClr>
              <a:buSzPts val="1600"/>
              <a:buNone/>
              <a:defRPr sz="1600" b="1"/>
            </a:lvl9pPr>
          </a:lstStyle>
          <a:p>
            <a:endParaRPr/>
          </a:p>
        </p:txBody>
      </p:sp>
      <p:sp>
        <p:nvSpPr>
          <p:cNvPr id="268" name="Google Shape;268;g239b03537fc_0_732"/>
          <p:cNvSpPr txBox="1">
            <a:spLocks noGrp="1"/>
          </p:cNvSpPr>
          <p:nvPr>
            <p:ph type="body" idx="4"/>
          </p:nvPr>
        </p:nvSpPr>
        <p:spPr>
          <a:xfrm>
            <a:off x="4645027" y="1631156"/>
            <a:ext cx="4041600" cy="2963400"/>
          </a:xfrm>
          <a:prstGeom prst="rect">
            <a:avLst/>
          </a:prstGeom>
          <a:noFill/>
          <a:ln>
            <a:noFill/>
          </a:ln>
        </p:spPr>
        <p:txBody>
          <a:bodyPr spcFirstLastPara="1" wrap="square" lIns="68575" tIns="34275" rIns="68575" bIns="34275" anchor="t" anchorCtr="0">
            <a:normAutofit/>
          </a:bodyPr>
          <a:lstStyle>
            <a:lvl1pPr marL="457200" lvl="0" indent="-381000" algn="l" rtl="0">
              <a:spcBef>
                <a:spcPts val="50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400"/>
              </a:spcBef>
              <a:spcAft>
                <a:spcPts val="0"/>
              </a:spcAft>
              <a:buClr>
                <a:schemeClr val="dk1"/>
              </a:buClr>
              <a:buSzPts val="1800"/>
              <a:buChar char="•"/>
              <a:defRPr sz="1800"/>
            </a:lvl3pPr>
            <a:lvl4pPr marL="1828800" lvl="3" indent="-330200" algn="l" rtl="0">
              <a:spcBef>
                <a:spcPts val="300"/>
              </a:spcBef>
              <a:spcAft>
                <a:spcPts val="0"/>
              </a:spcAft>
              <a:buClr>
                <a:schemeClr val="dk1"/>
              </a:buClr>
              <a:buSzPts val="1600"/>
              <a:buChar char="–"/>
              <a:defRPr sz="1600"/>
            </a:lvl4pPr>
            <a:lvl5pPr marL="2286000" lvl="4" indent="-330200" algn="l" rtl="0">
              <a:spcBef>
                <a:spcPts val="300"/>
              </a:spcBef>
              <a:spcAft>
                <a:spcPts val="0"/>
              </a:spcAft>
              <a:buClr>
                <a:schemeClr val="dk1"/>
              </a:buClr>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269" name="Google Shape;269;g239b03537fc_0_732"/>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0" name="Google Shape;270;g239b03537fc_0_732"/>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1" name="Google Shape;271;g239b03537fc_0_732"/>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2"/>
        <p:cNvGrpSpPr/>
        <p:nvPr/>
      </p:nvGrpSpPr>
      <p:grpSpPr>
        <a:xfrm>
          <a:off x="0" y="0"/>
          <a:ext cx="0" cy="0"/>
          <a:chOff x="0" y="0"/>
          <a:chExt cx="0" cy="0"/>
        </a:xfrm>
      </p:grpSpPr>
      <p:sp>
        <p:nvSpPr>
          <p:cNvPr id="273" name="Google Shape;273;g239b03537fc_0_741"/>
          <p:cNvSpPr txBox="1">
            <a:spLocks noGrp="1"/>
          </p:cNvSpPr>
          <p:nvPr>
            <p:ph type="title"/>
          </p:nvPr>
        </p:nvSpPr>
        <p:spPr>
          <a:xfrm>
            <a:off x="1792288" y="3600451"/>
            <a:ext cx="5486400" cy="425100"/>
          </a:xfrm>
          <a:prstGeom prst="rect">
            <a:avLst/>
          </a:prstGeom>
          <a:noFill/>
          <a:ln>
            <a:noFill/>
          </a:ln>
        </p:spPr>
        <p:txBody>
          <a:bodyPr spcFirstLastPara="1" wrap="square" lIns="68575" tIns="34275" rIns="68575" bIns="34275"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g239b03537fc_0_741"/>
          <p:cNvSpPr>
            <a:spLocks noGrp="1"/>
          </p:cNvSpPr>
          <p:nvPr>
            <p:ph type="pic" idx="2"/>
          </p:nvPr>
        </p:nvSpPr>
        <p:spPr>
          <a:xfrm>
            <a:off x="1792288" y="459581"/>
            <a:ext cx="5486400" cy="3086100"/>
          </a:xfrm>
          <a:prstGeom prst="rect">
            <a:avLst/>
          </a:prstGeom>
          <a:noFill/>
          <a:ln>
            <a:noFill/>
          </a:ln>
        </p:spPr>
      </p:sp>
      <p:sp>
        <p:nvSpPr>
          <p:cNvPr id="275" name="Google Shape;275;g239b03537fc_0_741"/>
          <p:cNvSpPr txBox="1">
            <a:spLocks noGrp="1"/>
          </p:cNvSpPr>
          <p:nvPr>
            <p:ph type="body" idx="1"/>
          </p:nvPr>
        </p:nvSpPr>
        <p:spPr>
          <a:xfrm>
            <a:off x="1792288" y="4025504"/>
            <a:ext cx="5486400" cy="603600"/>
          </a:xfrm>
          <a:prstGeom prst="rect">
            <a:avLst/>
          </a:prstGeom>
          <a:noFill/>
          <a:ln>
            <a:noFill/>
          </a:ln>
        </p:spPr>
        <p:txBody>
          <a:bodyPr spcFirstLastPara="1" wrap="square" lIns="68575" tIns="34275" rIns="68575" bIns="34275" anchor="t" anchorCtr="0">
            <a:normAutofit/>
          </a:bodyPr>
          <a:lstStyle>
            <a:lvl1pPr marL="457200" lvl="0" indent="-228600" algn="l" rtl="0">
              <a:spcBef>
                <a:spcPts val="300"/>
              </a:spcBef>
              <a:spcAft>
                <a:spcPts val="0"/>
              </a:spcAft>
              <a:buClr>
                <a:schemeClr val="dk1"/>
              </a:buClr>
              <a:buSzPts val="1400"/>
              <a:buNone/>
              <a:defRPr sz="1400"/>
            </a:lvl1pPr>
            <a:lvl2pPr marL="914400" lvl="1" indent="-228600" algn="l" rtl="0">
              <a:spcBef>
                <a:spcPts val="20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200"/>
              </a:spcBef>
              <a:spcAft>
                <a:spcPts val="0"/>
              </a:spcAft>
              <a:buClr>
                <a:schemeClr val="dk1"/>
              </a:buClr>
              <a:buSzPts val="900"/>
              <a:buNone/>
              <a:defRPr sz="900"/>
            </a:lvl4pPr>
            <a:lvl5pPr marL="2286000" lvl="4" indent="-228600" algn="l" rtl="0">
              <a:spcBef>
                <a:spcPts val="200"/>
              </a:spcBef>
              <a:spcAft>
                <a:spcPts val="0"/>
              </a:spcAft>
              <a:buClr>
                <a:schemeClr val="dk1"/>
              </a:buClr>
              <a:buSzPts val="900"/>
              <a:buNone/>
              <a:defRPr sz="900"/>
            </a:lvl5pPr>
            <a:lvl6pPr marL="2743200" lvl="5" indent="-228600" algn="l" rtl="0">
              <a:spcBef>
                <a:spcPts val="200"/>
              </a:spcBef>
              <a:spcAft>
                <a:spcPts val="0"/>
              </a:spcAft>
              <a:buClr>
                <a:schemeClr val="dk1"/>
              </a:buClr>
              <a:buSzPts val="900"/>
              <a:buNone/>
              <a:defRPr sz="900"/>
            </a:lvl6pPr>
            <a:lvl7pPr marL="3200400" lvl="6" indent="-228600" algn="l" rtl="0">
              <a:spcBef>
                <a:spcPts val="200"/>
              </a:spcBef>
              <a:spcAft>
                <a:spcPts val="0"/>
              </a:spcAft>
              <a:buClr>
                <a:schemeClr val="dk1"/>
              </a:buClr>
              <a:buSzPts val="900"/>
              <a:buNone/>
              <a:defRPr sz="900"/>
            </a:lvl7pPr>
            <a:lvl8pPr marL="3657600" lvl="7" indent="-228600" algn="l" rtl="0">
              <a:spcBef>
                <a:spcPts val="200"/>
              </a:spcBef>
              <a:spcAft>
                <a:spcPts val="0"/>
              </a:spcAft>
              <a:buClr>
                <a:schemeClr val="dk1"/>
              </a:buClr>
              <a:buSzPts val="900"/>
              <a:buNone/>
              <a:defRPr sz="900"/>
            </a:lvl8pPr>
            <a:lvl9pPr marL="4114800" lvl="8" indent="-228600" algn="l" rtl="0">
              <a:spcBef>
                <a:spcPts val="200"/>
              </a:spcBef>
              <a:spcAft>
                <a:spcPts val="0"/>
              </a:spcAft>
              <a:buClr>
                <a:schemeClr val="dk1"/>
              </a:buClr>
              <a:buSzPts val="900"/>
              <a:buNone/>
              <a:defRPr sz="900"/>
            </a:lvl9pPr>
          </a:lstStyle>
          <a:p>
            <a:endParaRPr/>
          </a:p>
        </p:txBody>
      </p:sp>
      <p:sp>
        <p:nvSpPr>
          <p:cNvPr id="276" name="Google Shape;276;g239b03537fc_0_741"/>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7" name="Google Shape;277;g239b03537fc_0_741"/>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8" name="Google Shape;278;g239b03537fc_0_741"/>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9"/>
        <p:cNvGrpSpPr/>
        <p:nvPr/>
      </p:nvGrpSpPr>
      <p:grpSpPr>
        <a:xfrm>
          <a:off x="0" y="0"/>
          <a:ext cx="0" cy="0"/>
          <a:chOff x="0" y="0"/>
          <a:chExt cx="0" cy="0"/>
        </a:xfrm>
      </p:grpSpPr>
      <p:sp>
        <p:nvSpPr>
          <p:cNvPr id="280" name="Google Shape;280;g239b03537fc_0_748"/>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1" name="Google Shape;281;g239b03537fc_0_748"/>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34275" rIns="68575" bIns="34275" anchor="t" anchorCtr="0">
            <a:norm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282" name="Google Shape;282;g239b03537fc_0_748"/>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83" name="Google Shape;283;g239b03537fc_0_748"/>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84" name="Google Shape;284;g239b03537fc_0_748"/>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5"/>
        <p:cNvGrpSpPr/>
        <p:nvPr/>
      </p:nvGrpSpPr>
      <p:grpSpPr>
        <a:xfrm>
          <a:off x="0" y="0"/>
          <a:ext cx="0" cy="0"/>
          <a:chOff x="0" y="0"/>
          <a:chExt cx="0" cy="0"/>
        </a:xfrm>
      </p:grpSpPr>
      <p:sp>
        <p:nvSpPr>
          <p:cNvPr id="286" name="Google Shape;286;g239b03537fc_0_754"/>
          <p:cNvSpPr txBox="1">
            <a:spLocks noGrp="1"/>
          </p:cNvSpPr>
          <p:nvPr>
            <p:ph type="title"/>
          </p:nvPr>
        </p:nvSpPr>
        <p:spPr>
          <a:xfrm rot="5400000">
            <a:off x="6012750" y="771432"/>
            <a:ext cx="3290700" cy="20574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 name="Google Shape;287;g239b03537fc_0_754"/>
          <p:cNvSpPr txBox="1">
            <a:spLocks noGrp="1"/>
          </p:cNvSpPr>
          <p:nvPr>
            <p:ph type="body" idx="1"/>
          </p:nvPr>
        </p:nvSpPr>
        <p:spPr>
          <a:xfrm rot="5400000">
            <a:off x="1821750" y="-1209768"/>
            <a:ext cx="3290700" cy="6019800"/>
          </a:xfrm>
          <a:prstGeom prst="rect">
            <a:avLst/>
          </a:prstGeom>
          <a:noFill/>
          <a:ln>
            <a:noFill/>
          </a:ln>
        </p:spPr>
        <p:txBody>
          <a:bodyPr spcFirstLastPara="1" wrap="square" lIns="68575" tIns="34275" rIns="68575" bIns="34275" anchor="t" anchorCtr="0">
            <a:norm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288" name="Google Shape;288;g239b03537fc_0_754"/>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89" name="Google Shape;289;g239b03537fc_0_754"/>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0" name="Google Shape;290;g239b03537fc_0_754"/>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1"/>
        <p:cNvGrpSpPr/>
        <p:nvPr/>
      </p:nvGrpSpPr>
      <p:grpSpPr>
        <a:xfrm>
          <a:off x="0" y="0"/>
          <a:ext cx="0" cy="0"/>
          <a:chOff x="0" y="0"/>
          <a:chExt cx="0" cy="0"/>
        </a:xfrm>
      </p:grpSpPr>
      <p:sp>
        <p:nvSpPr>
          <p:cNvPr id="292" name="Google Shape;292;g239b03537fc_0_760"/>
          <p:cNvSpPr txBox="1">
            <a:spLocks noGrp="1"/>
          </p:cNvSpPr>
          <p:nvPr>
            <p:ph type="ctrTitle"/>
          </p:nvPr>
        </p:nvSpPr>
        <p:spPr>
          <a:xfrm>
            <a:off x="685800" y="1597820"/>
            <a:ext cx="7772400" cy="1102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3" name="Google Shape;293;g239b03537fc_0_760"/>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rmAutofit/>
          </a:bodyPr>
          <a:lstStyle>
            <a:lvl1pPr lvl="0" algn="ctr" rtl="0">
              <a:spcBef>
                <a:spcPts val="600"/>
              </a:spcBef>
              <a:spcAft>
                <a:spcPts val="0"/>
              </a:spcAft>
              <a:buClr>
                <a:srgbClr val="A2AD98"/>
              </a:buClr>
              <a:buSzPts val="3200"/>
              <a:buNone/>
              <a:defRPr>
                <a:solidFill>
                  <a:srgbClr val="A2AD98"/>
                </a:solidFill>
              </a:defRPr>
            </a:lvl1pPr>
            <a:lvl2pPr lvl="1" algn="ctr" rtl="0">
              <a:spcBef>
                <a:spcPts val="600"/>
              </a:spcBef>
              <a:spcAft>
                <a:spcPts val="0"/>
              </a:spcAft>
              <a:buClr>
                <a:srgbClr val="A2AD98"/>
              </a:buClr>
              <a:buSzPts val="2800"/>
              <a:buNone/>
              <a:defRPr>
                <a:solidFill>
                  <a:srgbClr val="A2AD98"/>
                </a:solidFill>
              </a:defRPr>
            </a:lvl2pPr>
            <a:lvl3pPr lvl="2" algn="ctr" rtl="0">
              <a:spcBef>
                <a:spcPts val="500"/>
              </a:spcBef>
              <a:spcAft>
                <a:spcPts val="0"/>
              </a:spcAft>
              <a:buClr>
                <a:srgbClr val="A2AD98"/>
              </a:buClr>
              <a:buSzPts val="2400"/>
              <a:buNone/>
              <a:defRPr>
                <a:solidFill>
                  <a:srgbClr val="A2AD98"/>
                </a:solidFill>
              </a:defRPr>
            </a:lvl3pPr>
            <a:lvl4pPr lvl="3" algn="ctr" rtl="0">
              <a:spcBef>
                <a:spcPts val="400"/>
              </a:spcBef>
              <a:spcAft>
                <a:spcPts val="0"/>
              </a:spcAft>
              <a:buClr>
                <a:srgbClr val="A2AD98"/>
              </a:buClr>
              <a:buSzPts val="2000"/>
              <a:buNone/>
              <a:defRPr>
                <a:solidFill>
                  <a:srgbClr val="A2AD98"/>
                </a:solidFill>
              </a:defRPr>
            </a:lvl4pPr>
            <a:lvl5pPr lvl="4" algn="ctr" rtl="0">
              <a:spcBef>
                <a:spcPts val="400"/>
              </a:spcBef>
              <a:spcAft>
                <a:spcPts val="0"/>
              </a:spcAft>
              <a:buClr>
                <a:srgbClr val="A2AD98"/>
              </a:buClr>
              <a:buSzPts val="2000"/>
              <a:buNone/>
              <a:defRPr>
                <a:solidFill>
                  <a:srgbClr val="A2AD98"/>
                </a:solidFill>
              </a:defRPr>
            </a:lvl5pPr>
            <a:lvl6pPr lvl="5" algn="ctr" rtl="0">
              <a:spcBef>
                <a:spcPts val="400"/>
              </a:spcBef>
              <a:spcAft>
                <a:spcPts val="0"/>
              </a:spcAft>
              <a:buClr>
                <a:srgbClr val="A2AD98"/>
              </a:buClr>
              <a:buSzPts val="2000"/>
              <a:buNone/>
              <a:defRPr>
                <a:solidFill>
                  <a:srgbClr val="A2AD98"/>
                </a:solidFill>
              </a:defRPr>
            </a:lvl6pPr>
            <a:lvl7pPr lvl="6" algn="ctr" rtl="0">
              <a:spcBef>
                <a:spcPts val="400"/>
              </a:spcBef>
              <a:spcAft>
                <a:spcPts val="0"/>
              </a:spcAft>
              <a:buClr>
                <a:srgbClr val="A2AD98"/>
              </a:buClr>
              <a:buSzPts val="2000"/>
              <a:buNone/>
              <a:defRPr>
                <a:solidFill>
                  <a:srgbClr val="A2AD98"/>
                </a:solidFill>
              </a:defRPr>
            </a:lvl7pPr>
            <a:lvl8pPr lvl="7" algn="ctr" rtl="0">
              <a:spcBef>
                <a:spcPts val="400"/>
              </a:spcBef>
              <a:spcAft>
                <a:spcPts val="0"/>
              </a:spcAft>
              <a:buClr>
                <a:srgbClr val="A2AD98"/>
              </a:buClr>
              <a:buSzPts val="2000"/>
              <a:buNone/>
              <a:defRPr>
                <a:solidFill>
                  <a:srgbClr val="A2AD98"/>
                </a:solidFill>
              </a:defRPr>
            </a:lvl8pPr>
            <a:lvl9pPr lvl="8" algn="ctr" rtl="0">
              <a:spcBef>
                <a:spcPts val="400"/>
              </a:spcBef>
              <a:spcAft>
                <a:spcPts val="0"/>
              </a:spcAft>
              <a:buClr>
                <a:srgbClr val="A2AD98"/>
              </a:buClr>
              <a:buSzPts val="2000"/>
              <a:buNone/>
              <a:defRPr>
                <a:solidFill>
                  <a:srgbClr val="A2AD98"/>
                </a:solidFill>
              </a:defRPr>
            </a:lvl9pPr>
          </a:lstStyle>
          <a:p>
            <a:endParaRPr/>
          </a:p>
        </p:txBody>
      </p:sp>
      <p:sp>
        <p:nvSpPr>
          <p:cNvPr id="294" name="Google Shape;294;g239b03537fc_0_760"/>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5" name="Google Shape;295;g239b03537fc_0_760"/>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6" name="Google Shape;296;g239b03537fc_0_760"/>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7" name="Google Shape;297;g239b03537fc_0_760"/>
          <p:cNvSpPr>
            <a:spLocks noGrp="1"/>
          </p:cNvSpPr>
          <p:nvPr>
            <p:ph type="pic" idx="2"/>
          </p:nvPr>
        </p:nvSpPr>
        <p:spPr>
          <a:xfrm>
            <a:off x="2427681" y="1587854"/>
            <a:ext cx="2076900" cy="1166100"/>
          </a:xfrm>
          <a:prstGeom prst="rect">
            <a:avLst/>
          </a:prstGeom>
          <a:solidFill>
            <a:srgbClr val="93A879"/>
          </a:solidFill>
          <a:ln>
            <a:noFill/>
          </a:ln>
        </p:spPr>
      </p:sp>
      <p:sp>
        <p:nvSpPr>
          <p:cNvPr id="298" name="Google Shape;298;g239b03537fc_0_760"/>
          <p:cNvSpPr>
            <a:spLocks noGrp="1"/>
          </p:cNvSpPr>
          <p:nvPr>
            <p:ph type="pic" idx="3"/>
          </p:nvPr>
        </p:nvSpPr>
        <p:spPr>
          <a:xfrm>
            <a:off x="4531834" y="1587854"/>
            <a:ext cx="2076900" cy="1166100"/>
          </a:xfrm>
          <a:prstGeom prst="rect">
            <a:avLst/>
          </a:prstGeom>
          <a:solidFill>
            <a:srgbClr val="93A879"/>
          </a:solidFill>
          <a:ln>
            <a:noFill/>
          </a:ln>
        </p:spPr>
      </p:sp>
      <p:sp>
        <p:nvSpPr>
          <p:cNvPr id="299" name="Google Shape;299;g239b03537fc_0_760"/>
          <p:cNvSpPr>
            <a:spLocks noGrp="1"/>
          </p:cNvSpPr>
          <p:nvPr>
            <p:ph type="pic" idx="4"/>
          </p:nvPr>
        </p:nvSpPr>
        <p:spPr>
          <a:xfrm>
            <a:off x="6753936" y="1587854"/>
            <a:ext cx="2076900" cy="1166100"/>
          </a:xfrm>
          <a:prstGeom prst="rect">
            <a:avLst/>
          </a:prstGeom>
          <a:solidFill>
            <a:srgbClr val="93A879"/>
          </a:solidFill>
          <a:ln>
            <a:noFill/>
          </a:ln>
        </p:spPr>
      </p:sp>
      <p:sp>
        <p:nvSpPr>
          <p:cNvPr id="300" name="Google Shape;300;g239b03537fc_0_760"/>
          <p:cNvSpPr>
            <a:spLocks noGrp="1"/>
          </p:cNvSpPr>
          <p:nvPr>
            <p:ph type="pic" idx="5"/>
          </p:nvPr>
        </p:nvSpPr>
        <p:spPr>
          <a:xfrm>
            <a:off x="323528" y="1587854"/>
            <a:ext cx="2076900" cy="1166100"/>
          </a:xfrm>
          <a:prstGeom prst="rect">
            <a:avLst/>
          </a:prstGeom>
          <a:solidFill>
            <a:srgbClr val="93A879"/>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1"/>
        <p:cNvGrpSpPr/>
        <p:nvPr/>
      </p:nvGrpSpPr>
      <p:grpSpPr>
        <a:xfrm>
          <a:off x="0" y="0"/>
          <a:ext cx="0" cy="0"/>
          <a:chOff x="0" y="0"/>
          <a:chExt cx="0" cy="0"/>
        </a:xfrm>
      </p:grpSpPr>
      <p:sp>
        <p:nvSpPr>
          <p:cNvPr id="302" name="Google Shape;302;g239b03537fc_0_770"/>
          <p:cNvSpPr>
            <a:spLocks noGrp="1"/>
          </p:cNvSpPr>
          <p:nvPr>
            <p:ph type="pic" idx="2"/>
          </p:nvPr>
        </p:nvSpPr>
        <p:spPr>
          <a:xfrm>
            <a:off x="5042336" y="0"/>
            <a:ext cx="4138200" cy="4817400"/>
          </a:xfrm>
          <a:prstGeom prst="rect">
            <a:avLst/>
          </a:prstGeom>
          <a:solidFill>
            <a:srgbClr val="536340"/>
          </a:solidFill>
          <a:ln>
            <a:noFill/>
          </a:ln>
        </p:spPr>
      </p:sp>
      <p:sp>
        <p:nvSpPr>
          <p:cNvPr id="303" name="Google Shape;303;g239b03537fc_0_770"/>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4" name="Google Shape;304;g239b03537fc_0_770"/>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5" name="Google Shape;305;g239b03537fc_0_770"/>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6" name="Google Shape;306;g239b03537fc_0_770"/>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7"/>
        <p:cNvGrpSpPr/>
        <p:nvPr/>
      </p:nvGrpSpPr>
      <p:grpSpPr>
        <a:xfrm>
          <a:off x="0" y="0"/>
          <a:ext cx="0" cy="0"/>
          <a:chOff x="0" y="0"/>
          <a:chExt cx="0" cy="0"/>
        </a:xfrm>
      </p:grpSpPr>
      <p:sp>
        <p:nvSpPr>
          <p:cNvPr id="308" name="Google Shape;308;g239b03537fc_0_776"/>
          <p:cNvSpPr>
            <a:spLocks noGrp="1"/>
          </p:cNvSpPr>
          <p:nvPr>
            <p:ph type="pic" idx="2"/>
          </p:nvPr>
        </p:nvSpPr>
        <p:spPr>
          <a:xfrm flipH="1">
            <a:off x="6365318" y="0"/>
            <a:ext cx="2811900" cy="2643900"/>
          </a:xfrm>
          <a:prstGeom prst="rect">
            <a:avLst/>
          </a:prstGeom>
          <a:solidFill>
            <a:srgbClr val="BFBFBF"/>
          </a:solidFill>
          <a:ln>
            <a:noFill/>
          </a:ln>
        </p:spPr>
      </p:sp>
      <p:sp>
        <p:nvSpPr>
          <p:cNvPr id="309" name="Google Shape;309;g239b03537fc_0_776"/>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0" name="Google Shape;310;g239b03537fc_0_776"/>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1" name="Google Shape;311;g239b03537fc_0_776"/>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2" name="Google Shape;312;g239b03537fc_0_776"/>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3"/>
        <p:cNvGrpSpPr/>
        <p:nvPr/>
      </p:nvGrpSpPr>
      <p:grpSpPr>
        <a:xfrm>
          <a:off x="0" y="0"/>
          <a:ext cx="0" cy="0"/>
          <a:chOff x="0" y="0"/>
          <a:chExt cx="0" cy="0"/>
        </a:xfrm>
      </p:grpSpPr>
      <p:sp>
        <p:nvSpPr>
          <p:cNvPr id="314" name="Google Shape;314;g239b03537fc_0_782"/>
          <p:cNvSpPr txBox="1">
            <a:spLocks noGrp="1"/>
          </p:cNvSpPr>
          <p:nvPr>
            <p:ph type="dt" idx="10"/>
          </p:nvPr>
        </p:nvSpPr>
        <p:spPr>
          <a:xfrm>
            <a:off x="457200" y="4767264"/>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5" name="Google Shape;315;g239b03537fc_0_782"/>
          <p:cNvSpPr txBox="1">
            <a:spLocks noGrp="1"/>
          </p:cNvSpPr>
          <p:nvPr>
            <p:ph type="ftr" idx="11"/>
          </p:nvPr>
        </p:nvSpPr>
        <p:spPr>
          <a:xfrm>
            <a:off x="3124200" y="4767264"/>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6" name="Google Shape;316;g239b03537fc_0_782"/>
          <p:cNvSpPr txBox="1">
            <a:spLocks noGrp="1"/>
          </p:cNvSpPr>
          <p:nvPr>
            <p:ph type="sldNum" idx="12"/>
          </p:nvPr>
        </p:nvSpPr>
        <p:spPr>
          <a:xfrm>
            <a:off x="6553200" y="4767264"/>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17" name="Google Shape;317;g239b03537fc_0_782"/>
          <p:cNvSpPr>
            <a:spLocks noGrp="1"/>
          </p:cNvSpPr>
          <p:nvPr>
            <p:ph type="pic" idx="2"/>
          </p:nvPr>
        </p:nvSpPr>
        <p:spPr>
          <a:xfrm>
            <a:off x="611188" y="1995488"/>
            <a:ext cx="3097200" cy="2520900"/>
          </a:xfrm>
          <a:prstGeom prst="rect">
            <a:avLst/>
          </a:prstGeom>
          <a:noFill/>
          <a:ln>
            <a:noFill/>
          </a:ln>
        </p:spPr>
      </p:sp>
      <p:sp>
        <p:nvSpPr>
          <p:cNvPr id="318" name="Google Shape;318;g239b03537fc_0_782"/>
          <p:cNvSpPr>
            <a:spLocks noGrp="1"/>
          </p:cNvSpPr>
          <p:nvPr>
            <p:ph type="pic" idx="3"/>
          </p:nvPr>
        </p:nvSpPr>
        <p:spPr>
          <a:xfrm>
            <a:off x="6516216" y="915567"/>
            <a:ext cx="1655700" cy="1584300"/>
          </a:xfrm>
          <a:prstGeom prst="rect">
            <a:avLst/>
          </a:prstGeom>
          <a:noFill/>
          <a:ln>
            <a:noFill/>
          </a:ln>
        </p:spPr>
      </p:sp>
      <p:sp>
        <p:nvSpPr>
          <p:cNvPr id="319" name="Google Shape;319;g239b03537fc_0_782"/>
          <p:cNvSpPr>
            <a:spLocks noGrp="1"/>
          </p:cNvSpPr>
          <p:nvPr>
            <p:ph type="pic" idx="4"/>
          </p:nvPr>
        </p:nvSpPr>
        <p:spPr>
          <a:xfrm>
            <a:off x="6516216" y="2859782"/>
            <a:ext cx="1727100" cy="17271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20"/>
        <p:cNvGrpSpPr/>
        <p:nvPr/>
      </p:nvGrpSpPr>
      <p:grpSpPr>
        <a:xfrm>
          <a:off x="0" y="0"/>
          <a:ext cx="0" cy="0"/>
          <a:chOff x="0" y="0"/>
          <a:chExt cx="0" cy="0"/>
        </a:xfrm>
      </p:grpSpPr>
      <p:sp>
        <p:nvSpPr>
          <p:cNvPr id="321" name="Google Shape;321;g239b03537fc_0_789"/>
          <p:cNvSpPr>
            <a:spLocks noGrp="1"/>
          </p:cNvSpPr>
          <p:nvPr>
            <p:ph type="pic" idx="2"/>
          </p:nvPr>
        </p:nvSpPr>
        <p:spPr>
          <a:xfrm>
            <a:off x="571500" y="1198270"/>
            <a:ext cx="4000500" cy="3253500"/>
          </a:xfrm>
          <a:prstGeom prst="roundRect">
            <a:avLst>
              <a:gd name="adj" fmla="val 3249"/>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g22b011d8803_0_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22b011d8803_0_36"/>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g22b011d8803_0_36"/>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g22b011d8803_0_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22b011d8803_0_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22b011d8803_0_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8"/>
        <p:cNvGrpSpPr/>
        <p:nvPr/>
      </p:nvGrpSpPr>
      <p:grpSpPr>
        <a:xfrm>
          <a:off x="0" y="0"/>
          <a:ext cx="0" cy="0"/>
          <a:chOff x="0" y="0"/>
          <a:chExt cx="0" cy="0"/>
        </a:xfrm>
      </p:grpSpPr>
      <p:sp>
        <p:nvSpPr>
          <p:cNvPr id="329" name="Google Shape;329;g2601b023016_0_119"/>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SzPts val="1400"/>
              <a:buNone/>
              <a:defRPr sz="4500"/>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30" name="Google Shape;330;g2601b023016_0_119"/>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331" name="Google Shape;331;g2601b023016_0_1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2" name="Google Shape;332;g2601b023016_0_1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g2601b023016_0_1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4"/>
        <p:cNvGrpSpPr/>
        <p:nvPr/>
      </p:nvGrpSpPr>
      <p:grpSpPr>
        <a:xfrm>
          <a:off x="0" y="0"/>
          <a:ext cx="0" cy="0"/>
          <a:chOff x="0" y="0"/>
          <a:chExt cx="0" cy="0"/>
        </a:xfrm>
      </p:grpSpPr>
      <p:sp>
        <p:nvSpPr>
          <p:cNvPr id="335" name="Google Shape;335;g2601b023016_0_12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g2601b023016_0_12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7" name="Google Shape;337;g2601b023016_0_12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8"/>
        <p:cNvGrpSpPr/>
        <p:nvPr/>
      </p:nvGrpSpPr>
      <p:grpSpPr>
        <a:xfrm>
          <a:off x="0" y="0"/>
          <a:ext cx="0" cy="0"/>
          <a:chOff x="0" y="0"/>
          <a:chExt cx="0" cy="0"/>
        </a:xfrm>
      </p:grpSpPr>
      <p:sp>
        <p:nvSpPr>
          <p:cNvPr id="339" name="Google Shape;339;g2601b023016_0_12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40" name="Google Shape;340;g2601b023016_0_129"/>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41" name="Google Shape;341;g2601b023016_0_1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2" name="Google Shape;342;g2601b023016_0_1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3" name="Google Shape;343;g2601b023016_0_1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4"/>
        <p:cNvGrpSpPr/>
        <p:nvPr/>
      </p:nvGrpSpPr>
      <p:grpSpPr>
        <a:xfrm>
          <a:off x="0" y="0"/>
          <a:ext cx="0" cy="0"/>
          <a:chOff x="0" y="0"/>
          <a:chExt cx="0" cy="0"/>
        </a:xfrm>
      </p:grpSpPr>
      <p:sp>
        <p:nvSpPr>
          <p:cNvPr id="345" name="Google Shape;345;g2601b023016_0_135"/>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46" name="Google Shape;346;g2601b023016_0_135"/>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47" name="Google Shape;347;g2601b023016_0_1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8" name="Google Shape;348;g2601b023016_0_1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9" name="Google Shape;349;g2601b023016_0_1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0"/>
        <p:cNvGrpSpPr/>
        <p:nvPr/>
      </p:nvGrpSpPr>
      <p:grpSpPr>
        <a:xfrm>
          <a:off x="0" y="0"/>
          <a:ext cx="0" cy="0"/>
          <a:chOff x="0" y="0"/>
          <a:chExt cx="0" cy="0"/>
        </a:xfrm>
      </p:grpSpPr>
      <p:sp>
        <p:nvSpPr>
          <p:cNvPr id="351" name="Google Shape;351;g2601b023016_0_14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52" name="Google Shape;352;g2601b023016_0_141"/>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53" name="Google Shape;353;g2601b023016_0_14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4" name="Google Shape;354;g2601b023016_0_14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5" name="Google Shape;355;g2601b023016_0_14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6"/>
        <p:cNvGrpSpPr/>
        <p:nvPr/>
      </p:nvGrpSpPr>
      <p:grpSpPr>
        <a:xfrm>
          <a:off x="0" y="0"/>
          <a:ext cx="0" cy="0"/>
          <a:chOff x="0" y="0"/>
          <a:chExt cx="0" cy="0"/>
        </a:xfrm>
      </p:grpSpPr>
      <p:sp>
        <p:nvSpPr>
          <p:cNvPr id="357" name="Google Shape;357;g2601b023016_0_147"/>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2400"/>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58" name="Google Shape;358;g2601b023016_0_147"/>
          <p:cNvSpPr>
            <a:spLocks noGrp="1"/>
          </p:cNvSpPr>
          <p:nvPr>
            <p:ph type="pic" idx="2"/>
          </p:nvPr>
        </p:nvSpPr>
        <p:spPr>
          <a:xfrm>
            <a:off x="3887391" y="740570"/>
            <a:ext cx="4629300" cy="3655200"/>
          </a:xfrm>
          <a:prstGeom prst="rect">
            <a:avLst/>
          </a:prstGeom>
          <a:noFill/>
          <a:ln>
            <a:noFill/>
          </a:ln>
        </p:spPr>
      </p:sp>
      <p:sp>
        <p:nvSpPr>
          <p:cNvPr id="359" name="Google Shape;359;g2601b023016_0_147"/>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360" name="Google Shape;360;g2601b023016_0_14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1" name="Google Shape;361;g2601b023016_0_14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2" name="Google Shape;362;g2601b023016_0_14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3"/>
        <p:cNvGrpSpPr/>
        <p:nvPr/>
      </p:nvGrpSpPr>
      <p:grpSpPr>
        <a:xfrm>
          <a:off x="0" y="0"/>
          <a:ext cx="0" cy="0"/>
          <a:chOff x="0" y="0"/>
          <a:chExt cx="0" cy="0"/>
        </a:xfrm>
      </p:grpSpPr>
      <p:sp>
        <p:nvSpPr>
          <p:cNvPr id="364" name="Google Shape;364;g2601b023016_0_154"/>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2400"/>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65" name="Google Shape;365;g2601b023016_0_154"/>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366" name="Google Shape;366;g2601b023016_0_15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367" name="Google Shape;367;g2601b023016_0_15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8" name="Google Shape;368;g2601b023016_0_15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9" name="Google Shape;369;g2601b023016_0_15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0"/>
        <p:cNvGrpSpPr/>
        <p:nvPr/>
      </p:nvGrpSpPr>
      <p:grpSpPr>
        <a:xfrm>
          <a:off x="0" y="0"/>
          <a:ext cx="0" cy="0"/>
          <a:chOff x="0" y="0"/>
          <a:chExt cx="0" cy="0"/>
        </a:xfrm>
      </p:grpSpPr>
      <p:sp>
        <p:nvSpPr>
          <p:cNvPr id="371" name="Google Shape;371;g2601b023016_0_16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72" name="Google Shape;372;g2601b023016_0_16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3" name="Google Shape;373;g2601b023016_0_16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4" name="Google Shape;374;g2601b023016_0_16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5"/>
        <p:cNvGrpSpPr/>
        <p:nvPr/>
      </p:nvGrpSpPr>
      <p:grpSpPr>
        <a:xfrm>
          <a:off x="0" y="0"/>
          <a:ext cx="0" cy="0"/>
          <a:chOff x="0" y="0"/>
          <a:chExt cx="0" cy="0"/>
        </a:xfrm>
      </p:grpSpPr>
      <p:sp>
        <p:nvSpPr>
          <p:cNvPr id="376" name="Google Shape;376;g2601b023016_0_166"/>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77" name="Google Shape;377;g2601b023016_0_166"/>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378" name="Google Shape;378;g2601b023016_0_166"/>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79" name="Google Shape;379;g2601b023016_0_166"/>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380" name="Google Shape;380;g2601b023016_0_166"/>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81" name="Google Shape;381;g2601b023016_0_16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2" name="Google Shape;382;g2601b023016_0_16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3" name="Google Shape;383;g2601b023016_0_16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4"/>
        <p:cNvGrpSpPr/>
        <p:nvPr/>
      </p:nvGrpSpPr>
      <p:grpSpPr>
        <a:xfrm>
          <a:off x="0" y="0"/>
          <a:ext cx="0" cy="0"/>
          <a:chOff x="0" y="0"/>
          <a:chExt cx="0" cy="0"/>
        </a:xfrm>
      </p:grpSpPr>
      <p:sp>
        <p:nvSpPr>
          <p:cNvPr id="385" name="Google Shape;385;g2601b023016_0_17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86" name="Google Shape;386;g2601b023016_0_175"/>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87" name="Google Shape;387;g2601b023016_0_175"/>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88" name="Google Shape;388;g2601b023016_0_17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9" name="Google Shape;389;g2601b023016_0_17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0" name="Google Shape;390;g2601b023016_0_17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g22b011d8803_0_43"/>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22b011d8803_0_43"/>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g22b011d8803_0_43"/>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g22b011d8803_0_43"/>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g22b011d8803_0_43"/>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g22b011d8803_0_4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22b011d8803_0_4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22b011d8803_0_4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1"/>
        <p:cNvGrpSpPr/>
        <p:nvPr/>
      </p:nvGrpSpPr>
      <p:grpSpPr>
        <a:xfrm>
          <a:off x="0" y="0"/>
          <a:ext cx="0" cy="0"/>
          <a:chOff x="0" y="0"/>
          <a:chExt cx="0" cy="0"/>
        </a:xfrm>
      </p:grpSpPr>
      <p:sp>
        <p:nvSpPr>
          <p:cNvPr id="392" name="Google Shape;392;g2601b023016_0_182"/>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4500"/>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93" name="Google Shape;393;g2601b023016_0_182"/>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94" name="Google Shape;394;g2601b023016_0_18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5" name="Google Shape;395;g2601b023016_0_18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6" name="Google Shape;396;g2601b023016_0_18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g22b011d8803_0_5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22b011d8803_0_5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22b011d8803_0_5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22b011d8803_0_5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g22b011d8803_0_57"/>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22b011d8803_0_57"/>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g22b011d8803_0_57"/>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g22b011d8803_0_5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22b011d8803_0_5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22b011d8803_0_5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g22b011d8803_0_64"/>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22b011d8803_0_64"/>
          <p:cNvSpPr>
            <a:spLocks noGrp="1"/>
          </p:cNvSpPr>
          <p:nvPr>
            <p:ph type="pic" idx="2"/>
          </p:nvPr>
        </p:nvSpPr>
        <p:spPr>
          <a:xfrm>
            <a:off x="3887391" y="740570"/>
            <a:ext cx="4629300" cy="3655200"/>
          </a:xfrm>
          <a:prstGeom prst="rect">
            <a:avLst/>
          </a:prstGeom>
          <a:noFill/>
          <a:ln>
            <a:noFill/>
          </a:ln>
        </p:spPr>
      </p:sp>
      <p:sp>
        <p:nvSpPr>
          <p:cNvPr id="68" name="Google Shape;68;g22b011d8803_0_64"/>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g22b011d8803_0_6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22b011d8803_0_6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22b011d8803_0_6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g22b011d8803_0_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887C67"/>
              </a:buClr>
              <a:buSzPts val="4400"/>
              <a:buFont typeface="Libre Franklin"/>
              <a:buNone/>
              <a:defRPr sz="4400" b="0" i="0" u="none" strike="noStrike" cap="none">
                <a:solidFill>
                  <a:srgbClr val="887C67"/>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Libre Franklin"/>
              <a:buNone/>
              <a:defRPr sz="1800" b="0" i="0" u="none" strike="noStrike" cap="none">
                <a:solidFill>
                  <a:srgbClr val="000000"/>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Libre Franklin"/>
              <a:buNone/>
              <a:defRPr sz="1800" b="0" i="0" u="none" strike="noStrike" cap="none">
                <a:solidFill>
                  <a:srgbClr val="000000"/>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Libre Franklin"/>
              <a:buNone/>
              <a:defRPr sz="1800" b="0" i="0" u="none" strike="noStrike" cap="none">
                <a:solidFill>
                  <a:srgbClr val="000000"/>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Libre Franklin"/>
              <a:buNone/>
              <a:defRPr sz="1800" b="0" i="0" u="none" strike="noStrike" cap="none">
                <a:solidFill>
                  <a:srgbClr val="000000"/>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Libre Franklin"/>
              <a:buNone/>
              <a:defRPr sz="1800" b="0" i="0" u="none" strike="noStrike" cap="none">
                <a:solidFill>
                  <a:srgbClr val="000000"/>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Libre Franklin"/>
              <a:buNone/>
              <a:defRPr sz="1800" b="0" i="0" u="none" strike="noStrike" cap="none">
                <a:solidFill>
                  <a:srgbClr val="000000"/>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Libre Franklin"/>
              <a:buNone/>
              <a:defRPr sz="1800" b="0" i="0" u="none" strike="noStrike" cap="none">
                <a:solidFill>
                  <a:srgbClr val="000000"/>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Libre Franklin"/>
              <a:buNone/>
              <a:defRPr sz="1800" b="0" i="0" u="none" strike="noStrike" cap="none">
                <a:solidFill>
                  <a:srgbClr val="000000"/>
                </a:solidFill>
                <a:latin typeface="Libre Franklin"/>
                <a:ea typeface="Libre Franklin"/>
                <a:cs typeface="Libre Franklin"/>
                <a:sym typeface="Libre Franklin"/>
              </a:defRPr>
            </a:lvl9pPr>
          </a:lstStyle>
          <a:p>
            <a:endParaRPr/>
          </a:p>
        </p:txBody>
      </p:sp>
      <p:sp>
        <p:nvSpPr>
          <p:cNvPr id="11" name="Google Shape;11;g22b011d8803_0_8"/>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887C67"/>
              </a:buClr>
              <a:buSzPts val="2800"/>
              <a:buFont typeface="Libre Franklin"/>
              <a:buChar char="•"/>
              <a:defRPr sz="2800" b="0" i="0" u="none" strike="noStrike" cap="none">
                <a:solidFill>
                  <a:srgbClr val="887C67"/>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B45F06"/>
              </a:buClr>
              <a:buSzPts val="2400"/>
              <a:buFont typeface="Libre Franklin"/>
              <a:buChar char="•"/>
              <a:defRPr sz="2400" b="0" i="0" u="none" strike="noStrike" cap="none">
                <a:solidFill>
                  <a:srgbClr val="B45F06"/>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887C67"/>
              </a:buClr>
              <a:buSzPts val="2000"/>
              <a:buFont typeface="Libre Franklin"/>
              <a:buChar char="•"/>
              <a:defRPr sz="2000" b="0" i="0" u="none" strike="noStrike" cap="none">
                <a:solidFill>
                  <a:srgbClr val="887C67"/>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B45F06"/>
              </a:buClr>
              <a:buSzPts val="1800"/>
              <a:buFont typeface="Libre Franklin"/>
              <a:buChar char="•"/>
              <a:defRPr sz="1800" b="0" i="0" u="none" strike="noStrike" cap="none">
                <a:solidFill>
                  <a:srgbClr val="B45F06"/>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887C67"/>
              </a:buClr>
              <a:buSzPts val="1800"/>
              <a:buFont typeface="Libre Franklin"/>
              <a:buChar char="•"/>
              <a:defRPr sz="1800" b="0" i="0" u="none" strike="noStrike" cap="none">
                <a:solidFill>
                  <a:srgbClr val="887C67"/>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rgbClr val="B45F06"/>
              </a:buClr>
              <a:buSzPts val="1800"/>
              <a:buFont typeface="Libre Franklin"/>
              <a:buChar char="•"/>
              <a:defRPr sz="1800" b="0" i="0" u="none" strike="noStrike" cap="none">
                <a:solidFill>
                  <a:srgbClr val="B45F06"/>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rgbClr val="887C67"/>
              </a:buClr>
              <a:buSzPts val="1800"/>
              <a:buFont typeface="Libre Franklin"/>
              <a:buChar char="•"/>
              <a:defRPr sz="1800" b="0" i="0" u="none" strike="noStrike" cap="none">
                <a:solidFill>
                  <a:srgbClr val="887C67"/>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rgbClr val="B45F06"/>
              </a:buClr>
              <a:buSzPts val="1800"/>
              <a:buFont typeface="Libre Franklin"/>
              <a:buChar char="•"/>
              <a:defRPr sz="1800" b="0" i="0" u="none" strike="noStrike" cap="none">
                <a:solidFill>
                  <a:srgbClr val="B45F06"/>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rgbClr val="887C67"/>
              </a:buClr>
              <a:buSzPts val="1800"/>
              <a:buFont typeface="Libre Franklin"/>
              <a:buChar char="•"/>
              <a:defRPr sz="1800" b="0" i="0" u="none" strike="noStrike" cap="none">
                <a:solidFill>
                  <a:srgbClr val="887C67"/>
                </a:solidFill>
                <a:latin typeface="Libre Franklin"/>
                <a:ea typeface="Libre Franklin"/>
                <a:cs typeface="Libre Franklin"/>
                <a:sym typeface="Libre Franklin"/>
              </a:defRPr>
            </a:lvl9pPr>
          </a:lstStyle>
          <a:p>
            <a:endParaRPr/>
          </a:p>
        </p:txBody>
      </p:sp>
      <p:sp>
        <p:nvSpPr>
          <p:cNvPr id="12" name="Google Shape;12;g22b011d8803_0_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2b011d8803_0_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22b011d8803_0_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399c07e153_0_15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g2399c07e153_0_158"/>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cxnSp>
        <p:nvCxnSpPr>
          <p:cNvPr id="87" name="Google Shape;87;g2399c07e153_0_158"/>
          <p:cNvCxnSpPr/>
          <p:nvPr/>
        </p:nvCxnSpPr>
        <p:spPr>
          <a:xfrm rot="10800000" flipH="1">
            <a:off x="1141171" y="4643283"/>
            <a:ext cx="7759500" cy="198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50"/>
              </a:srgbClr>
            </a:outerShdw>
          </a:effectLst>
        </p:spPr>
      </p:cxnSp>
      <p:cxnSp>
        <p:nvCxnSpPr>
          <p:cNvPr id="88" name="Google Shape;88;g2399c07e153_0_158"/>
          <p:cNvCxnSpPr/>
          <p:nvPr/>
        </p:nvCxnSpPr>
        <p:spPr>
          <a:xfrm>
            <a:off x="8900492" y="1063229"/>
            <a:ext cx="0" cy="35997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50"/>
              </a:srgbClr>
            </a:outerShdw>
          </a:effectLst>
        </p:spPr>
      </p:cxnSp>
      <p:cxnSp>
        <p:nvCxnSpPr>
          <p:cNvPr id="89" name="Google Shape;89;g2399c07e153_0_158"/>
          <p:cNvCxnSpPr/>
          <p:nvPr/>
        </p:nvCxnSpPr>
        <p:spPr>
          <a:xfrm flipH="1">
            <a:off x="8627000" y="4233883"/>
            <a:ext cx="370200" cy="497700"/>
          </a:xfrm>
          <a:prstGeom prst="straightConnector1">
            <a:avLst/>
          </a:prstGeom>
          <a:noFill/>
          <a:ln w="9525" cap="flat" cmpd="sng">
            <a:solidFill>
              <a:srgbClr val="E19967"/>
            </a:solidFill>
            <a:prstDash val="solid"/>
            <a:round/>
            <a:headEnd type="none" w="sm" len="sm"/>
            <a:tailEnd type="none" w="sm" len="sm"/>
          </a:ln>
        </p:spPr>
      </p:cxnSp>
      <p:cxnSp>
        <p:nvCxnSpPr>
          <p:cNvPr id="90" name="Google Shape;90;g2399c07e153_0_158"/>
          <p:cNvCxnSpPr/>
          <p:nvPr/>
        </p:nvCxnSpPr>
        <p:spPr>
          <a:xfrm flipH="1">
            <a:off x="8495000" y="4091437"/>
            <a:ext cx="502200" cy="640200"/>
          </a:xfrm>
          <a:prstGeom prst="straightConnector1">
            <a:avLst/>
          </a:prstGeom>
          <a:noFill/>
          <a:ln w="9525" cap="flat" cmpd="sng">
            <a:solidFill>
              <a:srgbClr val="E19967"/>
            </a:solidFill>
            <a:prstDash val="solid"/>
            <a:round/>
            <a:headEnd type="none" w="sm" len="sm"/>
            <a:tailEnd type="none" w="sm" len="sm"/>
          </a:ln>
        </p:spPr>
      </p:cxnSp>
      <p:cxnSp>
        <p:nvCxnSpPr>
          <p:cNvPr id="91" name="Google Shape;91;g2399c07e153_0_158"/>
          <p:cNvCxnSpPr/>
          <p:nvPr/>
        </p:nvCxnSpPr>
        <p:spPr>
          <a:xfrm flipH="1">
            <a:off x="2351020" y="4731543"/>
            <a:ext cx="6276000" cy="19500"/>
          </a:xfrm>
          <a:prstGeom prst="straightConnector1">
            <a:avLst/>
          </a:prstGeom>
          <a:noFill/>
          <a:ln w="9525" cap="flat" cmpd="sng">
            <a:solidFill>
              <a:srgbClr val="E19967"/>
            </a:solidFill>
            <a:prstDash val="solid"/>
            <a:round/>
            <a:headEnd type="none" w="sm" len="sm"/>
            <a:tailEnd type="none" w="sm" len="sm"/>
          </a:ln>
        </p:spPr>
      </p:cxnSp>
      <p:cxnSp>
        <p:nvCxnSpPr>
          <p:cNvPr id="92" name="Google Shape;92;g2399c07e153_0_158"/>
          <p:cNvCxnSpPr/>
          <p:nvPr/>
        </p:nvCxnSpPr>
        <p:spPr>
          <a:xfrm rot="10800000">
            <a:off x="8997200" y="1767283"/>
            <a:ext cx="0" cy="2466600"/>
          </a:xfrm>
          <a:prstGeom prst="straightConnector1">
            <a:avLst/>
          </a:prstGeom>
          <a:noFill/>
          <a:ln w="9525" cap="flat" cmpd="sng">
            <a:solidFill>
              <a:srgbClr val="E199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239b03537fc_0_672"/>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rm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5" name="Google Shape;205;g239b03537fc_0_672"/>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rm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06" name="Google Shape;206;g239b03537fc_0_672"/>
          <p:cNvCxnSpPr/>
          <p:nvPr/>
        </p:nvCxnSpPr>
        <p:spPr>
          <a:xfrm rot="10800000" flipH="1">
            <a:off x="1141171" y="4643283"/>
            <a:ext cx="7759500" cy="198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50"/>
              </a:srgbClr>
            </a:outerShdw>
          </a:effectLst>
        </p:spPr>
      </p:cxnSp>
      <p:cxnSp>
        <p:nvCxnSpPr>
          <p:cNvPr id="207" name="Google Shape;207;g239b03537fc_0_672"/>
          <p:cNvCxnSpPr/>
          <p:nvPr/>
        </p:nvCxnSpPr>
        <p:spPr>
          <a:xfrm>
            <a:off x="8900492" y="1063229"/>
            <a:ext cx="0" cy="35997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50"/>
              </a:srgbClr>
            </a:outerShdw>
          </a:effectLst>
        </p:spPr>
      </p:cxnSp>
      <p:cxnSp>
        <p:nvCxnSpPr>
          <p:cNvPr id="208" name="Google Shape;208;g239b03537fc_0_672"/>
          <p:cNvCxnSpPr/>
          <p:nvPr/>
        </p:nvCxnSpPr>
        <p:spPr>
          <a:xfrm flipH="1">
            <a:off x="8627000" y="4233883"/>
            <a:ext cx="370200" cy="497700"/>
          </a:xfrm>
          <a:prstGeom prst="straightConnector1">
            <a:avLst/>
          </a:prstGeom>
          <a:noFill/>
          <a:ln w="9525" cap="flat" cmpd="sng">
            <a:solidFill>
              <a:srgbClr val="E19967"/>
            </a:solidFill>
            <a:prstDash val="solid"/>
            <a:round/>
            <a:headEnd type="none" w="sm" len="sm"/>
            <a:tailEnd type="none" w="sm" len="sm"/>
          </a:ln>
        </p:spPr>
      </p:cxnSp>
      <p:cxnSp>
        <p:nvCxnSpPr>
          <p:cNvPr id="209" name="Google Shape;209;g239b03537fc_0_672"/>
          <p:cNvCxnSpPr/>
          <p:nvPr/>
        </p:nvCxnSpPr>
        <p:spPr>
          <a:xfrm flipH="1">
            <a:off x="8495000" y="4091437"/>
            <a:ext cx="502200" cy="640200"/>
          </a:xfrm>
          <a:prstGeom prst="straightConnector1">
            <a:avLst/>
          </a:prstGeom>
          <a:noFill/>
          <a:ln w="9525" cap="flat" cmpd="sng">
            <a:solidFill>
              <a:srgbClr val="E19967"/>
            </a:solidFill>
            <a:prstDash val="solid"/>
            <a:round/>
            <a:headEnd type="none" w="sm" len="sm"/>
            <a:tailEnd type="none" w="sm" len="sm"/>
          </a:ln>
        </p:spPr>
      </p:cxnSp>
      <p:cxnSp>
        <p:nvCxnSpPr>
          <p:cNvPr id="210" name="Google Shape;210;g239b03537fc_0_672"/>
          <p:cNvCxnSpPr/>
          <p:nvPr/>
        </p:nvCxnSpPr>
        <p:spPr>
          <a:xfrm flipH="1">
            <a:off x="2351020" y="4731543"/>
            <a:ext cx="6276000" cy="19500"/>
          </a:xfrm>
          <a:prstGeom prst="straightConnector1">
            <a:avLst/>
          </a:prstGeom>
          <a:noFill/>
          <a:ln w="9525" cap="flat" cmpd="sng">
            <a:solidFill>
              <a:srgbClr val="E19967"/>
            </a:solidFill>
            <a:prstDash val="solid"/>
            <a:round/>
            <a:headEnd type="none" w="sm" len="sm"/>
            <a:tailEnd type="none" w="sm" len="sm"/>
          </a:ln>
        </p:spPr>
      </p:cxnSp>
      <p:cxnSp>
        <p:nvCxnSpPr>
          <p:cNvPr id="211" name="Google Shape;211;g239b03537fc_0_672"/>
          <p:cNvCxnSpPr/>
          <p:nvPr/>
        </p:nvCxnSpPr>
        <p:spPr>
          <a:xfrm rot="10800000">
            <a:off x="8997200" y="1767283"/>
            <a:ext cx="0" cy="2466600"/>
          </a:xfrm>
          <a:prstGeom prst="straightConnector1">
            <a:avLst/>
          </a:prstGeom>
          <a:noFill/>
          <a:ln w="9525" cap="flat" cmpd="sng">
            <a:solidFill>
              <a:srgbClr val="E199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g2601b023016_0_1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324" name="Google Shape;324;g2601b023016_0_1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5" name="Google Shape;325;g2601b023016_0_1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6" name="Google Shape;326;g2601b023016_0_1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7" name="Google Shape;327;g2601b023016_0_1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hyperlink" Target="https://www.boostoregon.org/motivational-interviewing" TargetMode="External"/><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g2399c07e153_0_143" descr="A close up of a piece of paper&#10;&#10;Description generated with very high confidence"/>
          <p:cNvPicPr preferRelativeResize="0">
            <a:picLocks noGrp="1"/>
          </p:cNvPicPr>
          <p:nvPr>
            <p:ph type="pic" idx="2"/>
          </p:nvPr>
        </p:nvPicPr>
        <p:blipFill rotWithShape="1">
          <a:blip r:embed="rId3">
            <a:alphaModFix/>
          </a:blip>
          <a:srcRect/>
          <a:stretch/>
        </p:blipFill>
        <p:spPr>
          <a:xfrm>
            <a:off x="35497" y="2108070"/>
            <a:ext cx="1710702" cy="1991459"/>
          </a:xfrm>
          <a:prstGeom prst="rect">
            <a:avLst/>
          </a:prstGeom>
          <a:solidFill>
            <a:srgbClr val="BFBFBF"/>
          </a:solidFill>
          <a:ln>
            <a:noFill/>
          </a:ln>
        </p:spPr>
      </p:pic>
      <p:sp>
        <p:nvSpPr>
          <p:cNvPr id="403" name="Google Shape;403;g2399c07e153_0_143"/>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404" name="Google Shape;404;g2399c07e153_0_143"/>
          <p:cNvSpPr txBox="1"/>
          <p:nvPr/>
        </p:nvSpPr>
        <p:spPr>
          <a:xfrm>
            <a:off x="3835435" y="3668426"/>
            <a:ext cx="4580700" cy="954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b="1">
                <a:solidFill>
                  <a:srgbClr val="E59E6D"/>
                </a:solidFill>
                <a:latin typeface="Calibri"/>
                <a:ea typeface="Calibri"/>
                <a:cs typeface="Calibri"/>
                <a:sym typeface="Calibri"/>
              </a:rPr>
              <a:t>Carrie Bader, MPH, MOT</a:t>
            </a:r>
            <a:endParaRPr sz="800"/>
          </a:p>
          <a:p>
            <a:pPr marL="0" marR="0" lvl="0" indent="0" algn="r" rtl="0">
              <a:spcBef>
                <a:spcPts val="0"/>
              </a:spcBef>
              <a:spcAft>
                <a:spcPts val="0"/>
              </a:spcAft>
              <a:buNone/>
            </a:pPr>
            <a:r>
              <a:rPr lang="en-US" b="1">
                <a:solidFill>
                  <a:srgbClr val="E59E6D"/>
                </a:solidFill>
                <a:latin typeface="Calibri"/>
                <a:ea typeface="Calibri"/>
                <a:cs typeface="Calibri"/>
                <a:sym typeface="Calibri"/>
              </a:rPr>
              <a:t>Training Director, Boost Oregon</a:t>
            </a:r>
            <a:endParaRPr sz="800"/>
          </a:p>
          <a:p>
            <a:pPr marL="0" marR="0" lvl="0" indent="0" algn="r" rtl="0">
              <a:spcBef>
                <a:spcPts val="0"/>
              </a:spcBef>
              <a:spcAft>
                <a:spcPts val="0"/>
              </a:spcAft>
              <a:buNone/>
            </a:pPr>
            <a:r>
              <a:rPr lang="en-US" b="1">
                <a:solidFill>
                  <a:srgbClr val="E59E6D"/>
                </a:solidFill>
                <a:latin typeface="Calibri"/>
                <a:ea typeface="Calibri"/>
                <a:cs typeface="Calibri"/>
                <a:sym typeface="Calibri"/>
              </a:rPr>
              <a:t>Member, Motivational Interviewing Network of Trainers</a:t>
            </a:r>
            <a:endParaRPr sz="800"/>
          </a:p>
          <a:p>
            <a:pPr marL="0" marR="0" lvl="0" indent="0" algn="r" rtl="0">
              <a:spcBef>
                <a:spcPts val="0"/>
              </a:spcBef>
              <a:spcAft>
                <a:spcPts val="0"/>
              </a:spcAft>
              <a:buNone/>
            </a:pPr>
            <a:r>
              <a:rPr lang="en-US" b="1">
                <a:solidFill>
                  <a:srgbClr val="E59E6D"/>
                </a:solidFill>
                <a:latin typeface="Calibri"/>
                <a:ea typeface="Calibri"/>
                <a:cs typeface="Calibri"/>
                <a:sym typeface="Calibri"/>
              </a:rPr>
              <a:t>training@boostoregon.org </a:t>
            </a:r>
            <a:endParaRPr sz="800"/>
          </a:p>
        </p:txBody>
      </p:sp>
      <p:grpSp>
        <p:nvGrpSpPr>
          <p:cNvPr id="405" name="Google Shape;405;g2399c07e153_0_143"/>
          <p:cNvGrpSpPr/>
          <p:nvPr/>
        </p:nvGrpSpPr>
        <p:grpSpPr>
          <a:xfrm>
            <a:off x="8471615" y="3605502"/>
            <a:ext cx="161336" cy="1080138"/>
            <a:chOff x="8404010" y="1987700"/>
            <a:chExt cx="257766" cy="1448100"/>
          </a:xfrm>
        </p:grpSpPr>
        <p:sp>
          <p:nvSpPr>
            <p:cNvPr id="406" name="Google Shape;406;g2399c07e153_0_143"/>
            <p:cNvSpPr/>
            <p:nvPr/>
          </p:nvSpPr>
          <p:spPr>
            <a:xfrm>
              <a:off x="8404010" y="1987700"/>
              <a:ext cx="153000" cy="1448100"/>
            </a:xfrm>
            <a:prstGeom prst="rect">
              <a:avLst/>
            </a:prstGeom>
            <a:solidFill>
              <a:srgbClr val="E59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407" name="Google Shape;407;g2399c07e153_0_143"/>
            <p:cNvSpPr/>
            <p:nvPr/>
          </p:nvSpPr>
          <p:spPr>
            <a:xfrm>
              <a:off x="8616176" y="1987700"/>
              <a:ext cx="45600" cy="1448100"/>
            </a:xfrm>
            <a:prstGeom prst="rect">
              <a:avLst/>
            </a:prstGeom>
            <a:solidFill>
              <a:srgbClr val="E59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sp>
        <p:nvSpPr>
          <p:cNvPr id="408" name="Google Shape;408;g2399c07e153_0_143"/>
          <p:cNvSpPr/>
          <p:nvPr/>
        </p:nvSpPr>
        <p:spPr>
          <a:xfrm>
            <a:off x="0" y="4803776"/>
            <a:ext cx="9144000" cy="3399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409" name="Google Shape;409;g2399c07e153_0_143"/>
          <p:cNvSpPr txBox="1"/>
          <p:nvPr/>
        </p:nvSpPr>
        <p:spPr>
          <a:xfrm>
            <a:off x="5762116" y="4842833"/>
            <a:ext cx="3024300" cy="318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67">
                <a:solidFill>
                  <a:srgbClr val="37422B"/>
                </a:solidFill>
                <a:latin typeface="Calibri"/>
                <a:ea typeface="Calibri"/>
                <a:cs typeface="Calibri"/>
                <a:sym typeface="Calibri"/>
              </a:rPr>
              <a:t>www.boostoregon.org</a:t>
            </a:r>
            <a:endParaRPr sz="2400">
              <a:solidFill>
                <a:srgbClr val="37422B"/>
              </a:solidFill>
              <a:latin typeface="Calibri"/>
              <a:ea typeface="Calibri"/>
              <a:cs typeface="Calibri"/>
              <a:sym typeface="Calibri"/>
            </a:endParaRPr>
          </a:p>
        </p:txBody>
      </p:sp>
      <p:sp>
        <p:nvSpPr>
          <p:cNvPr id="410" name="Google Shape;410;g2399c07e153_0_143"/>
          <p:cNvSpPr txBox="1"/>
          <p:nvPr/>
        </p:nvSpPr>
        <p:spPr>
          <a:xfrm>
            <a:off x="4067050" y="954025"/>
            <a:ext cx="4668000" cy="23757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5000">
                <a:solidFill>
                  <a:schemeClr val="dk1"/>
                </a:solidFill>
                <a:latin typeface="Calibri"/>
                <a:ea typeface="Calibri"/>
                <a:cs typeface="Calibri"/>
                <a:sym typeface="Calibri"/>
              </a:rPr>
              <a:t>Motivational Interviewing in Dentistry</a:t>
            </a:r>
            <a:endParaRPr sz="2000"/>
          </a:p>
        </p:txBody>
      </p:sp>
      <p:pic>
        <p:nvPicPr>
          <p:cNvPr id="411" name="Google Shape;411;g2399c07e153_0_143" descr="Boost Oregon"/>
          <p:cNvPicPr preferRelativeResize="0"/>
          <p:nvPr/>
        </p:nvPicPr>
        <p:blipFill rotWithShape="1">
          <a:blip r:embed="rId4">
            <a:alphaModFix/>
          </a:blip>
          <a:srcRect/>
          <a:stretch/>
        </p:blipFill>
        <p:spPr>
          <a:xfrm>
            <a:off x="2657476" y="165638"/>
            <a:ext cx="2414132" cy="1612459"/>
          </a:xfrm>
          <a:prstGeom prst="rect">
            <a:avLst/>
          </a:prstGeom>
          <a:noFill/>
          <a:ln>
            <a:noFill/>
          </a:ln>
        </p:spPr>
      </p:pic>
      <p:pic>
        <p:nvPicPr>
          <p:cNvPr id="412" name="Google Shape;412;g2399c07e153_0_143"/>
          <p:cNvPicPr preferRelativeResize="0"/>
          <p:nvPr/>
        </p:nvPicPr>
        <p:blipFill>
          <a:blip r:embed="rId5">
            <a:alphaModFix/>
          </a:blip>
          <a:stretch>
            <a:fillRect/>
          </a:stretch>
        </p:blipFill>
        <p:spPr>
          <a:xfrm>
            <a:off x="0" y="2288022"/>
            <a:ext cx="3779924" cy="25192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1860da4820_0_81"/>
          <p:cNvSpPr txBox="1"/>
          <p:nvPr/>
        </p:nvSpPr>
        <p:spPr>
          <a:xfrm>
            <a:off x="851619" y="804826"/>
            <a:ext cx="7179000" cy="900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dk1"/>
                </a:solidFill>
                <a:latin typeface="Calibri"/>
                <a:ea typeface="Calibri"/>
                <a:cs typeface="Calibri"/>
                <a:sym typeface="Calibri"/>
              </a:rPr>
              <a:t>Think about a health care </a:t>
            </a:r>
            <a:r>
              <a:rPr lang="en-US" sz="2700">
                <a:solidFill>
                  <a:schemeClr val="dk1"/>
                </a:solidFill>
                <a:latin typeface="Calibri"/>
                <a:ea typeface="Calibri"/>
                <a:cs typeface="Calibri"/>
                <a:sym typeface="Calibri"/>
              </a:rPr>
              <a:t>provider that you like and trust.</a:t>
            </a:r>
            <a:endParaRPr sz="1100" b="0" i="0" u="none" strike="noStrike" cap="none">
              <a:solidFill>
                <a:srgbClr val="000000"/>
              </a:solidFill>
              <a:latin typeface="Arial"/>
              <a:ea typeface="Arial"/>
              <a:cs typeface="Arial"/>
              <a:sym typeface="Arial"/>
            </a:endParaRPr>
          </a:p>
        </p:txBody>
      </p:sp>
      <p:sp>
        <p:nvSpPr>
          <p:cNvPr id="541" name="Google Shape;541;g21860da4820_0_81"/>
          <p:cNvSpPr txBox="1"/>
          <p:nvPr/>
        </p:nvSpPr>
        <p:spPr>
          <a:xfrm>
            <a:off x="1857450" y="1945950"/>
            <a:ext cx="5429100" cy="1593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chemeClr val="dk1"/>
                </a:solidFill>
                <a:latin typeface="Calibri"/>
                <a:ea typeface="Calibri"/>
                <a:cs typeface="Calibri"/>
                <a:sym typeface="Calibri"/>
              </a:rPr>
              <a:t>How would you describe th</a:t>
            </a:r>
            <a:r>
              <a:rPr lang="en-US" sz="3300" b="1">
                <a:solidFill>
                  <a:schemeClr val="dk1"/>
                </a:solidFill>
                <a:latin typeface="Calibri"/>
                <a:ea typeface="Calibri"/>
                <a:cs typeface="Calibri"/>
                <a:sym typeface="Calibri"/>
              </a:rPr>
              <a:t>is provider</a:t>
            </a:r>
            <a:r>
              <a:rPr lang="en-US" sz="3300" b="1" i="0" u="none" strike="noStrike" cap="none">
                <a:solidFill>
                  <a:schemeClr val="dk1"/>
                </a:solidFill>
                <a:latin typeface="Calibri"/>
                <a:ea typeface="Calibri"/>
                <a:cs typeface="Calibri"/>
                <a:sym typeface="Calibri"/>
              </a:rPr>
              <a:t>? W</a:t>
            </a:r>
            <a:r>
              <a:rPr lang="en-US" sz="3300" b="1">
                <a:solidFill>
                  <a:schemeClr val="dk1"/>
                </a:solidFill>
                <a:latin typeface="Calibri"/>
                <a:ea typeface="Calibri"/>
                <a:cs typeface="Calibri"/>
                <a:sym typeface="Calibri"/>
              </a:rPr>
              <a:t>hat do they do in your interactions?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g232c4afb560_0_50"/>
          <p:cNvPicPr preferRelativeResize="0"/>
          <p:nvPr/>
        </p:nvPicPr>
        <p:blipFill rotWithShape="1">
          <a:blip r:embed="rId3">
            <a:alphaModFix/>
          </a:blip>
          <a:srcRect/>
          <a:stretch/>
        </p:blipFill>
        <p:spPr>
          <a:xfrm>
            <a:off x="0" y="0"/>
            <a:ext cx="9144000" cy="5143499"/>
          </a:xfrm>
          <a:prstGeom prst="rect">
            <a:avLst/>
          </a:prstGeom>
          <a:noFill/>
          <a:ln>
            <a:noFill/>
          </a:ln>
        </p:spPr>
      </p:pic>
      <p:sp>
        <p:nvSpPr>
          <p:cNvPr id="548" name="Google Shape;548;g232c4afb560_0_50"/>
          <p:cNvSpPr txBox="1"/>
          <p:nvPr/>
        </p:nvSpPr>
        <p:spPr>
          <a:xfrm>
            <a:off x="3904025" y="369875"/>
            <a:ext cx="12639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Libre Franklin"/>
                <a:ea typeface="Libre Franklin"/>
                <a:cs typeface="Libre Franklin"/>
                <a:sym typeface="Libre Franklin"/>
              </a:rPr>
              <a:t>physical activity</a:t>
            </a:r>
            <a:endParaRPr sz="2200" b="0" i="0" u="none" strike="noStrike" cap="none">
              <a:solidFill>
                <a:srgbClr val="000000"/>
              </a:solidFill>
              <a:latin typeface="Libre Franklin"/>
              <a:ea typeface="Libre Franklin"/>
              <a:cs typeface="Libre Franklin"/>
              <a:sym typeface="Libre Franklin"/>
            </a:endParaRPr>
          </a:p>
        </p:txBody>
      </p:sp>
      <p:sp>
        <p:nvSpPr>
          <p:cNvPr id="549" name="Google Shape;549;g232c4afb560_0_50"/>
          <p:cNvSpPr txBox="1"/>
          <p:nvPr/>
        </p:nvSpPr>
        <p:spPr>
          <a:xfrm>
            <a:off x="6315125" y="983863"/>
            <a:ext cx="12639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Libre Franklin"/>
                <a:ea typeface="Libre Franklin"/>
                <a:cs typeface="Libre Franklin"/>
                <a:sym typeface="Libre Franklin"/>
              </a:rPr>
              <a:t>sleep</a:t>
            </a:r>
            <a:endParaRPr sz="2200" b="0" i="0" u="none" strike="noStrike" cap="none">
              <a:solidFill>
                <a:srgbClr val="000000"/>
              </a:solidFill>
              <a:latin typeface="Libre Franklin"/>
              <a:ea typeface="Libre Franklin"/>
              <a:cs typeface="Libre Franklin"/>
              <a:sym typeface="Libre Franklin"/>
            </a:endParaRPr>
          </a:p>
        </p:txBody>
      </p:sp>
      <p:sp>
        <p:nvSpPr>
          <p:cNvPr id="550" name="Google Shape;550;g232c4afb560_0_50"/>
          <p:cNvSpPr txBox="1"/>
          <p:nvPr/>
        </p:nvSpPr>
        <p:spPr>
          <a:xfrm>
            <a:off x="7285500" y="2248538"/>
            <a:ext cx="12639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Libre Franklin"/>
                <a:ea typeface="Libre Franklin"/>
                <a:cs typeface="Libre Franklin"/>
                <a:sym typeface="Libre Franklin"/>
              </a:rPr>
              <a:t>screen time</a:t>
            </a:r>
            <a:endParaRPr sz="2200" b="0" i="0" u="none" strike="noStrike" cap="none">
              <a:solidFill>
                <a:srgbClr val="000000"/>
              </a:solidFill>
              <a:latin typeface="Libre Franklin"/>
              <a:ea typeface="Libre Franklin"/>
              <a:cs typeface="Libre Franklin"/>
              <a:sym typeface="Libre Franklin"/>
            </a:endParaRPr>
          </a:p>
        </p:txBody>
      </p:sp>
      <p:sp>
        <p:nvSpPr>
          <p:cNvPr id="551" name="Google Shape;551;g232c4afb560_0_50"/>
          <p:cNvSpPr txBox="1"/>
          <p:nvPr/>
        </p:nvSpPr>
        <p:spPr>
          <a:xfrm>
            <a:off x="5983925" y="3447194"/>
            <a:ext cx="19263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Libre Franklin"/>
                <a:ea typeface="Libre Franklin"/>
                <a:cs typeface="Libre Franklin"/>
                <a:sym typeface="Libre Franklin"/>
              </a:rPr>
              <a:t>stress management</a:t>
            </a:r>
            <a:endParaRPr sz="2200" b="0" i="0" u="none" strike="noStrike" cap="none">
              <a:solidFill>
                <a:srgbClr val="000000"/>
              </a:solidFill>
              <a:latin typeface="Libre Franklin"/>
              <a:ea typeface="Libre Franklin"/>
              <a:cs typeface="Libre Franklin"/>
              <a:sym typeface="Libre Franklin"/>
            </a:endParaRPr>
          </a:p>
        </p:txBody>
      </p:sp>
      <p:sp>
        <p:nvSpPr>
          <p:cNvPr id="552" name="Google Shape;552;g232c4afb560_0_50"/>
          <p:cNvSpPr txBox="1"/>
          <p:nvPr/>
        </p:nvSpPr>
        <p:spPr>
          <a:xfrm>
            <a:off x="1334300" y="907006"/>
            <a:ext cx="15471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Libre Franklin"/>
                <a:ea typeface="Libre Franklin"/>
                <a:cs typeface="Libre Franklin"/>
                <a:sym typeface="Libre Franklin"/>
              </a:rPr>
              <a:t>family well-being</a:t>
            </a:r>
            <a:endParaRPr sz="2200" b="0" i="0" u="none" strike="noStrike" cap="none">
              <a:solidFill>
                <a:srgbClr val="000000"/>
              </a:solidFill>
              <a:latin typeface="Libre Franklin"/>
              <a:ea typeface="Libre Franklin"/>
              <a:cs typeface="Libre Franklin"/>
              <a:sym typeface="Libre Franklin"/>
            </a:endParaRPr>
          </a:p>
        </p:txBody>
      </p:sp>
      <p:sp>
        <p:nvSpPr>
          <p:cNvPr id="553" name="Google Shape;553;g232c4afb560_0_50"/>
          <p:cNvSpPr txBox="1"/>
          <p:nvPr/>
        </p:nvSpPr>
        <p:spPr>
          <a:xfrm>
            <a:off x="532025" y="2417904"/>
            <a:ext cx="12639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Libre Franklin"/>
                <a:ea typeface="Libre Franklin"/>
                <a:cs typeface="Libre Franklin"/>
                <a:sym typeface="Libre Franklin"/>
              </a:rPr>
              <a:t>other</a:t>
            </a:r>
            <a:endParaRPr sz="2200" b="0" i="0" u="none" strike="noStrike" cap="none">
              <a:solidFill>
                <a:srgbClr val="000000"/>
              </a:solidFill>
              <a:latin typeface="Libre Franklin"/>
              <a:ea typeface="Libre Franklin"/>
              <a:cs typeface="Libre Franklin"/>
              <a:sym typeface="Libre Franklin"/>
            </a:endParaRPr>
          </a:p>
        </p:txBody>
      </p:sp>
      <p:sp>
        <p:nvSpPr>
          <p:cNvPr id="554" name="Google Shape;554;g232c4afb560_0_50"/>
          <p:cNvSpPr txBox="1"/>
          <p:nvPr/>
        </p:nvSpPr>
        <p:spPr>
          <a:xfrm>
            <a:off x="1547900" y="3521744"/>
            <a:ext cx="12639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Libre Franklin"/>
                <a:ea typeface="Libre Franklin"/>
                <a:cs typeface="Libre Franklin"/>
                <a:sym typeface="Libre Franklin"/>
              </a:rPr>
              <a:t>eating habits</a:t>
            </a:r>
            <a:endParaRPr sz="2200" b="0" i="0" u="none" strike="noStrike" cap="none">
              <a:solidFill>
                <a:srgbClr val="000000"/>
              </a:solidFill>
              <a:latin typeface="Libre Franklin"/>
              <a:ea typeface="Libre Franklin"/>
              <a:cs typeface="Libre Franklin"/>
              <a:sym typeface="Libre Franklin"/>
            </a:endParaRPr>
          </a:p>
        </p:txBody>
      </p:sp>
      <p:sp>
        <p:nvSpPr>
          <p:cNvPr id="555" name="Google Shape;555;g232c4afb560_0_50"/>
          <p:cNvSpPr txBox="1"/>
          <p:nvPr/>
        </p:nvSpPr>
        <p:spPr>
          <a:xfrm>
            <a:off x="3572831" y="3934256"/>
            <a:ext cx="19263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Libre Franklin"/>
                <a:ea typeface="Libre Franklin"/>
                <a:cs typeface="Libre Franklin"/>
                <a:sym typeface="Libre Franklin"/>
              </a:rPr>
              <a:t>community connections</a:t>
            </a:r>
            <a:endParaRPr sz="2200" b="0"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232c4afb560_0_63"/>
          <p:cNvSpPr txBox="1">
            <a:spLocks noGrp="1"/>
          </p:cNvSpPr>
          <p:nvPr>
            <p:ph type="title" idx="4294967295"/>
          </p:nvPr>
        </p:nvSpPr>
        <p:spPr>
          <a:xfrm>
            <a:off x="723900" y="293915"/>
            <a:ext cx="72390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b="1" i="0" u="none" strike="noStrike" cap="none">
                <a:solidFill>
                  <a:schemeClr val="dk1"/>
                </a:solidFill>
              </a:rPr>
              <a:t>A</a:t>
            </a:r>
            <a:r>
              <a:rPr lang="en-US" sz="3300" b="1">
                <a:solidFill>
                  <a:schemeClr val="dk1"/>
                </a:solidFill>
              </a:rPr>
              <a:t> Taste of MI (Step 1)</a:t>
            </a:r>
            <a:endParaRPr>
              <a:solidFill>
                <a:schemeClr val="dk1"/>
              </a:solidFill>
            </a:endParaRPr>
          </a:p>
        </p:txBody>
      </p:sp>
      <p:sp>
        <p:nvSpPr>
          <p:cNvPr id="562" name="Google Shape;562;g232c4afb560_0_63"/>
          <p:cNvSpPr txBox="1">
            <a:spLocks noGrp="1"/>
          </p:cNvSpPr>
          <p:nvPr>
            <p:ph type="body" idx="4294967295"/>
          </p:nvPr>
        </p:nvSpPr>
        <p:spPr>
          <a:xfrm>
            <a:off x="723900" y="1243456"/>
            <a:ext cx="7467600" cy="2489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2200" i="0" u="none">
                <a:solidFill>
                  <a:schemeClr val="dk1"/>
                </a:solidFill>
                <a:latin typeface="Libre Franklin"/>
                <a:ea typeface="Libre Franklin"/>
                <a:cs typeface="Libre Franklin"/>
                <a:sym typeface="Libre Franklin"/>
              </a:rPr>
              <a:t>Interviewer: Listen and </a:t>
            </a:r>
            <a:r>
              <a:rPr lang="en-US" sz="2200" b="1" i="0" u="none">
                <a:solidFill>
                  <a:schemeClr val="dk1"/>
                </a:solidFill>
                <a:latin typeface="Libre Franklin"/>
                <a:ea typeface="Libre Franklin"/>
                <a:cs typeface="Libre Franklin"/>
                <a:sym typeface="Libre Franklin"/>
              </a:rPr>
              <a:t>give no advice</a:t>
            </a:r>
            <a:r>
              <a:rPr lang="en-US" sz="2200" i="0" u="none">
                <a:solidFill>
                  <a:schemeClr val="dk1"/>
                </a:solidFill>
                <a:latin typeface="Libre Franklin"/>
                <a:ea typeface="Libre Franklin"/>
                <a:cs typeface="Libre Franklin"/>
                <a:sym typeface="Libre Franklin"/>
              </a:rPr>
              <a:t>. </a:t>
            </a:r>
            <a:endParaRPr sz="2200">
              <a:solidFill>
                <a:schemeClr val="dk1"/>
              </a:solidFill>
            </a:endParaRPr>
          </a:p>
          <a:p>
            <a:pPr marL="0" marR="0" lvl="0" indent="0" algn="l" rtl="0">
              <a:lnSpc>
                <a:spcPct val="90000"/>
              </a:lnSpc>
              <a:spcBef>
                <a:spcPts val="0"/>
              </a:spcBef>
              <a:spcAft>
                <a:spcPts val="0"/>
              </a:spcAft>
              <a:buClr>
                <a:schemeClr val="dk1"/>
              </a:buClr>
              <a:buSzPts val="3200"/>
              <a:buFont typeface="Arial"/>
              <a:buNone/>
            </a:pPr>
            <a:endParaRPr sz="2200">
              <a:solidFill>
                <a:schemeClr val="dk1"/>
              </a:solidFill>
            </a:endParaRPr>
          </a:p>
          <a:p>
            <a:pPr marL="0" marR="0" lvl="0" indent="0" algn="l" rtl="0">
              <a:lnSpc>
                <a:spcPct val="90000"/>
              </a:lnSpc>
              <a:spcBef>
                <a:spcPts val="700"/>
              </a:spcBef>
              <a:spcAft>
                <a:spcPts val="0"/>
              </a:spcAft>
              <a:buClr>
                <a:schemeClr val="dk1"/>
              </a:buClr>
              <a:buSzPts val="3200"/>
              <a:buFont typeface="Arial"/>
              <a:buNone/>
            </a:pPr>
            <a:r>
              <a:rPr lang="en-US" sz="2200" i="0" u="none">
                <a:solidFill>
                  <a:schemeClr val="dk1"/>
                </a:solidFill>
                <a:latin typeface="Libre Franklin"/>
                <a:ea typeface="Libre Franklin"/>
                <a:cs typeface="Libre Franklin"/>
                <a:sym typeface="Libre Franklin"/>
              </a:rPr>
              <a:t>Ask the following: </a:t>
            </a:r>
            <a:endParaRPr sz="2200">
              <a:latin typeface="Libre Franklin"/>
              <a:ea typeface="Libre Franklin"/>
              <a:cs typeface="Libre Franklin"/>
              <a:sym typeface="Libre Franklin"/>
            </a:endParaRPr>
          </a:p>
          <a:p>
            <a:pPr marL="514350" marR="0" lvl="1" indent="-139700" algn="l" rtl="0">
              <a:lnSpc>
                <a:spcPct val="90000"/>
              </a:lnSpc>
              <a:spcBef>
                <a:spcPts val="300"/>
              </a:spcBef>
              <a:spcAft>
                <a:spcPts val="0"/>
              </a:spcAft>
              <a:buClr>
                <a:schemeClr val="dk1"/>
              </a:buClr>
              <a:buSzPts val="2200"/>
              <a:buFont typeface="Libre Franklin"/>
              <a:buChar char="•"/>
            </a:pPr>
            <a:r>
              <a:rPr lang="en-US" sz="2200">
                <a:solidFill>
                  <a:schemeClr val="dk1"/>
                </a:solidFill>
              </a:rPr>
              <a:t>What change are you thinking about?</a:t>
            </a:r>
            <a:endParaRPr sz="2200">
              <a:solidFill>
                <a:schemeClr val="dk1"/>
              </a:solidFill>
            </a:endParaRPr>
          </a:p>
          <a:p>
            <a:pPr marL="514350" marR="0" lvl="1" indent="-139700" algn="l" rtl="0">
              <a:lnSpc>
                <a:spcPct val="90000"/>
              </a:lnSpc>
              <a:spcBef>
                <a:spcPts val="300"/>
              </a:spcBef>
              <a:spcAft>
                <a:spcPts val="0"/>
              </a:spcAft>
              <a:buClr>
                <a:schemeClr val="dk1"/>
              </a:buClr>
              <a:buSzPts val="2200"/>
              <a:buFont typeface="Libre Franklin"/>
              <a:buChar char="•"/>
            </a:pPr>
            <a:r>
              <a:rPr lang="en-US" sz="2200" i="0" u="none" strike="noStrike" cap="none">
                <a:solidFill>
                  <a:schemeClr val="dk1"/>
                </a:solidFill>
                <a:latin typeface="Libre Franklin"/>
                <a:ea typeface="Libre Franklin"/>
                <a:cs typeface="Libre Franklin"/>
                <a:sym typeface="Libre Franklin"/>
              </a:rPr>
              <a:t>What are your reasons for wanting to _____? </a:t>
            </a:r>
            <a:endParaRPr sz="2200">
              <a:latin typeface="Libre Franklin"/>
              <a:ea typeface="Libre Franklin"/>
              <a:cs typeface="Libre Franklin"/>
              <a:sym typeface="Libre Franklin"/>
            </a:endParaRPr>
          </a:p>
          <a:p>
            <a:pPr marL="514350" marR="0" lvl="1" indent="-139700" algn="l" rtl="0">
              <a:lnSpc>
                <a:spcPct val="90000"/>
              </a:lnSpc>
              <a:spcBef>
                <a:spcPts val="300"/>
              </a:spcBef>
              <a:spcAft>
                <a:spcPts val="0"/>
              </a:spcAft>
              <a:buClr>
                <a:schemeClr val="dk1"/>
              </a:buClr>
              <a:buSzPts val="2200"/>
              <a:buFont typeface="Libre Franklin"/>
              <a:buChar char="•"/>
            </a:pPr>
            <a:r>
              <a:rPr lang="en-US" sz="2200" i="0" u="none" strike="noStrike" cap="none">
                <a:solidFill>
                  <a:schemeClr val="dk1"/>
                </a:solidFill>
                <a:latin typeface="Libre Franklin"/>
                <a:ea typeface="Libre Franklin"/>
                <a:cs typeface="Libre Franklin"/>
                <a:sym typeface="Libre Franklin"/>
              </a:rPr>
              <a:t>How important is it for you to _______?</a:t>
            </a:r>
            <a:endParaRPr sz="2200">
              <a:latin typeface="Libre Franklin"/>
              <a:ea typeface="Libre Franklin"/>
              <a:cs typeface="Libre Franklin"/>
              <a:sym typeface="Libre Franklin"/>
            </a:endParaRPr>
          </a:p>
          <a:p>
            <a:pPr marL="0" marR="0" lvl="0" indent="0" algn="l" rtl="0">
              <a:lnSpc>
                <a:spcPct val="90000"/>
              </a:lnSpc>
              <a:spcBef>
                <a:spcPts val="300"/>
              </a:spcBef>
              <a:spcAft>
                <a:spcPts val="0"/>
              </a:spcAft>
              <a:buNone/>
            </a:pPr>
            <a:endParaRPr sz="2200" i="0" u="none" strike="noStrike" cap="none">
              <a:solidFill>
                <a:schemeClr val="dk1"/>
              </a:solidFill>
              <a:latin typeface="Libre Franklin"/>
              <a:ea typeface="Libre Franklin"/>
              <a:cs typeface="Libre Franklin"/>
              <a:sym typeface="Libre Franklin"/>
            </a:endParaRPr>
          </a:p>
          <a:p>
            <a:pPr marL="0" marR="0" lvl="0" indent="0" algn="l" rtl="0">
              <a:lnSpc>
                <a:spcPct val="90000"/>
              </a:lnSpc>
              <a:spcBef>
                <a:spcPts val="300"/>
              </a:spcBef>
              <a:spcAft>
                <a:spcPts val="0"/>
              </a:spcAft>
              <a:buSzPts val="1800"/>
              <a:buNone/>
            </a:pPr>
            <a:endParaRPr sz="2200">
              <a:solidFill>
                <a:schemeClr val="dk1"/>
              </a:solidFill>
              <a:latin typeface="Libre Franklin"/>
              <a:ea typeface="Libre Franklin"/>
              <a:cs typeface="Libre Franklin"/>
              <a:sym typeface="Libre Franklin"/>
            </a:endParaRPr>
          </a:p>
          <a:p>
            <a:pPr marL="171450" marR="0" lvl="0" indent="0" algn="l" rtl="0">
              <a:lnSpc>
                <a:spcPct val="90000"/>
              </a:lnSpc>
              <a:spcBef>
                <a:spcPts val="750"/>
              </a:spcBef>
              <a:spcAft>
                <a:spcPts val="0"/>
              </a:spcAft>
              <a:buClr>
                <a:schemeClr val="dk1"/>
              </a:buClr>
              <a:buSzPts val="2800"/>
              <a:buFont typeface="Arial"/>
              <a:buNone/>
            </a:pPr>
            <a:endParaRPr sz="2200" i="0"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232c4afb560_0_69"/>
          <p:cNvSpPr txBox="1"/>
          <p:nvPr/>
        </p:nvSpPr>
        <p:spPr>
          <a:xfrm>
            <a:off x="1066800" y="506015"/>
            <a:ext cx="6400800" cy="424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Calibri"/>
              <a:buNone/>
            </a:pPr>
            <a:r>
              <a:rPr lang="en-US" sz="3000" b="1" i="0" u="none" strike="noStrike" cap="none">
                <a:solidFill>
                  <a:schemeClr val="dk1"/>
                </a:solidFill>
                <a:latin typeface="Libre Franklin"/>
                <a:ea typeface="Libre Franklin"/>
                <a:cs typeface="Libre Franklin"/>
                <a:sym typeface="Libre Franklin"/>
              </a:rPr>
              <a:t>Listen with:</a:t>
            </a:r>
            <a:endParaRPr sz="8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3600"/>
              <a:buFont typeface="Arial"/>
              <a:buNone/>
            </a:pPr>
            <a:endParaRPr sz="3000" b="0" i="0" u="none" strike="noStrike" cap="none">
              <a:solidFill>
                <a:schemeClr val="dk1"/>
              </a:solidFill>
              <a:latin typeface="Libre Franklin"/>
              <a:ea typeface="Libre Franklin"/>
              <a:cs typeface="Libre Franklin"/>
              <a:sym typeface="Libre Franklin"/>
            </a:endParaRPr>
          </a:p>
          <a:p>
            <a:pPr marL="0" marR="0" lvl="0" indent="-190500" algn="l" rtl="0">
              <a:lnSpc>
                <a:spcPct val="100000"/>
              </a:lnSpc>
              <a:spcBef>
                <a:spcPts val="0"/>
              </a:spcBef>
              <a:spcAft>
                <a:spcPts val="0"/>
              </a:spcAft>
              <a:buClr>
                <a:schemeClr val="dk1"/>
              </a:buClr>
              <a:buSzPts val="3000"/>
              <a:buFont typeface="Libre Franklin"/>
              <a:buChar char="•"/>
            </a:pPr>
            <a:r>
              <a:rPr lang="en-US" sz="3000" b="0" i="0" u="none" strike="noStrike" cap="none">
                <a:solidFill>
                  <a:schemeClr val="dk1"/>
                </a:solidFill>
                <a:latin typeface="Libre Franklin"/>
                <a:ea typeface="Libre Franklin"/>
                <a:cs typeface="Libre Franklin"/>
                <a:sym typeface="Libre Franklin"/>
              </a:rPr>
              <a:t>Presence</a:t>
            </a:r>
            <a:endParaRPr sz="800" b="0" i="0" u="none" strike="noStrike" cap="none">
              <a:solidFill>
                <a:srgbClr val="000000"/>
              </a:solidFill>
              <a:latin typeface="Libre Franklin"/>
              <a:ea typeface="Libre Franklin"/>
              <a:cs typeface="Libre Franklin"/>
              <a:sym typeface="Libre Franklin"/>
            </a:endParaRPr>
          </a:p>
          <a:p>
            <a:pPr marL="0" marR="0" lvl="0" indent="-190500" algn="l" rtl="0">
              <a:lnSpc>
                <a:spcPct val="100000"/>
              </a:lnSpc>
              <a:spcBef>
                <a:spcPts val="0"/>
              </a:spcBef>
              <a:spcAft>
                <a:spcPts val="0"/>
              </a:spcAft>
              <a:buClr>
                <a:schemeClr val="dk1"/>
              </a:buClr>
              <a:buSzPts val="3000"/>
              <a:buFont typeface="Libre Franklin"/>
              <a:buChar char="•"/>
            </a:pPr>
            <a:r>
              <a:rPr lang="en-US" sz="3000" b="0" i="0" u="none" strike="noStrike" cap="none">
                <a:solidFill>
                  <a:schemeClr val="dk1"/>
                </a:solidFill>
                <a:latin typeface="Libre Franklin"/>
                <a:ea typeface="Libre Franklin"/>
                <a:cs typeface="Libre Franklin"/>
                <a:sym typeface="Libre Franklin"/>
              </a:rPr>
              <a:t>Undivided attention</a:t>
            </a:r>
            <a:endParaRPr sz="800" b="0" i="0" u="none" strike="noStrike" cap="none">
              <a:solidFill>
                <a:srgbClr val="000000"/>
              </a:solidFill>
              <a:latin typeface="Libre Franklin"/>
              <a:ea typeface="Libre Franklin"/>
              <a:cs typeface="Libre Franklin"/>
              <a:sym typeface="Libre Franklin"/>
            </a:endParaRPr>
          </a:p>
          <a:p>
            <a:pPr marL="0" marR="0" lvl="0" indent="-190500" algn="l" rtl="0">
              <a:lnSpc>
                <a:spcPct val="100000"/>
              </a:lnSpc>
              <a:spcBef>
                <a:spcPts val="0"/>
              </a:spcBef>
              <a:spcAft>
                <a:spcPts val="0"/>
              </a:spcAft>
              <a:buClr>
                <a:schemeClr val="dk1"/>
              </a:buClr>
              <a:buSzPts val="3000"/>
              <a:buFont typeface="Libre Franklin"/>
              <a:buChar char="•"/>
            </a:pPr>
            <a:r>
              <a:rPr lang="en-US" sz="3000" b="0" i="0" u="none" strike="noStrike" cap="none">
                <a:solidFill>
                  <a:schemeClr val="dk1"/>
                </a:solidFill>
                <a:latin typeface="Libre Franklin"/>
                <a:ea typeface="Libre Franklin"/>
                <a:cs typeface="Libre Franklin"/>
                <a:sym typeface="Libre Franklin"/>
              </a:rPr>
              <a:t>Acceptance</a:t>
            </a:r>
            <a:endParaRPr sz="800" b="0" i="0" u="none" strike="noStrike" cap="none">
              <a:solidFill>
                <a:srgbClr val="000000"/>
              </a:solidFill>
              <a:latin typeface="Libre Franklin"/>
              <a:ea typeface="Libre Franklin"/>
              <a:cs typeface="Libre Franklin"/>
              <a:sym typeface="Libre Franklin"/>
            </a:endParaRPr>
          </a:p>
          <a:p>
            <a:pPr marL="0" marR="0" lvl="0" indent="-190500" algn="l" rtl="0">
              <a:lnSpc>
                <a:spcPct val="100000"/>
              </a:lnSpc>
              <a:spcBef>
                <a:spcPts val="0"/>
              </a:spcBef>
              <a:spcAft>
                <a:spcPts val="0"/>
              </a:spcAft>
              <a:buClr>
                <a:schemeClr val="dk1"/>
              </a:buClr>
              <a:buSzPts val="3000"/>
              <a:buFont typeface="Libre Franklin"/>
              <a:buChar char="•"/>
            </a:pPr>
            <a:r>
              <a:rPr lang="en-US" sz="3000" b="0" i="0" u="none" strike="noStrike" cap="none">
                <a:solidFill>
                  <a:schemeClr val="dk1"/>
                </a:solidFill>
                <a:latin typeface="Libre Franklin"/>
                <a:ea typeface="Libre Franklin"/>
                <a:cs typeface="Libre Franklin"/>
                <a:sym typeface="Libre Franklin"/>
              </a:rPr>
              <a:t>Curiosity</a:t>
            </a:r>
            <a:endParaRPr sz="800" b="0" i="0" u="none" strike="noStrike" cap="none">
              <a:solidFill>
                <a:srgbClr val="000000"/>
              </a:solidFill>
              <a:latin typeface="Libre Franklin"/>
              <a:ea typeface="Libre Franklin"/>
              <a:cs typeface="Libre Franklin"/>
              <a:sym typeface="Libre Franklin"/>
            </a:endParaRPr>
          </a:p>
          <a:p>
            <a:pPr marL="0" marR="0" lvl="0" indent="-190500" algn="l" rtl="0">
              <a:lnSpc>
                <a:spcPct val="100000"/>
              </a:lnSpc>
              <a:spcBef>
                <a:spcPts val="0"/>
              </a:spcBef>
              <a:spcAft>
                <a:spcPts val="0"/>
              </a:spcAft>
              <a:buClr>
                <a:schemeClr val="dk1"/>
              </a:buClr>
              <a:buSzPts val="3000"/>
              <a:buFont typeface="Libre Franklin"/>
              <a:buChar char="•"/>
            </a:pPr>
            <a:r>
              <a:rPr lang="en-US" sz="3000" b="0" i="0" u="none" strike="noStrike" cap="none">
                <a:solidFill>
                  <a:schemeClr val="dk1"/>
                </a:solidFill>
                <a:latin typeface="Libre Franklin"/>
                <a:ea typeface="Libre Franklin"/>
                <a:cs typeface="Libre Franklin"/>
                <a:sym typeface="Libre Franklin"/>
              </a:rPr>
              <a:t>Silence</a:t>
            </a:r>
            <a:endParaRPr sz="800" b="0" i="0" u="none" strike="noStrike" cap="none">
              <a:solidFill>
                <a:srgbClr val="000000"/>
              </a:solidFill>
              <a:latin typeface="Libre Franklin"/>
              <a:ea typeface="Libre Franklin"/>
              <a:cs typeface="Libre Franklin"/>
              <a:sym typeface="Libre Franklin"/>
            </a:endParaRPr>
          </a:p>
          <a:p>
            <a:pPr marL="0" marR="0" lvl="0" indent="-190500" algn="l" rtl="0">
              <a:lnSpc>
                <a:spcPct val="100000"/>
              </a:lnSpc>
              <a:spcBef>
                <a:spcPts val="0"/>
              </a:spcBef>
              <a:spcAft>
                <a:spcPts val="0"/>
              </a:spcAft>
              <a:buClr>
                <a:schemeClr val="dk1"/>
              </a:buClr>
              <a:buSzPts val="3000"/>
              <a:buFont typeface="Libre Franklin"/>
              <a:buChar char="•"/>
            </a:pPr>
            <a:r>
              <a:rPr lang="en-US" sz="3000" b="0" i="0" u="none" strike="noStrike" cap="none">
                <a:solidFill>
                  <a:schemeClr val="dk1"/>
                </a:solidFill>
                <a:latin typeface="Libre Franklin"/>
                <a:ea typeface="Libre Franklin"/>
                <a:cs typeface="Libre Franklin"/>
                <a:sym typeface="Libre Franklin"/>
              </a:rPr>
              <a:t>Encouragers (e.g., mm-hmm, I see, really. . .)</a:t>
            </a:r>
            <a:endParaRPr sz="800" b="0"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39b03537fc_0_161"/>
          <p:cNvSpPr txBox="1">
            <a:spLocks noGrp="1"/>
          </p:cNvSpPr>
          <p:nvPr>
            <p:ph type="title" idx="4294967295"/>
          </p:nvPr>
        </p:nvSpPr>
        <p:spPr>
          <a:xfrm>
            <a:off x="723900" y="506815"/>
            <a:ext cx="72390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b="1" i="0" u="none" strike="noStrike" cap="none">
                <a:solidFill>
                  <a:schemeClr val="dk1"/>
                </a:solidFill>
              </a:rPr>
              <a:t>A</a:t>
            </a:r>
            <a:r>
              <a:rPr lang="en-US" sz="3300" b="1">
                <a:solidFill>
                  <a:schemeClr val="dk1"/>
                </a:solidFill>
              </a:rPr>
              <a:t> Taste of MI (Step 2)</a:t>
            </a:r>
            <a:endParaRPr>
              <a:solidFill>
                <a:schemeClr val="dk1"/>
              </a:solidFill>
            </a:endParaRPr>
          </a:p>
        </p:txBody>
      </p:sp>
      <p:sp>
        <p:nvSpPr>
          <p:cNvPr id="574" name="Google Shape;574;g239b03537fc_0_161"/>
          <p:cNvSpPr txBox="1">
            <a:spLocks noGrp="1"/>
          </p:cNvSpPr>
          <p:nvPr>
            <p:ph type="body" idx="4294967295"/>
          </p:nvPr>
        </p:nvSpPr>
        <p:spPr>
          <a:xfrm>
            <a:off x="723900" y="1326906"/>
            <a:ext cx="7467600" cy="2489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00"/>
              </a:spcBef>
              <a:spcAft>
                <a:spcPts val="0"/>
              </a:spcAft>
              <a:buSzPts val="1800"/>
              <a:buNone/>
            </a:pPr>
            <a:endParaRPr sz="2100">
              <a:solidFill>
                <a:schemeClr val="dk1"/>
              </a:solidFill>
              <a:latin typeface="Libre Franklin"/>
              <a:ea typeface="Libre Franklin"/>
              <a:cs typeface="Libre Franklin"/>
              <a:sym typeface="Libre Franklin"/>
            </a:endParaRPr>
          </a:p>
          <a:p>
            <a:pPr marL="457200" marR="0" lvl="0" indent="-361950" algn="l" rtl="0">
              <a:lnSpc>
                <a:spcPct val="90000"/>
              </a:lnSpc>
              <a:spcBef>
                <a:spcPts val="300"/>
              </a:spcBef>
              <a:spcAft>
                <a:spcPts val="0"/>
              </a:spcAft>
              <a:buClr>
                <a:schemeClr val="dk1"/>
              </a:buClr>
              <a:buSzPts val="2100"/>
              <a:buChar char="•"/>
            </a:pPr>
            <a:r>
              <a:rPr lang="en-US" sz="2100" b="1">
                <a:solidFill>
                  <a:schemeClr val="dk1"/>
                </a:solidFill>
              </a:rPr>
              <a:t>Reflect back one or two of their reasons for change:</a:t>
            </a:r>
            <a:endParaRPr sz="2100" b="1">
              <a:solidFill>
                <a:schemeClr val="dk1"/>
              </a:solidFill>
            </a:endParaRPr>
          </a:p>
          <a:p>
            <a:pPr marL="457200" marR="0" lvl="0" indent="-361950" algn="l" rtl="0">
              <a:lnSpc>
                <a:spcPct val="90000"/>
              </a:lnSpc>
              <a:spcBef>
                <a:spcPts val="0"/>
              </a:spcBef>
              <a:spcAft>
                <a:spcPts val="0"/>
              </a:spcAft>
              <a:buClr>
                <a:schemeClr val="dk1"/>
              </a:buClr>
              <a:buSzPts val="2100"/>
              <a:buChar char="•"/>
            </a:pPr>
            <a:r>
              <a:rPr lang="en-US" sz="2100">
                <a:solidFill>
                  <a:schemeClr val="dk1"/>
                </a:solidFill>
              </a:rPr>
              <a:t>“So you’re thinking of making this change because . . .”</a:t>
            </a:r>
            <a:endParaRPr sz="2100">
              <a:solidFill>
                <a:schemeClr val="dk1"/>
              </a:solidFill>
            </a:endParaRPr>
          </a:p>
          <a:p>
            <a:pPr marL="457200" marR="0" lvl="0" indent="-361950" algn="l" rtl="0">
              <a:lnSpc>
                <a:spcPct val="90000"/>
              </a:lnSpc>
              <a:spcBef>
                <a:spcPts val="0"/>
              </a:spcBef>
              <a:spcAft>
                <a:spcPts val="0"/>
              </a:spcAft>
              <a:buClr>
                <a:schemeClr val="dk1"/>
              </a:buClr>
              <a:buSzPts val="2100"/>
              <a:buChar char="•"/>
            </a:pPr>
            <a:r>
              <a:rPr lang="en-US" sz="2100">
                <a:solidFill>
                  <a:schemeClr val="dk1"/>
                </a:solidFill>
              </a:rPr>
              <a:t>[Listen]</a:t>
            </a:r>
            <a:endParaRPr sz="2100">
              <a:solidFill>
                <a:schemeClr val="dk1"/>
              </a:solidFill>
            </a:endParaRPr>
          </a:p>
          <a:p>
            <a:pPr marL="0" marR="0" lvl="0" indent="0" algn="l" rtl="0">
              <a:lnSpc>
                <a:spcPct val="90000"/>
              </a:lnSpc>
              <a:spcBef>
                <a:spcPts val="300"/>
              </a:spcBef>
              <a:spcAft>
                <a:spcPts val="0"/>
              </a:spcAft>
              <a:buNone/>
            </a:pPr>
            <a:endParaRPr sz="2100">
              <a:solidFill>
                <a:schemeClr val="dk1"/>
              </a:solidFill>
            </a:endParaRPr>
          </a:p>
          <a:p>
            <a:pPr marL="457200" marR="0" lvl="0" indent="-361950" algn="l" rtl="0">
              <a:lnSpc>
                <a:spcPct val="90000"/>
              </a:lnSpc>
              <a:spcBef>
                <a:spcPts val="300"/>
              </a:spcBef>
              <a:spcAft>
                <a:spcPts val="0"/>
              </a:spcAft>
              <a:buClr>
                <a:schemeClr val="dk1"/>
              </a:buClr>
              <a:buSzPts val="2100"/>
              <a:buChar char="•"/>
            </a:pPr>
            <a:r>
              <a:rPr lang="en-US" sz="2100" b="1">
                <a:solidFill>
                  <a:schemeClr val="dk1"/>
                </a:solidFill>
              </a:rPr>
              <a:t>Then ask:</a:t>
            </a:r>
            <a:endParaRPr sz="2100" b="1">
              <a:solidFill>
                <a:schemeClr val="dk1"/>
              </a:solidFill>
            </a:endParaRPr>
          </a:p>
          <a:p>
            <a:pPr marL="457200" marR="0" lvl="0" indent="-361950" algn="l" rtl="0">
              <a:lnSpc>
                <a:spcPct val="90000"/>
              </a:lnSpc>
              <a:spcBef>
                <a:spcPts val="0"/>
              </a:spcBef>
              <a:spcAft>
                <a:spcPts val="0"/>
              </a:spcAft>
              <a:buClr>
                <a:schemeClr val="dk1"/>
              </a:buClr>
              <a:buSzPts val="2100"/>
              <a:buChar char="•"/>
            </a:pPr>
            <a:r>
              <a:rPr lang="en-US" sz="2100">
                <a:solidFill>
                  <a:schemeClr val="dk1"/>
                </a:solidFill>
              </a:rPr>
              <a:t>“What do you think you might do next?”</a:t>
            </a:r>
            <a:endParaRPr sz="2100">
              <a:solidFill>
                <a:schemeClr val="dk1"/>
              </a:solidFill>
            </a:endParaRPr>
          </a:p>
          <a:p>
            <a:pPr marL="457200" marR="0" lvl="0" indent="-361950" algn="l" rtl="0">
              <a:lnSpc>
                <a:spcPct val="90000"/>
              </a:lnSpc>
              <a:spcBef>
                <a:spcPts val="0"/>
              </a:spcBef>
              <a:spcAft>
                <a:spcPts val="0"/>
              </a:spcAft>
              <a:buClr>
                <a:schemeClr val="dk1"/>
              </a:buClr>
              <a:buSzPts val="2100"/>
              <a:buChar char="•"/>
            </a:pPr>
            <a:r>
              <a:rPr lang="en-US" sz="2100">
                <a:solidFill>
                  <a:schemeClr val="dk1"/>
                </a:solidFill>
              </a:rPr>
              <a:t>[Listen]</a:t>
            </a:r>
            <a:endParaRPr sz="2100">
              <a:solidFill>
                <a:schemeClr val="dk1"/>
              </a:solidFill>
            </a:endParaRPr>
          </a:p>
          <a:p>
            <a:pPr marL="171450" marR="0" lvl="0" indent="0" algn="l" rtl="0">
              <a:lnSpc>
                <a:spcPct val="90000"/>
              </a:lnSpc>
              <a:spcBef>
                <a:spcPts val="750"/>
              </a:spcBef>
              <a:spcAft>
                <a:spcPts val="0"/>
              </a:spcAft>
              <a:buClr>
                <a:schemeClr val="dk1"/>
              </a:buClr>
              <a:buSzPts val="2800"/>
              <a:buFont typeface="Arial"/>
              <a:buNone/>
            </a:pPr>
            <a:endParaRPr sz="2100" i="0"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21860da4820_0_605"/>
          <p:cNvSpPr txBox="1">
            <a:spLocks noGrp="1"/>
          </p:cNvSpPr>
          <p:nvPr>
            <p:ph type="title"/>
          </p:nvPr>
        </p:nvSpPr>
        <p:spPr>
          <a:xfrm>
            <a:off x="671375" y="442025"/>
            <a:ext cx="7886700" cy="1325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sz="4200"/>
              <a:t>In Motivational Interviewing, we aim to:</a:t>
            </a:r>
            <a:endParaRPr sz="4200"/>
          </a:p>
        </p:txBody>
      </p:sp>
      <p:sp>
        <p:nvSpPr>
          <p:cNvPr id="580" name="Google Shape;580;g21860da4820_0_605"/>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en-US"/>
              <a:t>Listen, listen, listen</a:t>
            </a:r>
            <a:endParaRPr/>
          </a:p>
          <a:p>
            <a:pPr marL="177800" lvl="0" indent="-171450" algn="l" rtl="0">
              <a:lnSpc>
                <a:spcPct val="90000"/>
              </a:lnSpc>
              <a:spcBef>
                <a:spcPts val="800"/>
              </a:spcBef>
              <a:spcAft>
                <a:spcPts val="0"/>
              </a:spcAft>
              <a:buClr>
                <a:schemeClr val="dk1"/>
              </a:buClr>
              <a:buSzPts val="2100"/>
              <a:buChar char="•"/>
            </a:pPr>
            <a:r>
              <a:rPr lang="en-US"/>
              <a:t>Show openness, respect, and understanding</a:t>
            </a:r>
            <a:endParaRPr/>
          </a:p>
          <a:p>
            <a:pPr marL="177800" lvl="0" indent="-171450" algn="l" rtl="0">
              <a:lnSpc>
                <a:spcPct val="90000"/>
              </a:lnSpc>
              <a:spcBef>
                <a:spcPts val="800"/>
              </a:spcBef>
              <a:spcAft>
                <a:spcPts val="0"/>
              </a:spcAft>
              <a:buClr>
                <a:schemeClr val="dk1"/>
              </a:buClr>
              <a:buSzPts val="2100"/>
              <a:buChar char="•"/>
            </a:pPr>
            <a:r>
              <a:rPr lang="en-US"/>
              <a:t>Offer information </a:t>
            </a:r>
            <a:r>
              <a:rPr lang="en-US" i="1"/>
              <a:t>with permission</a:t>
            </a:r>
            <a:endParaRPr/>
          </a:p>
          <a:p>
            <a:pPr marL="177800" lvl="0" indent="-38100" algn="l" rtl="0">
              <a:lnSpc>
                <a:spcPct val="90000"/>
              </a:lnSpc>
              <a:spcBef>
                <a:spcPts val="800"/>
              </a:spcBef>
              <a:spcAft>
                <a:spcPts val="0"/>
              </a:spcAft>
              <a:buClr>
                <a:schemeClr val="dk1"/>
              </a:buClr>
              <a:buSzPts val="2100"/>
              <a:buNone/>
            </a:pPr>
            <a:endParaRPr/>
          </a:p>
          <a:p>
            <a:pPr marL="177800" lvl="0" indent="-38100" algn="l" rtl="0">
              <a:lnSpc>
                <a:spcPct val="90000"/>
              </a:lnSpc>
              <a:spcBef>
                <a:spcPts val="800"/>
              </a:spcBef>
              <a:spcAft>
                <a:spcPts val="0"/>
              </a:spcAft>
              <a:buClr>
                <a:schemeClr val="dk1"/>
              </a:buClr>
              <a:buSzPts val="2100"/>
              <a:buNone/>
            </a:pPr>
            <a:endParaRPr/>
          </a:p>
          <a:p>
            <a:pPr marL="177800" lvl="0" indent="-38100" algn="l" rtl="0">
              <a:lnSpc>
                <a:spcPct val="90000"/>
              </a:lnSpc>
              <a:spcBef>
                <a:spcPts val="800"/>
              </a:spcBef>
              <a:spcAft>
                <a:spcPts val="0"/>
              </a:spcAft>
              <a:buClr>
                <a:schemeClr val="dk1"/>
              </a:buClr>
              <a:buSzPts val="21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5"/>
          <p:cNvPicPr preferRelativeResize="0"/>
          <p:nvPr/>
        </p:nvPicPr>
        <p:blipFill rotWithShape="1">
          <a:blip r:embed="rId3">
            <a:alphaModFix/>
          </a:blip>
          <a:srcRect/>
          <a:stretch/>
        </p:blipFill>
        <p:spPr>
          <a:xfrm>
            <a:off x="1325900" y="1200150"/>
            <a:ext cx="2302670" cy="3086100"/>
          </a:xfrm>
          <a:prstGeom prst="rect">
            <a:avLst/>
          </a:prstGeom>
          <a:noFill/>
          <a:ln>
            <a:noFill/>
          </a:ln>
        </p:spPr>
      </p:pic>
      <p:pic>
        <p:nvPicPr>
          <p:cNvPr id="587" name="Google Shape;587;p5"/>
          <p:cNvPicPr preferRelativeResize="0"/>
          <p:nvPr/>
        </p:nvPicPr>
        <p:blipFill rotWithShape="1">
          <a:blip r:embed="rId4">
            <a:alphaModFix/>
          </a:blip>
          <a:srcRect/>
          <a:stretch/>
        </p:blipFill>
        <p:spPr>
          <a:xfrm>
            <a:off x="4572000" y="1739354"/>
            <a:ext cx="3012280" cy="20076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2"/>
        <p:cNvGrpSpPr/>
        <p:nvPr/>
      </p:nvGrpSpPr>
      <p:grpSpPr>
        <a:xfrm>
          <a:off x="0" y="0"/>
          <a:ext cx="0" cy="0"/>
          <a:chOff x="0" y="0"/>
          <a:chExt cx="0" cy="0"/>
        </a:xfrm>
      </p:grpSpPr>
      <p:pic>
        <p:nvPicPr>
          <p:cNvPr id="593" name="Google Shape;593;p19" descr="wrestling04"/>
          <p:cNvPicPr preferRelativeResize="0"/>
          <p:nvPr/>
        </p:nvPicPr>
        <p:blipFill rotWithShape="1">
          <a:blip r:embed="rId3">
            <a:alphaModFix/>
          </a:blip>
          <a:srcRect/>
          <a:stretch/>
        </p:blipFill>
        <p:spPr>
          <a:xfrm>
            <a:off x="457200" y="1200150"/>
            <a:ext cx="3165872" cy="3496865"/>
          </a:xfrm>
          <a:prstGeom prst="rect">
            <a:avLst/>
          </a:prstGeom>
          <a:noFill/>
          <a:ln>
            <a:noFill/>
          </a:ln>
        </p:spPr>
      </p:pic>
      <p:sp>
        <p:nvSpPr>
          <p:cNvPr id="594" name="Google Shape;594;p19"/>
          <p:cNvSpPr txBox="1">
            <a:spLocks noGrp="1"/>
          </p:cNvSpPr>
          <p:nvPr>
            <p:ph type="title" idx="4294967295"/>
          </p:nvPr>
        </p:nvSpPr>
        <p:spPr>
          <a:xfrm>
            <a:off x="0" y="205978"/>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i="0" u="none" strike="noStrike" cap="none">
                <a:solidFill>
                  <a:schemeClr val="dk1"/>
                </a:solidFill>
              </a:rPr>
              <a:t>     Traditional Approach</a:t>
            </a:r>
            <a:endParaRPr/>
          </a:p>
        </p:txBody>
      </p:sp>
      <p:sp>
        <p:nvSpPr>
          <p:cNvPr id="595" name="Google Shape;595;p19"/>
          <p:cNvSpPr txBox="1">
            <a:spLocks noGrp="1"/>
          </p:cNvSpPr>
          <p:nvPr>
            <p:ph type="body" idx="4294967295"/>
          </p:nvPr>
        </p:nvSpPr>
        <p:spPr>
          <a:xfrm>
            <a:off x="4876800" y="2228850"/>
            <a:ext cx="4267200" cy="1428900"/>
          </a:xfrm>
          <a:prstGeom prst="rect">
            <a:avLst/>
          </a:prstGeom>
          <a:noFill/>
          <a:ln>
            <a:noFill/>
          </a:ln>
        </p:spPr>
        <p:txBody>
          <a:bodyPr spcFirstLastPara="1" wrap="square" lIns="91425" tIns="45700" rIns="91425" bIns="45700" anchor="t" anchorCtr="0">
            <a:noAutofit/>
          </a:bodyPr>
          <a:lstStyle/>
          <a:p>
            <a:pPr marL="171450" marR="0" lvl="0" indent="-203200" algn="l" rtl="0">
              <a:lnSpc>
                <a:spcPct val="9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Authoritarian</a:t>
            </a:r>
            <a:endParaRPr/>
          </a:p>
          <a:p>
            <a:pPr marL="171450" marR="0" lvl="0" indent="-203200" algn="l" rtl="0">
              <a:lnSpc>
                <a:spcPct val="90000"/>
              </a:lnSpc>
              <a:spcBef>
                <a:spcPts val="70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Confrontational</a:t>
            </a:r>
            <a:endParaRPr/>
          </a:p>
          <a:p>
            <a:pPr marL="171450" marR="0" lvl="0" indent="-203200" algn="l" rtl="0">
              <a:lnSpc>
                <a:spcPct val="90000"/>
              </a:lnSpc>
              <a:spcBef>
                <a:spcPts val="70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Educational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0"/>
        <p:cNvGrpSpPr/>
        <p:nvPr/>
      </p:nvGrpSpPr>
      <p:grpSpPr>
        <a:xfrm>
          <a:off x="0" y="0"/>
          <a:ext cx="0" cy="0"/>
          <a:chOff x="0" y="0"/>
          <a:chExt cx="0" cy="0"/>
        </a:xfrm>
      </p:grpSpPr>
      <p:pic>
        <p:nvPicPr>
          <p:cNvPr id="601" name="Google Shape;601;g239b03537fc_0_167"/>
          <p:cNvPicPr preferRelativeResize="0"/>
          <p:nvPr/>
        </p:nvPicPr>
        <p:blipFill rotWithShape="1">
          <a:blip r:embed="rId3">
            <a:alphaModFix/>
          </a:blip>
          <a:srcRect/>
          <a:stretch/>
        </p:blipFill>
        <p:spPr>
          <a:xfrm>
            <a:off x="1389075" y="0"/>
            <a:ext cx="6028225" cy="5295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grpSp>
        <p:nvGrpSpPr>
          <p:cNvPr id="606" name="Google Shape;606;g2601b023016_0_271"/>
          <p:cNvGrpSpPr/>
          <p:nvPr/>
        </p:nvGrpSpPr>
        <p:grpSpPr>
          <a:xfrm>
            <a:off x="-1531200" y="376252"/>
            <a:ext cx="9101106" cy="4851450"/>
            <a:chOff x="-5432500" y="-831831"/>
            <a:chExt cx="12134808" cy="6468600"/>
          </a:xfrm>
        </p:grpSpPr>
        <p:sp>
          <p:nvSpPr>
            <p:cNvPr id="607" name="Google Shape;607;g2601b023016_0_271"/>
            <p:cNvSpPr/>
            <p:nvPr/>
          </p:nvSpPr>
          <p:spPr>
            <a:xfrm>
              <a:off x="-5432500" y="-831831"/>
              <a:ext cx="6468600" cy="6468600"/>
            </a:xfrm>
            <a:prstGeom prst="blockArc">
              <a:avLst>
                <a:gd name="adj1" fmla="val 18900000"/>
                <a:gd name="adj2" fmla="val 2700000"/>
                <a:gd name="adj3" fmla="val 334"/>
              </a:avLst>
            </a:prstGeom>
            <a:noFill/>
            <a:ln w="25400" cap="flat" cmpd="sng">
              <a:solidFill>
                <a:srgbClr val="E39D6C"/>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08" name="Google Shape;608;g2601b023016_0_271"/>
            <p:cNvSpPr/>
            <p:nvPr/>
          </p:nvSpPr>
          <p:spPr>
            <a:xfrm>
              <a:off x="452995" y="300205"/>
              <a:ext cx="6249300" cy="600900"/>
            </a:xfrm>
            <a:prstGeom prst="rect">
              <a:avLst/>
            </a:prstGeom>
            <a:solidFill>
              <a:srgbClr val="E39D6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09" name="Google Shape;609;g2601b023016_0_271"/>
            <p:cNvSpPr txBox="1"/>
            <p:nvPr/>
          </p:nvSpPr>
          <p:spPr>
            <a:xfrm>
              <a:off x="452995" y="300205"/>
              <a:ext cx="62493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Partnership	</a:t>
              </a:r>
              <a:endParaRPr sz="1100"/>
            </a:p>
          </p:txBody>
        </p:sp>
        <p:sp>
          <p:nvSpPr>
            <p:cNvPr id="610" name="Google Shape;610;g2601b023016_0_271"/>
            <p:cNvSpPr/>
            <p:nvPr/>
          </p:nvSpPr>
          <p:spPr>
            <a:xfrm>
              <a:off x="77497" y="225106"/>
              <a:ext cx="750900" cy="750900"/>
            </a:xfrm>
            <a:prstGeom prst="ellipse">
              <a:avLst/>
            </a:prstGeom>
            <a:solidFill>
              <a:schemeClr val="lt1"/>
            </a:solidFill>
            <a:ln w="25400" cap="flat" cmpd="sng">
              <a:solidFill>
                <a:srgbClr val="E39D6C"/>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1" name="Google Shape;611;g2601b023016_0_271"/>
            <p:cNvSpPr/>
            <p:nvPr/>
          </p:nvSpPr>
          <p:spPr>
            <a:xfrm>
              <a:off x="883508" y="1201112"/>
              <a:ext cx="5818800" cy="600900"/>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2" name="Google Shape;612;g2601b023016_0_271"/>
            <p:cNvSpPr txBox="1"/>
            <p:nvPr/>
          </p:nvSpPr>
          <p:spPr>
            <a:xfrm>
              <a:off x="883508" y="1201112"/>
              <a:ext cx="58188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Acceptance</a:t>
              </a:r>
              <a:endParaRPr sz="1100"/>
            </a:p>
          </p:txBody>
        </p:sp>
        <p:sp>
          <p:nvSpPr>
            <p:cNvPr id="613" name="Google Shape;613;g2601b023016_0_271"/>
            <p:cNvSpPr/>
            <p:nvPr/>
          </p:nvSpPr>
          <p:spPr>
            <a:xfrm>
              <a:off x="508011" y="1126012"/>
              <a:ext cx="750900" cy="75090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4" name="Google Shape;614;g2601b023016_0_271"/>
            <p:cNvSpPr/>
            <p:nvPr/>
          </p:nvSpPr>
          <p:spPr>
            <a:xfrm>
              <a:off x="1015641" y="2102018"/>
              <a:ext cx="5686500" cy="600900"/>
            </a:xfrm>
            <a:prstGeom prst="rect">
              <a:avLst/>
            </a:prstGeom>
            <a:solidFill>
              <a:srgbClr val="3D34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5" name="Google Shape;615;g2601b023016_0_271"/>
            <p:cNvSpPr txBox="1"/>
            <p:nvPr/>
          </p:nvSpPr>
          <p:spPr>
            <a:xfrm>
              <a:off x="1015641" y="2102018"/>
              <a:ext cx="56865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Compassion</a:t>
              </a:r>
              <a:endParaRPr sz="1100"/>
            </a:p>
          </p:txBody>
        </p:sp>
        <p:sp>
          <p:nvSpPr>
            <p:cNvPr id="616" name="Google Shape;616;g2601b023016_0_271"/>
            <p:cNvSpPr/>
            <p:nvPr/>
          </p:nvSpPr>
          <p:spPr>
            <a:xfrm>
              <a:off x="640143" y="2026918"/>
              <a:ext cx="750900" cy="750900"/>
            </a:xfrm>
            <a:prstGeom prst="ellipse">
              <a:avLst/>
            </a:prstGeom>
            <a:solidFill>
              <a:schemeClr val="lt1"/>
            </a:solidFill>
            <a:ln w="25400" cap="flat" cmpd="sng">
              <a:solidFill>
                <a:srgbClr val="3D34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7" name="Google Shape;617;g2601b023016_0_271"/>
            <p:cNvSpPr/>
            <p:nvPr/>
          </p:nvSpPr>
          <p:spPr>
            <a:xfrm>
              <a:off x="883508" y="3002924"/>
              <a:ext cx="5818800" cy="600900"/>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8" name="Google Shape;618;g2601b023016_0_271"/>
            <p:cNvSpPr txBox="1"/>
            <p:nvPr/>
          </p:nvSpPr>
          <p:spPr>
            <a:xfrm>
              <a:off x="883508" y="3002924"/>
              <a:ext cx="58188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Empowerment</a:t>
              </a:r>
              <a:endParaRPr sz="1100"/>
            </a:p>
          </p:txBody>
        </p:sp>
        <p:sp>
          <p:nvSpPr>
            <p:cNvPr id="619" name="Google Shape;619;g2601b023016_0_271"/>
            <p:cNvSpPr/>
            <p:nvPr/>
          </p:nvSpPr>
          <p:spPr>
            <a:xfrm>
              <a:off x="508011" y="2927824"/>
              <a:ext cx="750900" cy="750900"/>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0" name="Google Shape;620;g2601b023016_0_271"/>
            <p:cNvSpPr/>
            <p:nvPr/>
          </p:nvSpPr>
          <p:spPr>
            <a:xfrm>
              <a:off x="452995" y="3903830"/>
              <a:ext cx="6249300" cy="600900"/>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1" name="Google Shape;621;g2601b023016_0_271"/>
            <p:cNvSpPr txBox="1"/>
            <p:nvPr/>
          </p:nvSpPr>
          <p:spPr>
            <a:xfrm>
              <a:off x="452995" y="3903830"/>
              <a:ext cx="62493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Context</a:t>
              </a:r>
              <a:endParaRPr sz="1100"/>
            </a:p>
          </p:txBody>
        </p:sp>
        <p:sp>
          <p:nvSpPr>
            <p:cNvPr id="622" name="Google Shape;622;g2601b023016_0_271"/>
            <p:cNvSpPr/>
            <p:nvPr/>
          </p:nvSpPr>
          <p:spPr>
            <a:xfrm>
              <a:off x="77497" y="3828731"/>
              <a:ext cx="750900" cy="750900"/>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623" name="Google Shape;623;g2601b023016_0_271"/>
          <p:cNvSpPr txBox="1">
            <a:spLocks noGrp="1"/>
          </p:cNvSpPr>
          <p:nvPr>
            <p:ph type="title"/>
          </p:nvPr>
        </p:nvSpPr>
        <p:spPr>
          <a:xfrm>
            <a:off x="342900" y="154484"/>
            <a:ext cx="6172200" cy="6432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100000"/>
              <a:buFont typeface="Calibri"/>
              <a:buNone/>
            </a:pPr>
            <a:r>
              <a:rPr lang="en-US"/>
              <a:t>Spirit of MI</a:t>
            </a:r>
            <a:endParaRPr/>
          </a:p>
        </p:txBody>
      </p:sp>
      <p:sp>
        <p:nvSpPr>
          <p:cNvPr id="624" name="Google Shape;624;g2601b023016_0_271"/>
          <p:cNvSpPr/>
          <p:nvPr/>
        </p:nvSpPr>
        <p:spPr>
          <a:xfrm>
            <a:off x="2543175" y="3800475"/>
            <a:ext cx="685800" cy="685800"/>
          </a:xfrm>
          <a:prstGeom prst="star5">
            <a:avLst>
              <a:gd name="adj" fmla="val 19098"/>
              <a:gd name="hf" fmla="val 105146"/>
              <a:gd name="vf" fmla="val 110557"/>
            </a:avLst>
          </a:prstGeom>
          <a:solidFill>
            <a:schemeClr val="accent1"/>
          </a:solidFill>
          <a:ln w="25400" cap="flat" cmpd="sng">
            <a:solidFill>
              <a:srgbClr val="4B442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399c07e153_0_426"/>
          <p:cNvSpPr/>
          <p:nvPr/>
        </p:nvSpPr>
        <p:spPr>
          <a:xfrm>
            <a:off x="-5832" y="0"/>
            <a:ext cx="9180600" cy="5143500"/>
          </a:xfrm>
          <a:prstGeom prst="rect">
            <a:avLst/>
          </a:prstGeom>
          <a:gradFill>
            <a:gsLst>
              <a:gs pos="0">
                <a:srgbClr val="556343"/>
              </a:gs>
              <a:gs pos="50000">
                <a:srgbClr val="7A8E62"/>
              </a:gs>
              <a:gs pos="100000">
                <a:srgbClr val="93AB75"/>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419" name="Google Shape;419;g2399c07e153_0_426"/>
          <p:cNvSpPr/>
          <p:nvPr/>
        </p:nvSpPr>
        <p:spPr>
          <a:xfrm rot="5400000" flipH="1">
            <a:off x="-1759140" y="1729050"/>
            <a:ext cx="5138100" cy="1690800"/>
          </a:xfrm>
          <a:prstGeom prst="rtTriangl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grpSp>
        <p:nvGrpSpPr>
          <p:cNvPr id="420" name="Google Shape;420;g2399c07e153_0_426"/>
          <p:cNvGrpSpPr/>
          <p:nvPr/>
        </p:nvGrpSpPr>
        <p:grpSpPr>
          <a:xfrm>
            <a:off x="2169199" y="4002448"/>
            <a:ext cx="1007775" cy="1007775"/>
            <a:chOff x="60629" y="52037"/>
            <a:chExt cx="1343700" cy="1343700"/>
          </a:xfrm>
        </p:grpSpPr>
        <p:sp>
          <p:nvSpPr>
            <p:cNvPr id="421" name="Google Shape;421;g2399c07e153_0_426"/>
            <p:cNvSpPr/>
            <p:nvPr/>
          </p:nvSpPr>
          <p:spPr>
            <a:xfrm>
              <a:off x="60629" y="52037"/>
              <a:ext cx="1343700" cy="1343700"/>
            </a:xfrm>
            <a:prstGeom prst="homePlate">
              <a:avLst>
                <a:gd name="adj" fmla="val 50000"/>
              </a:avLst>
            </a:prstGeom>
            <a:blipFill rotWithShape="1">
              <a:blip r:embed="rId3">
                <a:alphaModFix/>
              </a:blip>
              <a:stretch>
                <a:fillRect l="-10999" r="-10999"/>
              </a:stretch>
            </a:blip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2" name="Google Shape;422;g2399c07e153_0_426"/>
            <p:cNvSpPr/>
            <p:nvPr/>
          </p:nvSpPr>
          <p:spPr>
            <a:xfrm>
              <a:off x="498135" y="746669"/>
              <a:ext cx="468900" cy="2418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3" name="Google Shape;423;g2399c07e153_0_426"/>
            <p:cNvSpPr txBox="1"/>
            <p:nvPr/>
          </p:nvSpPr>
          <p:spPr>
            <a:xfrm>
              <a:off x="498135" y="746669"/>
              <a:ext cx="468900" cy="2418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a:solidFill>
                  <a:schemeClr val="lt1"/>
                </a:solidFill>
                <a:latin typeface="Calibri"/>
                <a:ea typeface="Calibri"/>
                <a:cs typeface="Calibri"/>
                <a:sym typeface="Calibri"/>
              </a:endParaRPr>
            </a:p>
          </p:txBody>
        </p:sp>
      </p:grpSp>
      <p:grpSp>
        <p:nvGrpSpPr>
          <p:cNvPr id="424" name="Google Shape;424;g2399c07e153_0_426"/>
          <p:cNvGrpSpPr/>
          <p:nvPr/>
        </p:nvGrpSpPr>
        <p:grpSpPr>
          <a:xfrm>
            <a:off x="3262346" y="4207979"/>
            <a:ext cx="5851062" cy="841398"/>
            <a:chOff x="2506704" y="1463067"/>
            <a:chExt cx="5817900" cy="1108707"/>
          </a:xfrm>
        </p:grpSpPr>
        <p:sp>
          <p:nvSpPr>
            <p:cNvPr id="425" name="Google Shape;425;g2399c07e153_0_426"/>
            <p:cNvSpPr txBox="1"/>
            <p:nvPr/>
          </p:nvSpPr>
          <p:spPr>
            <a:xfrm>
              <a:off x="2506705" y="1793574"/>
              <a:ext cx="4985100" cy="778200"/>
            </a:xfrm>
            <a:prstGeom prst="rect">
              <a:avLst/>
            </a:prstGeom>
            <a:noFill/>
            <a:ln>
              <a:noFill/>
            </a:ln>
          </p:spPr>
          <p:txBody>
            <a:bodyPr spcFirstLastPara="1" wrap="square" lIns="68575" tIns="0" rIns="68575" bIns="91425" anchor="ctr" anchorCtr="0">
              <a:norm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6F8456"/>
                </a:solidFill>
                <a:latin typeface="Calibri"/>
                <a:ea typeface="Calibri"/>
                <a:cs typeface="Calibri"/>
                <a:sym typeface="Calibri"/>
              </a:endParaRPr>
            </a:p>
          </p:txBody>
        </p:sp>
        <p:sp>
          <p:nvSpPr>
            <p:cNvPr id="426" name="Google Shape;426;g2399c07e153_0_426"/>
            <p:cNvSpPr txBox="1"/>
            <p:nvPr/>
          </p:nvSpPr>
          <p:spPr>
            <a:xfrm>
              <a:off x="2506704" y="1463067"/>
              <a:ext cx="5817900" cy="1019100"/>
            </a:xfrm>
            <a:prstGeom prst="rect">
              <a:avLst/>
            </a:prstGeom>
            <a:noFill/>
            <a:ln>
              <a:noFill/>
            </a:ln>
          </p:spPr>
          <p:txBody>
            <a:bodyPr spcFirstLastPara="1" wrap="square" lIns="68575" tIns="0" rIns="68575" bIns="342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1">
                  <a:solidFill>
                    <a:srgbClr val="FFFFFF"/>
                  </a:solidFill>
                  <a:latin typeface="Calibri"/>
                  <a:ea typeface="Calibri"/>
                  <a:cs typeface="Calibri"/>
                  <a:sym typeface="Calibri"/>
                </a:rPr>
                <a:t>envisions a world where people’s health decisions are rooted in science</a:t>
              </a:r>
              <a:endParaRPr sz="2400" b="1" i="0" u="none" strike="noStrike" cap="none">
                <a:solidFill>
                  <a:srgbClr val="6F8456"/>
                </a:solidFill>
                <a:latin typeface="Calibri"/>
                <a:ea typeface="Calibri"/>
                <a:cs typeface="Calibri"/>
                <a:sym typeface="Calibri"/>
              </a:endParaRPr>
            </a:p>
          </p:txBody>
        </p:sp>
      </p:grpSp>
      <p:grpSp>
        <p:nvGrpSpPr>
          <p:cNvPr id="427" name="Google Shape;427;g2399c07e153_0_426"/>
          <p:cNvGrpSpPr/>
          <p:nvPr/>
        </p:nvGrpSpPr>
        <p:grpSpPr>
          <a:xfrm>
            <a:off x="1720686" y="2687938"/>
            <a:ext cx="1007775" cy="1007775"/>
            <a:chOff x="60629" y="52037"/>
            <a:chExt cx="1343700" cy="1343700"/>
          </a:xfrm>
        </p:grpSpPr>
        <p:sp>
          <p:nvSpPr>
            <p:cNvPr id="428" name="Google Shape;428;g2399c07e153_0_426"/>
            <p:cNvSpPr/>
            <p:nvPr/>
          </p:nvSpPr>
          <p:spPr>
            <a:xfrm>
              <a:off x="60629" y="52037"/>
              <a:ext cx="1343700" cy="1343700"/>
            </a:xfrm>
            <a:prstGeom prst="homePlate">
              <a:avLst>
                <a:gd name="adj" fmla="val 50000"/>
              </a:avLst>
            </a:prstGeom>
            <a:blipFill rotWithShape="1">
              <a:blip r:embed="rId4">
                <a:alphaModFix/>
              </a:blip>
              <a:stretch>
                <a:fillRect t="-11999" b="-11999"/>
              </a:stretch>
            </a:blip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9" name="Google Shape;429;g2399c07e153_0_426"/>
            <p:cNvSpPr/>
            <p:nvPr/>
          </p:nvSpPr>
          <p:spPr>
            <a:xfrm>
              <a:off x="498135" y="746669"/>
              <a:ext cx="468900" cy="2418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0" name="Google Shape;430;g2399c07e153_0_426"/>
            <p:cNvSpPr txBox="1"/>
            <p:nvPr/>
          </p:nvSpPr>
          <p:spPr>
            <a:xfrm>
              <a:off x="498135" y="746669"/>
              <a:ext cx="468900" cy="2418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a:solidFill>
                  <a:schemeClr val="lt1"/>
                </a:solidFill>
                <a:latin typeface="Calibri"/>
                <a:ea typeface="Calibri"/>
                <a:cs typeface="Calibri"/>
                <a:sym typeface="Calibri"/>
              </a:endParaRPr>
            </a:p>
          </p:txBody>
        </p:sp>
      </p:grpSp>
      <p:grpSp>
        <p:nvGrpSpPr>
          <p:cNvPr id="431" name="Google Shape;431;g2399c07e153_0_426"/>
          <p:cNvGrpSpPr/>
          <p:nvPr/>
        </p:nvGrpSpPr>
        <p:grpSpPr>
          <a:xfrm>
            <a:off x="2774025" y="2627966"/>
            <a:ext cx="6319919" cy="1142959"/>
            <a:chOff x="2506703" y="1463067"/>
            <a:chExt cx="6284100" cy="1591200"/>
          </a:xfrm>
        </p:grpSpPr>
        <p:sp>
          <p:nvSpPr>
            <p:cNvPr id="432" name="Google Shape;432;g2399c07e153_0_426"/>
            <p:cNvSpPr txBox="1"/>
            <p:nvPr/>
          </p:nvSpPr>
          <p:spPr>
            <a:xfrm>
              <a:off x="2506705" y="1793574"/>
              <a:ext cx="4985100" cy="753000"/>
            </a:xfrm>
            <a:prstGeom prst="rect">
              <a:avLst/>
            </a:prstGeom>
            <a:noFill/>
            <a:ln>
              <a:noFill/>
            </a:ln>
          </p:spPr>
          <p:txBody>
            <a:bodyPr spcFirstLastPara="1" wrap="square" lIns="68575" tIns="0" rIns="68575" bIns="91425" anchor="ctr" anchorCtr="0">
              <a:norm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6F8456"/>
                </a:solidFill>
                <a:latin typeface="Calibri"/>
                <a:ea typeface="Calibri"/>
                <a:cs typeface="Calibri"/>
                <a:sym typeface="Calibri"/>
              </a:endParaRPr>
            </a:p>
          </p:txBody>
        </p:sp>
        <p:sp>
          <p:nvSpPr>
            <p:cNvPr id="433" name="Google Shape;433;g2399c07e153_0_426"/>
            <p:cNvSpPr txBox="1"/>
            <p:nvPr/>
          </p:nvSpPr>
          <p:spPr>
            <a:xfrm>
              <a:off x="2506703" y="1463067"/>
              <a:ext cx="6284100" cy="1591200"/>
            </a:xfrm>
            <a:prstGeom prst="rect">
              <a:avLst/>
            </a:prstGeom>
            <a:noFill/>
            <a:ln>
              <a:noFill/>
            </a:ln>
          </p:spPr>
          <p:txBody>
            <a:bodyPr spcFirstLastPara="1" wrap="square" lIns="68575" tIns="0" rIns="68575" bIns="342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empowers people to make science-based vaccine decisions </a:t>
              </a:r>
              <a:r>
                <a:rPr lang="en-US" sz="2400" b="1">
                  <a:solidFill>
                    <a:srgbClr val="FFFFFF"/>
                  </a:solidFill>
                  <a:latin typeface="Calibri"/>
                  <a:ea typeface="Calibri"/>
                  <a:cs typeface="Calibri"/>
                  <a:sym typeface="Calibri"/>
                </a:rPr>
                <a:t>for themselves, their families, and the community</a:t>
              </a:r>
              <a:endParaRPr sz="2400" b="1" i="0" u="none" strike="noStrike" cap="none">
                <a:solidFill>
                  <a:srgbClr val="6F8456"/>
                </a:solidFill>
                <a:latin typeface="Calibri"/>
                <a:ea typeface="Calibri"/>
                <a:cs typeface="Calibri"/>
                <a:sym typeface="Calibri"/>
              </a:endParaRPr>
            </a:p>
          </p:txBody>
        </p:sp>
      </p:grpSp>
      <p:grpSp>
        <p:nvGrpSpPr>
          <p:cNvPr id="434" name="Google Shape;434;g2399c07e153_0_426"/>
          <p:cNvGrpSpPr/>
          <p:nvPr/>
        </p:nvGrpSpPr>
        <p:grpSpPr>
          <a:xfrm>
            <a:off x="1298842" y="1373428"/>
            <a:ext cx="1007775" cy="1007775"/>
            <a:chOff x="60629" y="52037"/>
            <a:chExt cx="1343700" cy="1343700"/>
          </a:xfrm>
        </p:grpSpPr>
        <p:sp>
          <p:nvSpPr>
            <p:cNvPr id="435" name="Google Shape;435;g2399c07e153_0_426"/>
            <p:cNvSpPr/>
            <p:nvPr/>
          </p:nvSpPr>
          <p:spPr>
            <a:xfrm>
              <a:off x="60629" y="52037"/>
              <a:ext cx="1343700" cy="1343700"/>
            </a:xfrm>
            <a:prstGeom prst="homePlate">
              <a:avLst>
                <a:gd name="adj" fmla="val 50000"/>
              </a:avLst>
            </a:prstGeom>
            <a:blipFill rotWithShape="1">
              <a:blip r:embed="rId5">
                <a:alphaModFix/>
              </a:blip>
              <a:stretch>
                <a:fillRect l="-38999" r="-38999"/>
              </a:stretch>
            </a:blip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6" name="Google Shape;436;g2399c07e153_0_426"/>
            <p:cNvSpPr/>
            <p:nvPr/>
          </p:nvSpPr>
          <p:spPr>
            <a:xfrm>
              <a:off x="498135" y="746669"/>
              <a:ext cx="468900" cy="2418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7" name="Google Shape;437;g2399c07e153_0_426"/>
            <p:cNvSpPr txBox="1"/>
            <p:nvPr/>
          </p:nvSpPr>
          <p:spPr>
            <a:xfrm>
              <a:off x="498135" y="746669"/>
              <a:ext cx="468900" cy="2418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a:solidFill>
                  <a:schemeClr val="lt1"/>
                </a:solidFill>
                <a:latin typeface="Calibri"/>
                <a:ea typeface="Calibri"/>
                <a:cs typeface="Calibri"/>
                <a:sym typeface="Calibri"/>
              </a:endParaRPr>
            </a:p>
          </p:txBody>
        </p:sp>
      </p:grpSp>
      <p:grpSp>
        <p:nvGrpSpPr>
          <p:cNvPr id="438" name="Google Shape;438;g2399c07e153_0_426"/>
          <p:cNvGrpSpPr/>
          <p:nvPr/>
        </p:nvGrpSpPr>
        <p:grpSpPr>
          <a:xfrm>
            <a:off x="2388654" y="1561608"/>
            <a:ext cx="6724949" cy="858761"/>
            <a:chOff x="2513555" y="1262934"/>
            <a:chExt cx="6672900" cy="1308688"/>
          </a:xfrm>
        </p:grpSpPr>
        <p:sp>
          <p:nvSpPr>
            <p:cNvPr id="439" name="Google Shape;439;g2399c07e153_0_426"/>
            <p:cNvSpPr txBox="1"/>
            <p:nvPr/>
          </p:nvSpPr>
          <p:spPr>
            <a:xfrm>
              <a:off x="2516907" y="1796122"/>
              <a:ext cx="4985100" cy="775500"/>
            </a:xfrm>
            <a:prstGeom prst="rect">
              <a:avLst/>
            </a:prstGeom>
            <a:noFill/>
            <a:ln>
              <a:noFill/>
            </a:ln>
          </p:spPr>
          <p:txBody>
            <a:bodyPr spcFirstLastPara="1" wrap="square" lIns="68575" tIns="0" rIns="68575" bIns="91425" anchor="ctr" anchorCtr="0">
              <a:norm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6F8456"/>
                </a:solidFill>
                <a:latin typeface="Calibri"/>
                <a:ea typeface="Calibri"/>
                <a:cs typeface="Calibri"/>
                <a:sym typeface="Calibri"/>
              </a:endParaRPr>
            </a:p>
          </p:txBody>
        </p:sp>
        <p:sp>
          <p:nvSpPr>
            <p:cNvPr id="440" name="Google Shape;440;g2399c07e153_0_426"/>
            <p:cNvSpPr txBox="1"/>
            <p:nvPr/>
          </p:nvSpPr>
          <p:spPr>
            <a:xfrm>
              <a:off x="2513555" y="1262934"/>
              <a:ext cx="6672900" cy="615600"/>
            </a:xfrm>
            <a:prstGeom prst="rect">
              <a:avLst/>
            </a:prstGeom>
            <a:noFill/>
            <a:ln>
              <a:noFill/>
            </a:ln>
          </p:spPr>
          <p:txBody>
            <a:bodyPr spcFirstLastPara="1" wrap="square" lIns="68575" tIns="0" rIns="68575" bIns="342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1">
                  <a:solidFill>
                    <a:srgbClr val="FFFFFF"/>
                  </a:solidFill>
                  <a:latin typeface="Calibri"/>
                  <a:ea typeface="Calibri"/>
                  <a:cs typeface="Calibri"/>
                  <a:sym typeface="Calibri"/>
                </a:rPr>
                <a:t>i</a:t>
              </a:r>
              <a:r>
                <a:rPr lang="en-US" sz="2400" b="1" i="0" u="none" strike="noStrike" cap="none">
                  <a:solidFill>
                    <a:srgbClr val="FFFFFF"/>
                  </a:solidFill>
                  <a:latin typeface="Calibri"/>
                  <a:ea typeface="Calibri"/>
                  <a:cs typeface="Calibri"/>
                  <a:sym typeface="Calibri"/>
                </a:rPr>
                <a:t>s a parent-led, independent nonprofit organization</a:t>
              </a:r>
              <a:endParaRPr sz="2400" b="1" i="0" u="none" strike="noStrike" cap="none">
                <a:solidFill>
                  <a:srgbClr val="6F8456"/>
                </a:solidFill>
                <a:latin typeface="Calibri"/>
                <a:ea typeface="Calibri"/>
                <a:cs typeface="Calibri"/>
                <a:sym typeface="Calibri"/>
              </a:endParaRPr>
            </a:p>
          </p:txBody>
        </p:sp>
      </p:grpSp>
      <p:sp>
        <p:nvSpPr>
          <p:cNvPr id="441" name="Google Shape;441;g2399c07e153_0_426"/>
          <p:cNvSpPr/>
          <p:nvPr/>
        </p:nvSpPr>
        <p:spPr>
          <a:xfrm rot="10800000">
            <a:off x="1691495" y="2417"/>
            <a:ext cx="7489200" cy="1690800"/>
          </a:xfrm>
          <a:prstGeom prst="rtTriangl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442" name="Google Shape;442;g2399c07e153_0_426"/>
          <p:cNvSpPr/>
          <p:nvPr/>
        </p:nvSpPr>
        <p:spPr>
          <a:xfrm>
            <a:off x="0" y="94140"/>
            <a:ext cx="9174900" cy="956400"/>
          </a:xfrm>
          <a:prstGeom prst="homePlate">
            <a:avLst>
              <a:gd name="adj" fmla="val 50000"/>
            </a:avLst>
          </a:prstGeom>
          <a:solidFill>
            <a:schemeClr val="accent2"/>
          </a:solidFill>
          <a:ln>
            <a:noFill/>
          </a:ln>
        </p:spPr>
        <p:txBody>
          <a:bodyPr spcFirstLastPara="1" wrap="square" lIns="731525" tIns="34275" rIns="68575" bIns="34275" anchor="t" anchorCtr="0">
            <a:noAutofit/>
          </a:bodyPr>
          <a:lstStyle/>
          <a:p>
            <a:pPr marL="0" marR="0" lvl="0" indent="0" algn="l" rtl="0">
              <a:spcBef>
                <a:spcPts val="0"/>
              </a:spcBef>
              <a:spcAft>
                <a:spcPts val="0"/>
              </a:spcAft>
              <a:buNone/>
            </a:pPr>
            <a:r>
              <a:rPr lang="en-US" sz="4100" b="1" i="0" u="none" strike="noStrike" cap="none">
                <a:solidFill>
                  <a:schemeClr val="lt1"/>
                </a:solidFill>
                <a:latin typeface="Calibri"/>
                <a:ea typeface="Calibri"/>
                <a:cs typeface="Calibri"/>
                <a:sym typeface="Calibri"/>
              </a:rPr>
              <a:t>Boost Oregon . . . </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2399c07e153_0_2681"/>
          <p:cNvSpPr/>
          <p:nvPr/>
        </p:nvSpPr>
        <p:spPr>
          <a:xfrm>
            <a:off x="1143"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31" name="Google Shape;631;g2399c07e153_0_2681"/>
          <p:cNvSpPr/>
          <p:nvPr/>
        </p:nvSpPr>
        <p:spPr>
          <a:xfrm>
            <a:off x="0" y="0"/>
            <a:ext cx="3531900" cy="5143500"/>
          </a:xfrm>
          <a:prstGeom prst="rect">
            <a:avLst/>
          </a:prstGeom>
          <a:solidFill>
            <a:schemeClr val="dk1">
              <a:alpha val="8039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32" name="Google Shape;632;g2399c07e153_0_2681"/>
          <p:cNvSpPr/>
          <p:nvPr/>
        </p:nvSpPr>
        <p:spPr>
          <a:xfrm>
            <a:off x="0" y="0"/>
            <a:ext cx="2461854" cy="51435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5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33" name="Google Shape;633;g2399c07e153_0_2681"/>
          <p:cNvSpPr txBox="1">
            <a:spLocks noGrp="1"/>
          </p:cNvSpPr>
          <p:nvPr>
            <p:ph type="title"/>
          </p:nvPr>
        </p:nvSpPr>
        <p:spPr>
          <a:xfrm>
            <a:off x="603504" y="480060"/>
            <a:ext cx="2462100" cy="394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800"/>
              <a:buFont typeface="Calibri"/>
              <a:buNone/>
            </a:pPr>
            <a:r>
              <a:rPr lang="en-US" sz="3600" dirty="0">
                <a:solidFill>
                  <a:schemeClr val="lt1"/>
                </a:solidFill>
              </a:rPr>
              <a:t>Partnership</a:t>
            </a:r>
            <a:endParaRPr sz="3200" dirty="0"/>
          </a:p>
        </p:txBody>
      </p:sp>
      <p:sp>
        <p:nvSpPr>
          <p:cNvPr id="634" name="Google Shape;634;g2399c07e153_0_2681"/>
          <p:cNvSpPr txBox="1">
            <a:spLocks noGrp="1"/>
          </p:cNvSpPr>
          <p:nvPr>
            <p:ph type="body" idx="1"/>
          </p:nvPr>
        </p:nvSpPr>
        <p:spPr>
          <a:xfrm>
            <a:off x="4018789" y="480061"/>
            <a:ext cx="4518300" cy="39432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6000"/>
              <a:buFont typeface="Calibri"/>
              <a:buNone/>
            </a:pPr>
            <a:r>
              <a:rPr lang="en-US" sz="3800">
                <a:latin typeface="Libre Franklin"/>
                <a:ea typeface="Libre Franklin"/>
                <a:cs typeface="Libre Franklin"/>
                <a:sym typeface="Libre Franklin"/>
              </a:rPr>
              <a:t>MI is done “with” another.</a:t>
            </a:r>
            <a:endParaRPr sz="13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2399c07e153_0_2690"/>
          <p:cNvSpPr/>
          <p:nvPr/>
        </p:nvSpPr>
        <p:spPr>
          <a:xfrm>
            <a:off x="1143"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41" name="Google Shape;641;g2399c07e153_0_2690"/>
          <p:cNvSpPr/>
          <p:nvPr/>
        </p:nvSpPr>
        <p:spPr>
          <a:xfrm>
            <a:off x="0" y="0"/>
            <a:ext cx="3531900" cy="5143500"/>
          </a:xfrm>
          <a:prstGeom prst="rect">
            <a:avLst/>
          </a:prstGeom>
          <a:solidFill>
            <a:schemeClr val="dk1">
              <a:alpha val="8039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42" name="Google Shape;642;g2399c07e153_0_2690"/>
          <p:cNvSpPr/>
          <p:nvPr/>
        </p:nvSpPr>
        <p:spPr>
          <a:xfrm>
            <a:off x="0" y="0"/>
            <a:ext cx="2461854" cy="51435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5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43" name="Google Shape;643;g2399c07e153_0_2690"/>
          <p:cNvSpPr txBox="1">
            <a:spLocks noGrp="1"/>
          </p:cNvSpPr>
          <p:nvPr>
            <p:ph type="title"/>
          </p:nvPr>
        </p:nvSpPr>
        <p:spPr>
          <a:xfrm>
            <a:off x="603504" y="480060"/>
            <a:ext cx="2462100" cy="394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800"/>
              <a:buFont typeface="Calibri"/>
              <a:buNone/>
            </a:pPr>
            <a:r>
              <a:rPr lang="en-US" sz="3600" dirty="0">
                <a:solidFill>
                  <a:schemeClr val="lt1"/>
                </a:solidFill>
              </a:rPr>
              <a:t>Acceptance</a:t>
            </a:r>
            <a:endParaRPr sz="3200" dirty="0"/>
          </a:p>
        </p:txBody>
      </p:sp>
      <p:sp>
        <p:nvSpPr>
          <p:cNvPr id="644" name="Google Shape;644;g2399c07e153_0_2690"/>
          <p:cNvSpPr txBox="1">
            <a:spLocks noGrp="1"/>
          </p:cNvSpPr>
          <p:nvPr>
            <p:ph type="body" idx="1"/>
          </p:nvPr>
        </p:nvSpPr>
        <p:spPr>
          <a:xfrm>
            <a:off x="4018789" y="480061"/>
            <a:ext cx="4518300" cy="39432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rgbClr val="000000"/>
              </a:buClr>
              <a:buSzPts val="6000"/>
              <a:buFont typeface="Calibri"/>
              <a:buNone/>
            </a:pPr>
            <a:r>
              <a:rPr lang="en-US" sz="3800">
                <a:latin typeface="Libre Franklin"/>
                <a:ea typeface="Libre Franklin"/>
                <a:cs typeface="Libre Franklin"/>
                <a:sym typeface="Libre Franklin"/>
              </a:rPr>
              <a:t>When people are accepted as they are, they feel freed to change.</a:t>
            </a:r>
            <a:endParaRPr sz="3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2399c07e153_0_2699"/>
          <p:cNvSpPr/>
          <p:nvPr/>
        </p:nvSpPr>
        <p:spPr>
          <a:xfrm>
            <a:off x="1143"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51" name="Google Shape;651;g2399c07e153_0_2699"/>
          <p:cNvSpPr/>
          <p:nvPr/>
        </p:nvSpPr>
        <p:spPr>
          <a:xfrm>
            <a:off x="0" y="0"/>
            <a:ext cx="3531900" cy="5143500"/>
          </a:xfrm>
          <a:prstGeom prst="rect">
            <a:avLst/>
          </a:prstGeom>
          <a:solidFill>
            <a:schemeClr val="dk1">
              <a:alpha val="8039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52" name="Google Shape;652;g2399c07e153_0_2699"/>
          <p:cNvSpPr/>
          <p:nvPr/>
        </p:nvSpPr>
        <p:spPr>
          <a:xfrm>
            <a:off x="0" y="0"/>
            <a:ext cx="2461854" cy="51435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5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53" name="Google Shape;653;g2399c07e153_0_2699"/>
          <p:cNvSpPr txBox="1">
            <a:spLocks noGrp="1"/>
          </p:cNvSpPr>
          <p:nvPr>
            <p:ph type="title"/>
          </p:nvPr>
        </p:nvSpPr>
        <p:spPr>
          <a:xfrm>
            <a:off x="603504" y="480060"/>
            <a:ext cx="2462100" cy="394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800"/>
              <a:buFont typeface="Calibri"/>
              <a:buNone/>
            </a:pPr>
            <a:r>
              <a:rPr lang="en-US" sz="3700">
                <a:solidFill>
                  <a:schemeClr val="lt1"/>
                </a:solidFill>
              </a:rPr>
              <a:t>Compassion</a:t>
            </a:r>
            <a:endParaRPr sz="3100"/>
          </a:p>
        </p:txBody>
      </p:sp>
      <p:sp>
        <p:nvSpPr>
          <p:cNvPr id="654" name="Google Shape;654;g2399c07e153_0_2699"/>
          <p:cNvSpPr txBox="1">
            <a:spLocks noGrp="1"/>
          </p:cNvSpPr>
          <p:nvPr>
            <p:ph type="body" idx="1"/>
          </p:nvPr>
        </p:nvSpPr>
        <p:spPr>
          <a:xfrm>
            <a:off x="4018789" y="480061"/>
            <a:ext cx="4518300" cy="39432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6000"/>
              <a:buFont typeface="Calibri"/>
              <a:buNone/>
            </a:pPr>
            <a:r>
              <a:rPr lang="en-US" sz="3700">
                <a:latin typeface="Libre Franklin"/>
                <a:ea typeface="Libre Franklin"/>
                <a:cs typeface="Libre Franklin"/>
                <a:sym typeface="Libre Franklin"/>
              </a:rPr>
              <a:t>MI is done for the benefit of the other person.</a:t>
            </a:r>
            <a:endParaRPr sz="20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2399c07e153_0_2708"/>
          <p:cNvSpPr/>
          <p:nvPr/>
        </p:nvSpPr>
        <p:spPr>
          <a:xfrm>
            <a:off x="1143"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61" name="Google Shape;661;g2399c07e153_0_2708"/>
          <p:cNvSpPr/>
          <p:nvPr/>
        </p:nvSpPr>
        <p:spPr>
          <a:xfrm>
            <a:off x="0" y="0"/>
            <a:ext cx="3531900" cy="5143500"/>
          </a:xfrm>
          <a:prstGeom prst="rect">
            <a:avLst/>
          </a:prstGeom>
          <a:solidFill>
            <a:schemeClr val="dk1">
              <a:alpha val="8039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62" name="Google Shape;662;g2399c07e153_0_2708"/>
          <p:cNvSpPr/>
          <p:nvPr/>
        </p:nvSpPr>
        <p:spPr>
          <a:xfrm>
            <a:off x="0" y="0"/>
            <a:ext cx="2461854" cy="51435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5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63" name="Google Shape;663;g2399c07e153_0_2708"/>
          <p:cNvSpPr txBox="1">
            <a:spLocks noGrp="1"/>
          </p:cNvSpPr>
          <p:nvPr>
            <p:ph type="title"/>
          </p:nvPr>
        </p:nvSpPr>
        <p:spPr>
          <a:xfrm>
            <a:off x="603504" y="480060"/>
            <a:ext cx="2462100" cy="394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800"/>
              <a:buFont typeface="Calibri"/>
              <a:buNone/>
            </a:pPr>
            <a:r>
              <a:rPr lang="en-US" sz="3000">
                <a:solidFill>
                  <a:schemeClr val="lt1"/>
                </a:solidFill>
              </a:rPr>
              <a:t>Empowerment</a:t>
            </a:r>
            <a:endParaRPr sz="2400"/>
          </a:p>
        </p:txBody>
      </p:sp>
      <p:sp>
        <p:nvSpPr>
          <p:cNvPr id="664" name="Google Shape;664;g2399c07e153_0_2708"/>
          <p:cNvSpPr txBox="1">
            <a:spLocks noGrp="1"/>
          </p:cNvSpPr>
          <p:nvPr>
            <p:ph type="body" idx="1"/>
          </p:nvPr>
        </p:nvSpPr>
        <p:spPr>
          <a:xfrm>
            <a:off x="4018789" y="480061"/>
            <a:ext cx="4518300" cy="39432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6000"/>
              <a:buFont typeface="Calibri"/>
              <a:buNone/>
            </a:pPr>
            <a:r>
              <a:rPr lang="en-US" sz="3300">
                <a:latin typeface="Libre Franklin"/>
                <a:ea typeface="Libre Franklin"/>
                <a:cs typeface="Libre Franklin"/>
                <a:sym typeface="Libre Franklin"/>
              </a:rPr>
              <a:t>MI honors patient’s autonomy and ability to change.</a:t>
            </a:r>
            <a:endParaRPr sz="19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2399c07e153_0_2717"/>
          <p:cNvSpPr/>
          <p:nvPr/>
        </p:nvSpPr>
        <p:spPr>
          <a:xfrm>
            <a:off x="1143"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71" name="Google Shape;671;g2399c07e153_0_2717"/>
          <p:cNvSpPr/>
          <p:nvPr/>
        </p:nvSpPr>
        <p:spPr>
          <a:xfrm>
            <a:off x="0" y="0"/>
            <a:ext cx="3531900" cy="5143500"/>
          </a:xfrm>
          <a:prstGeom prst="rect">
            <a:avLst/>
          </a:prstGeom>
          <a:solidFill>
            <a:schemeClr val="dk1">
              <a:alpha val="8039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72" name="Google Shape;672;g2399c07e153_0_2717"/>
          <p:cNvSpPr/>
          <p:nvPr/>
        </p:nvSpPr>
        <p:spPr>
          <a:xfrm>
            <a:off x="0" y="0"/>
            <a:ext cx="2461854" cy="51435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5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73" name="Google Shape;673;g2399c07e153_0_2717"/>
          <p:cNvSpPr txBox="1">
            <a:spLocks noGrp="1"/>
          </p:cNvSpPr>
          <p:nvPr>
            <p:ph type="title"/>
          </p:nvPr>
        </p:nvSpPr>
        <p:spPr>
          <a:xfrm>
            <a:off x="603504" y="480060"/>
            <a:ext cx="2462100" cy="394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800"/>
              <a:buFont typeface="Calibri"/>
              <a:buNone/>
            </a:pPr>
            <a:r>
              <a:rPr lang="en-US" sz="4000">
                <a:solidFill>
                  <a:schemeClr val="lt1"/>
                </a:solidFill>
              </a:rPr>
              <a:t>Context</a:t>
            </a:r>
            <a:endParaRPr sz="3400"/>
          </a:p>
        </p:txBody>
      </p:sp>
      <p:sp>
        <p:nvSpPr>
          <p:cNvPr id="674" name="Google Shape;674;g2399c07e153_0_2717"/>
          <p:cNvSpPr txBox="1">
            <a:spLocks noGrp="1"/>
          </p:cNvSpPr>
          <p:nvPr>
            <p:ph type="body" idx="1"/>
          </p:nvPr>
        </p:nvSpPr>
        <p:spPr>
          <a:xfrm>
            <a:off x="4018789" y="480061"/>
            <a:ext cx="4518300" cy="39432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6000"/>
              <a:buFont typeface="Calibri"/>
              <a:buNone/>
            </a:pPr>
            <a:r>
              <a:rPr lang="en-US" sz="2900">
                <a:latin typeface="Libre Franklin"/>
                <a:ea typeface="Libre Franklin"/>
                <a:cs typeface="Libre Franklin"/>
                <a:sym typeface="Libre Franklin"/>
              </a:rPr>
              <a:t>Structural inequities and policies impact people’s situations and potential solutions. </a:t>
            </a:r>
            <a:endParaRPr sz="10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grpSp>
        <p:nvGrpSpPr>
          <p:cNvPr id="679" name="Google Shape;679;g2601b023016_0_306"/>
          <p:cNvGrpSpPr/>
          <p:nvPr/>
        </p:nvGrpSpPr>
        <p:grpSpPr>
          <a:xfrm>
            <a:off x="-1531200" y="376252"/>
            <a:ext cx="9101106" cy="4851450"/>
            <a:chOff x="-5432500" y="-831831"/>
            <a:chExt cx="12134808" cy="6468600"/>
          </a:xfrm>
        </p:grpSpPr>
        <p:sp>
          <p:nvSpPr>
            <p:cNvPr id="680" name="Google Shape;680;g2601b023016_0_306"/>
            <p:cNvSpPr/>
            <p:nvPr/>
          </p:nvSpPr>
          <p:spPr>
            <a:xfrm>
              <a:off x="-5432500" y="-831831"/>
              <a:ext cx="6468600" cy="6468600"/>
            </a:xfrm>
            <a:prstGeom prst="blockArc">
              <a:avLst>
                <a:gd name="adj1" fmla="val 18900000"/>
                <a:gd name="adj2" fmla="val 2700000"/>
                <a:gd name="adj3" fmla="val 334"/>
              </a:avLst>
            </a:prstGeom>
            <a:noFill/>
            <a:ln w="25400" cap="flat" cmpd="sng">
              <a:solidFill>
                <a:srgbClr val="E39D6C"/>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1" name="Google Shape;681;g2601b023016_0_306"/>
            <p:cNvSpPr/>
            <p:nvPr/>
          </p:nvSpPr>
          <p:spPr>
            <a:xfrm>
              <a:off x="452995" y="300205"/>
              <a:ext cx="6249300" cy="600900"/>
            </a:xfrm>
            <a:prstGeom prst="rect">
              <a:avLst/>
            </a:prstGeom>
            <a:solidFill>
              <a:srgbClr val="E39D6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2" name="Google Shape;682;g2601b023016_0_306"/>
            <p:cNvSpPr txBox="1"/>
            <p:nvPr/>
          </p:nvSpPr>
          <p:spPr>
            <a:xfrm>
              <a:off x="452995" y="300205"/>
              <a:ext cx="62493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Partnership	</a:t>
              </a:r>
              <a:endParaRPr sz="1100"/>
            </a:p>
          </p:txBody>
        </p:sp>
        <p:sp>
          <p:nvSpPr>
            <p:cNvPr id="683" name="Google Shape;683;g2601b023016_0_306"/>
            <p:cNvSpPr/>
            <p:nvPr/>
          </p:nvSpPr>
          <p:spPr>
            <a:xfrm>
              <a:off x="77497" y="225106"/>
              <a:ext cx="750900" cy="750900"/>
            </a:xfrm>
            <a:prstGeom prst="ellipse">
              <a:avLst/>
            </a:prstGeom>
            <a:solidFill>
              <a:schemeClr val="lt1"/>
            </a:solidFill>
            <a:ln w="25400" cap="flat" cmpd="sng">
              <a:solidFill>
                <a:srgbClr val="E39D6C"/>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4" name="Google Shape;684;g2601b023016_0_306"/>
            <p:cNvSpPr/>
            <p:nvPr/>
          </p:nvSpPr>
          <p:spPr>
            <a:xfrm>
              <a:off x="883508" y="1201112"/>
              <a:ext cx="5818800" cy="600900"/>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5" name="Google Shape;685;g2601b023016_0_306"/>
            <p:cNvSpPr txBox="1"/>
            <p:nvPr/>
          </p:nvSpPr>
          <p:spPr>
            <a:xfrm>
              <a:off x="883508" y="1201112"/>
              <a:ext cx="58188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Acceptance</a:t>
              </a:r>
              <a:endParaRPr sz="1100"/>
            </a:p>
          </p:txBody>
        </p:sp>
        <p:sp>
          <p:nvSpPr>
            <p:cNvPr id="686" name="Google Shape;686;g2601b023016_0_306"/>
            <p:cNvSpPr/>
            <p:nvPr/>
          </p:nvSpPr>
          <p:spPr>
            <a:xfrm>
              <a:off x="508011" y="1126012"/>
              <a:ext cx="750900" cy="75090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7" name="Google Shape;687;g2601b023016_0_306"/>
            <p:cNvSpPr/>
            <p:nvPr/>
          </p:nvSpPr>
          <p:spPr>
            <a:xfrm>
              <a:off x="1015641" y="2102018"/>
              <a:ext cx="5686500" cy="600900"/>
            </a:xfrm>
            <a:prstGeom prst="rect">
              <a:avLst/>
            </a:prstGeom>
            <a:solidFill>
              <a:srgbClr val="3D34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8" name="Google Shape;688;g2601b023016_0_306"/>
            <p:cNvSpPr txBox="1"/>
            <p:nvPr/>
          </p:nvSpPr>
          <p:spPr>
            <a:xfrm>
              <a:off x="1015641" y="2102018"/>
              <a:ext cx="56865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Compassion</a:t>
              </a:r>
              <a:endParaRPr sz="1100"/>
            </a:p>
          </p:txBody>
        </p:sp>
        <p:sp>
          <p:nvSpPr>
            <p:cNvPr id="689" name="Google Shape;689;g2601b023016_0_306"/>
            <p:cNvSpPr/>
            <p:nvPr/>
          </p:nvSpPr>
          <p:spPr>
            <a:xfrm>
              <a:off x="640143" y="2026918"/>
              <a:ext cx="750900" cy="750900"/>
            </a:xfrm>
            <a:prstGeom prst="ellipse">
              <a:avLst/>
            </a:prstGeom>
            <a:solidFill>
              <a:schemeClr val="lt1"/>
            </a:solidFill>
            <a:ln w="25400" cap="flat" cmpd="sng">
              <a:solidFill>
                <a:srgbClr val="3D34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0" name="Google Shape;690;g2601b023016_0_306"/>
            <p:cNvSpPr/>
            <p:nvPr/>
          </p:nvSpPr>
          <p:spPr>
            <a:xfrm>
              <a:off x="883508" y="3002924"/>
              <a:ext cx="5818800" cy="600900"/>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1" name="Google Shape;691;g2601b023016_0_306"/>
            <p:cNvSpPr txBox="1"/>
            <p:nvPr/>
          </p:nvSpPr>
          <p:spPr>
            <a:xfrm>
              <a:off x="883508" y="3002924"/>
              <a:ext cx="58188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Empowerment</a:t>
              </a:r>
              <a:endParaRPr sz="1100"/>
            </a:p>
          </p:txBody>
        </p:sp>
        <p:sp>
          <p:nvSpPr>
            <p:cNvPr id="692" name="Google Shape;692;g2601b023016_0_306"/>
            <p:cNvSpPr/>
            <p:nvPr/>
          </p:nvSpPr>
          <p:spPr>
            <a:xfrm>
              <a:off x="508011" y="2927824"/>
              <a:ext cx="750900" cy="750900"/>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3" name="Google Shape;693;g2601b023016_0_306"/>
            <p:cNvSpPr/>
            <p:nvPr/>
          </p:nvSpPr>
          <p:spPr>
            <a:xfrm>
              <a:off x="452995" y="3903830"/>
              <a:ext cx="6249300" cy="600900"/>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4" name="Google Shape;694;g2601b023016_0_306"/>
            <p:cNvSpPr txBox="1"/>
            <p:nvPr/>
          </p:nvSpPr>
          <p:spPr>
            <a:xfrm>
              <a:off x="452995" y="3903830"/>
              <a:ext cx="62493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Context</a:t>
              </a:r>
              <a:endParaRPr sz="1100"/>
            </a:p>
          </p:txBody>
        </p:sp>
        <p:sp>
          <p:nvSpPr>
            <p:cNvPr id="695" name="Google Shape;695;g2601b023016_0_306"/>
            <p:cNvSpPr/>
            <p:nvPr/>
          </p:nvSpPr>
          <p:spPr>
            <a:xfrm>
              <a:off x="77497" y="3828731"/>
              <a:ext cx="750900" cy="750900"/>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696" name="Google Shape;696;g2601b023016_0_306"/>
          <p:cNvSpPr txBox="1">
            <a:spLocks noGrp="1"/>
          </p:cNvSpPr>
          <p:nvPr>
            <p:ph type="title"/>
          </p:nvPr>
        </p:nvSpPr>
        <p:spPr>
          <a:xfrm>
            <a:off x="342900" y="154484"/>
            <a:ext cx="6172200" cy="6432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100000"/>
              <a:buFont typeface="Calibri"/>
              <a:buNone/>
            </a:pPr>
            <a:r>
              <a:rPr lang="en-US"/>
              <a:t>“MI Yoga”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2399c07e153_0_2349"/>
          <p:cNvSpPr txBox="1"/>
          <p:nvPr/>
        </p:nvSpPr>
        <p:spPr>
          <a:xfrm>
            <a:off x="628650" y="285750"/>
            <a:ext cx="7886700" cy="438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accent2"/>
              </a:buClr>
              <a:buSzPts val="3000"/>
              <a:buFont typeface="Arial"/>
              <a:buNone/>
            </a:pPr>
            <a:r>
              <a:rPr lang="en-US" sz="3000" b="1">
                <a:solidFill>
                  <a:schemeClr val="accent2"/>
                </a:solidFill>
                <a:latin typeface="Arial"/>
                <a:ea typeface="Arial"/>
                <a:cs typeface="Arial"/>
                <a:sym typeface="Arial"/>
              </a:rPr>
              <a:t>Core Skills of Motivational Interviewing 	</a:t>
            </a:r>
            <a:endParaRPr sz="1100"/>
          </a:p>
        </p:txBody>
      </p:sp>
      <p:grpSp>
        <p:nvGrpSpPr>
          <p:cNvPr id="703" name="Google Shape;703;g2399c07e153_0_2349"/>
          <p:cNvGrpSpPr/>
          <p:nvPr/>
        </p:nvGrpSpPr>
        <p:grpSpPr>
          <a:xfrm>
            <a:off x="630899" y="1007966"/>
            <a:ext cx="2546775" cy="1463308"/>
            <a:chOff x="841199" y="1343954"/>
            <a:chExt cx="3395700" cy="1951078"/>
          </a:xfrm>
        </p:grpSpPr>
        <p:sp>
          <p:nvSpPr>
            <p:cNvPr id="704" name="Google Shape;704;g2399c07e153_0_2349"/>
            <p:cNvSpPr/>
            <p:nvPr/>
          </p:nvSpPr>
          <p:spPr>
            <a:xfrm>
              <a:off x="876300" y="1343954"/>
              <a:ext cx="533400" cy="531562"/>
            </a:xfrm>
            <a:custGeom>
              <a:avLst/>
              <a:gdLst/>
              <a:ahLst/>
              <a:cxnLst/>
              <a:rect l="l" t="t" r="r" b="b"/>
              <a:pathLst>
                <a:path w="251" h="250" extrusionOk="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05" name="Google Shape;705;g2399c07e153_0_2349"/>
            <p:cNvGrpSpPr/>
            <p:nvPr/>
          </p:nvGrpSpPr>
          <p:grpSpPr>
            <a:xfrm>
              <a:off x="841199" y="2187124"/>
              <a:ext cx="3395700" cy="1107908"/>
              <a:chOff x="8748216" y="1935678"/>
              <a:chExt cx="3395700" cy="1107908"/>
            </a:xfrm>
          </p:grpSpPr>
          <p:sp>
            <p:nvSpPr>
              <p:cNvPr id="706" name="Google Shape;706;g2399c07e153_0_2349"/>
              <p:cNvSpPr/>
              <p:nvPr/>
            </p:nvSpPr>
            <p:spPr>
              <a:xfrm>
                <a:off x="8748216" y="2736986"/>
                <a:ext cx="2398800" cy="306600"/>
              </a:xfrm>
              <a:prstGeom prst="rect">
                <a:avLst/>
              </a:prstGeom>
              <a:noFill/>
              <a:ln>
                <a:noFill/>
              </a:ln>
            </p:spPr>
            <p:txBody>
              <a:bodyPr spcFirstLastPara="1" wrap="square" lIns="19050" tIns="19050" rIns="19050" bIns="19050" anchor="ctr" anchorCtr="0">
                <a:noAutofit/>
              </a:bodyPr>
              <a:lstStyle/>
              <a:p>
                <a:pPr marL="0" marR="0" lvl="0" indent="0" algn="l" rtl="0">
                  <a:lnSpc>
                    <a:spcPct val="146666"/>
                  </a:lnSpc>
                  <a:spcBef>
                    <a:spcPts val="0"/>
                  </a:spcBef>
                  <a:spcAft>
                    <a:spcPts val="0"/>
                  </a:spcAft>
                  <a:buNone/>
                </a:pPr>
                <a:endParaRPr sz="1100" b="0">
                  <a:solidFill>
                    <a:srgbClr val="1B2115"/>
                  </a:solidFill>
                  <a:latin typeface="Arial"/>
                  <a:ea typeface="Arial"/>
                  <a:cs typeface="Arial"/>
                  <a:sym typeface="Arial"/>
                </a:endParaRPr>
              </a:p>
            </p:txBody>
          </p:sp>
          <p:sp>
            <p:nvSpPr>
              <p:cNvPr id="707" name="Google Shape;707;g2399c07e153_0_2349"/>
              <p:cNvSpPr/>
              <p:nvPr/>
            </p:nvSpPr>
            <p:spPr>
              <a:xfrm>
                <a:off x="8783316" y="1935678"/>
                <a:ext cx="3360600" cy="10362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None/>
                </a:pPr>
                <a:r>
                  <a:rPr lang="en-US" sz="2400" b="1" dirty="0">
                    <a:solidFill>
                      <a:schemeClr val="accent6"/>
                    </a:solidFill>
                  </a:rPr>
                  <a:t>“</a:t>
                </a:r>
                <a:r>
                  <a:rPr lang="en-US" sz="2400" b="1" dirty="0">
                    <a:solidFill>
                      <a:schemeClr val="accent6"/>
                    </a:solidFill>
                    <a:latin typeface="Arial"/>
                    <a:ea typeface="Arial"/>
                    <a:cs typeface="Arial"/>
                    <a:sym typeface="Arial"/>
                  </a:rPr>
                  <a:t>Open</a:t>
                </a:r>
                <a:r>
                  <a:rPr lang="en-US" sz="2400" b="1" dirty="0">
                    <a:solidFill>
                      <a:schemeClr val="accent6"/>
                    </a:solidFill>
                  </a:rPr>
                  <a:t>-Minded” </a:t>
                </a:r>
                <a:r>
                  <a:rPr lang="en-US" sz="2400" b="1" dirty="0">
                    <a:solidFill>
                      <a:schemeClr val="accent6"/>
                    </a:solidFill>
                    <a:latin typeface="Arial"/>
                    <a:ea typeface="Arial"/>
                    <a:cs typeface="Arial"/>
                    <a:sym typeface="Arial"/>
                  </a:rPr>
                  <a:t>Questions</a:t>
                </a:r>
                <a:endParaRPr sz="1100" dirty="0"/>
              </a:p>
            </p:txBody>
          </p:sp>
        </p:grpSp>
      </p:grpSp>
      <p:grpSp>
        <p:nvGrpSpPr>
          <p:cNvPr id="708" name="Google Shape;708;g2399c07e153_0_2349"/>
          <p:cNvGrpSpPr/>
          <p:nvPr/>
        </p:nvGrpSpPr>
        <p:grpSpPr>
          <a:xfrm>
            <a:off x="630899" y="2938685"/>
            <a:ext cx="2067357" cy="1295734"/>
            <a:chOff x="841199" y="3918247"/>
            <a:chExt cx="2756476" cy="1727646"/>
          </a:xfrm>
        </p:grpSpPr>
        <p:sp>
          <p:nvSpPr>
            <p:cNvPr id="709" name="Google Shape;709;g2399c07e153_0_2349"/>
            <p:cNvSpPr/>
            <p:nvPr/>
          </p:nvSpPr>
          <p:spPr>
            <a:xfrm>
              <a:off x="876300" y="3918247"/>
              <a:ext cx="533400" cy="531561"/>
            </a:xfrm>
            <a:custGeom>
              <a:avLst/>
              <a:gdLst/>
              <a:ahLst/>
              <a:cxnLst/>
              <a:rect l="l" t="t" r="r" b="b"/>
              <a:pathLst>
                <a:path w="251" h="250" extrusionOk="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10" name="Google Shape;710;g2399c07e153_0_2349"/>
            <p:cNvGrpSpPr/>
            <p:nvPr/>
          </p:nvGrpSpPr>
          <p:grpSpPr>
            <a:xfrm>
              <a:off x="841199" y="4609693"/>
              <a:ext cx="2756476" cy="1036200"/>
              <a:chOff x="8748216" y="2131226"/>
              <a:chExt cx="2756476" cy="1036200"/>
            </a:xfrm>
          </p:grpSpPr>
          <p:sp>
            <p:nvSpPr>
              <p:cNvPr id="711" name="Google Shape;711;g2399c07e153_0_2349"/>
              <p:cNvSpPr/>
              <p:nvPr/>
            </p:nvSpPr>
            <p:spPr>
              <a:xfrm>
                <a:off x="8748216" y="2736986"/>
                <a:ext cx="2398800" cy="306600"/>
              </a:xfrm>
              <a:prstGeom prst="rect">
                <a:avLst/>
              </a:prstGeom>
              <a:noFill/>
              <a:ln>
                <a:noFill/>
              </a:ln>
            </p:spPr>
            <p:txBody>
              <a:bodyPr spcFirstLastPara="1" wrap="square" lIns="19050" tIns="19050" rIns="19050" bIns="19050" anchor="ctr" anchorCtr="0">
                <a:noAutofit/>
              </a:bodyPr>
              <a:lstStyle/>
              <a:p>
                <a:pPr marL="0" marR="0" lvl="0" indent="0" algn="l" rtl="0">
                  <a:lnSpc>
                    <a:spcPct val="146666"/>
                  </a:lnSpc>
                  <a:spcBef>
                    <a:spcPts val="0"/>
                  </a:spcBef>
                  <a:spcAft>
                    <a:spcPts val="0"/>
                  </a:spcAft>
                  <a:buNone/>
                </a:pPr>
                <a:endParaRPr sz="1100" b="0">
                  <a:solidFill>
                    <a:srgbClr val="1B2115"/>
                  </a:solidFill>
                  <a:latin typeface="Arial"/>
                  <a:ea typeface="Arial"/>
                  <a:cs typeface="Arial"/>
                  <a:sym typeface="Arial"/>
                </a:endParaRPr>
              </a:p>
            </p:txBody>
          </p:sp>
          <p:sp>
            <p:nvSpPr>
              <p:cNvPr id="712" name="Google Shape;712;g2399c07e153_0_2349"/>
              <p:cNvSpPr/>
              <p:nvPr/>
            </p:nvSpPr>
            <p:spPr>
              <a:xfrm>
                <a:off x="8773792" y="2131226"/>
                <a:ext cx="2730900" cy="10362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None/>
                </a:pPr>
                <a:r>
                  <a:rPr lang="en-US" sz="2400" b="1">
                    <a:solidFill>
                      <a:schemeClr val="accent3"/>
                    </a:solidFill>
                    <a:latin typeface="Arial"/>
                    <a:ea typeface="Arial"/>
                    <a:cs typeface="Arial"/>
                    <a:sym typeface="Arial"/>
                  </a:rPr>
                  <a:t>Affirming Statements</a:t>
                </a:r>
                <a:endParaRPr sz="1100"/>
              </a:p>
            </p:txBody>
          </p:sp>
        </p:grpSp>
      </p:grpSp>
      <p:grpSp>
        <p:nvGrpSpPr>
          <p:cNvPr id="713" name="Google Shape;713;g2399c07e153_0_2349"/>
          <p:cNvGrpSpPr/>
          <p:nvPr/>
        </p:nvGrpSpPr>
        <p:grpSpPr>
          <a:xfrm>
            <a:off x="6694830" y="1268420"/>
            <a:ext cx="2050148" cy="1202854"/>
            <a:chOff x="8926440" y="1691226"/>
            <a:chExt cx="2733530" cy="1603806"/>
          </a:xfrm>
        </p:grpSpPr>
        <p:sp>
          <p:nvSpPr>
            <p:cNvPr id="714" name="Google Shape;714;g2399c07e153_0_2349"/>
            <p:cNvSpPr/>
            <p:nvPr/>
          </p:nvSpPr>
          <p:spPr>
            <a:xfrm>
              <a:off x="8961541" y="1691226"/>
              <a:ext cx="533400" cy="531561"/>
            </a:xfrm>
            <a:custGeom>
              <a:avLst/>
              <a:gdLst/>
              <a:ahLst/>
              <a:cxnLst/>
              <a:rect l="l" t="t" r="r" b="b"/>
              <a:pathLst>
                <a:path w="251" h="250" extrusionOk="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15" name="Google Shape;715;g2399c07e153_0_2349"/>
            <p:cNvGrpSpPr/>
            <p:nvPr/>
          </p:nvGrpSpPr>
          <p:grpSpPr>
            <a:xfrm>
              <a:off x="8926440" y="2195200"/>
              <a:ext cx="2733530" cy="1099832"/>
              <a:chOff x="8748216" y="1943754"/>
              <a:chExt cx="2733530" cy="1099832"/>
            </a:xfrm>
          </p:grpSpPr>
          <p:sp>
            <p:nvSpPr>
              <p:cNvPr id="716" name="Google Shape;716;g2399c07e153_0_2349"/>
              <p:cNvSpPr/>
              <p:nvPr/>
            </p:nvSpPr>
            <p:spPr>
              <a:xfrm>
                <a:off x="8748216" y="2736986"/>
                <a:ext cx="2398800" cy="306600"/>
              </a:xfrm>
              <a:prstGeom prst="rect">
                <a:avLst/>
              </a:prstGeom>
              <a:noFill/>
              <a:ln>
                <a:noFill/>
              </a:ln>
            </p:spPr>
            <p:txBody>
              <a:bodyPr spcFirstLastPara="1" wrap="square" lIns="19050" tIns="19050" rIns="19050" bIns="19050" anchor="ctr" anchorCtr="0">
                <a:noAutofit/>
              </a:bodyPr>
              <a:lstStyle/>
              <a:p>
                <a:pPr marL="0" marR="0" lvl="0" indent="0" algn="l" rtl="0">
                  <a:lnSpc>
                    <a:spcPct val="146666"/>
                  </a:lnSpc>
                  <a:spcBef>
                    <a:spcPts val="0"/>
                  </a:spcBef>
                  <a:spcAft>
                    <a:spcPts val="0"/>
                  </a:spcAft>
                  <a:buNone/>
                </a:pPr>
                <a:endParaRPr sz="1100" b="0">
                  <a:solidFill>
                    <a:srgbClr val="1B2115"/>
                  </a:solidFill>
                  <a:latin typeface="Arial"/>
                  <a:ea typeface="Arial"/>
                  <a:cs typeface="Arial"/>
                  <a:sym typeface="Arial"/>
                </a:endParaRPr>
              </a:p>
            </p:txBody>
          </p:sp>
          <p:sp>
            <p:nvSpPr>
              <p:cNvPr id="717" name="Google Shape;717;g2399c07e153_0_2349"/>
              <p:cNvSpPr/>
              <p:nvPr/>
            </p:nvSpPr>
            <p:spPr>
              <a:xfrm>
                <a:off x="8835146" y="1943754"/>
                <a:ext cx="2646600" cy="10362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None/>
                </a:pPr>
                <a:r>
                  <a:rPr lang="en-US" sz="2400" b="1">
                    <a:solidFill>
                      <a:schemeClr val="accent2"/>
                    </a:solidFill>
                    <a:latin typeface="Arial"/>
                    <a:ea typeface="Arial"/>
                    <a:cs typeface="Arial"/>
                    <a:sym typeface="Arial"/>
                  </a:rPr>
                  <a:t>Reflective Listening </a:t>
                </a:r>
                <a:endParaRPr sz="1100"/>
              </a:p>
            </p:txBody>
          </p:sp>
        </p:grpSp>
      </p:grpSp>
      <p:grpSp>
        <p:nvGrpSpPr>
          <p:cNvPr id="718" name="Google Shape;718;g2399c07e153_0_2349"/>
          <p:cNvGrpSpPr/>
          <p:nvPr/>
        </p:nvGrpSpPr>
        <p:grpSpPr>
          <a:xfrm>
            <a:off x="6694830" y="2938685"/>
            <a:ext cx="2050115" cy="1202854"/>
            <a:chOff x="8926440" y="3918247"/>
            <a:chExt cx="2733486" cy="1603806"/>
          </a:xfrm>
        </p:grpSpPr>
        <p:sp>
          <p:nvSpPr>
            <p:cNvPr id="719" name="Google Shape;719;g2399c07e153_0_2349"/>
            <p:cNvSpPr/>
            <p:nvPr/>
          </p:nvSpPr>
          <p:spPr>
            <a:xfrm>
              <a:off x="8961541" y="3918247"/>
              <a:ext cx="533400" cy="531561"/>
            </a:xfrm>
            <a:custGeom>
              <a:avLst/>
              <a:gdLst/>
              <a:ahLst/>
              <a:cxnLst/>
              <a:rect l="l" t="t" r="r" b="b"/>
              <a:pathLst>
                <a:path w="251" h="250" extrusionOk="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20" name="Google Shape;720;g2399c07e153_0_2349"/>
            <p:cNvGrpSpPr/>
            <p:nvPr/>
          </p:nvGrpSpPr>
          <p:grpSpPr>
            <a:xfrm>
              <a:off x="8926440" y="4523364"/>
              <a:ext cx="2733486" cy="998689"/>
              <a:chOff x="8748216" y="2044897"/>
              <a:chExt cx="2733486" cy="998689"/>
            </a:xfrm>
          </p:grpSpPr>
          <p:sp>
            <p:nvSpPr>
              <p:cNvPr id="721" name="Google Shape;721;g2399c07e153_0_2349"/>
              <p:cNvSpPr/>
              <p:nvPr/>
            </p:nvSpPr>
            <p:spPr>
              <a:xfrm>
                <a:off x="8748216" y="2736986"/>
                <a:ext cx="2398800" cy="306600"/>
              </a:xfrm>
              <a:prstGeom prst="rect">
                <a:avLst/>
              </a:prstGeom>
              <a:noFill/>
              <a:ln>
                <a:noFill/>
              </a:ln>
            </p:spPr>
            <p:txBody>
              <a:bodyPr spcFirstLastPara="1" wrap="square" lIns="19050" tIns="19050" rIns="19050" bIns="19050" anchor="ctr" anchorCtr="0">
                <a:noAutofit/>
              </a:bodyPr>
              <a:lstStyle/>
              <a:p>
                <a:pPr marL="0" marR="0" lvl="0" indent="0" algn="l" rtl="0">
                  <a:lnSpc>
                    <a:spcPct val="146666"/>
                  </a:lnSpc>
                  <a:spcBef>
                    <a:spcPts val="0"/>
                  </a:spcBef>
                  <a:spcAft>
                    <a:spcPts val="0"/>
                  </a:spcAft>
                  <a:buNone/>
                </a:pPr>
                <a:endParaRPr sz="1100" b="0">
                  <a:solidFill>
                    <a:srgbClr val="1B2115"/>
                  </a:solidFill>
                  <a:latin typeface="Arial"/>
                  <a:ea typeface="Arial"/>
                  <a:cs typeface="Arial"/>
                  <a:sym typeface="Arial"/>
                </a:endParaRPr>
              </a:p>
            </p:txBody>
          </p:sp>
          <p:sp>
            <p:nvSpPr>
              <p:cNvPr id="722" name="Google Shape;722;g2399c07e153_0_2349"/>
              <p:cNvSpPr/>
              <p:nvPr/>
            </p:nvSpPr>
            <p:spPr>
              <a:xfrm>
                <a:off x="8749902" y="2044897"/>
                <a:ext cx="2731800" cy="5436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None/>
                </a:pPr>
                <a:r>
                  <a:rPr lang="en-US" sz="2400" b="1">
                    <a:solidFill>
                      <a:srgbClr val="6F8356"/>
                    </a:solidFill>
                    <a:latin typeface="Arial"/>
                    <a:ea typeface="Arial"/>
                    <a:cs typeface="Arial"/>
                    <a:sym typeface="Arial"/>
                  </a:rPr>
                  <a:t>Summarizing</a:t>
                </a:r>
                <a:endParaRPr sz="1100"/>
              </a:p>
            </p:txBody>
          </p:sp>
        </p:grpSp>
      </p:grpSp>
      <p:sp>
        <p:nvSpPr>
          <p:cNvPr id="723" name="Google Shape;723;g2399c07e153_0_2349"/>
          <p:cNvSpPr/>
          <p:nvPr/>
        </p:nvSpPr>
        <p:spPr>
          <a:xfrm>
            <a:off x="4629546" y="1297943"/>
            <a:ext cx="1504554" cy="1504553"/>
          </a:xfrm>
          <a:custGeom>
            <a:avLst/>
            <a:gdLst/>
            <a:ahLst/>
            <a:cxnLst/>
            <a:rect l="l" t="t" r="r" b="b"/>
            <a:pathLst>
              <a:path w="528" h="528" extrusionOk="0">
                <a:moveTo>
                  <a:pt x="0" y="438"/>
                </a:moveTo>
                <a:cubicBezTo>
                  <a:pt x="0" y="441"/>
                  <a:pt x="0" y="444"/>
                  <a:pt x="1" y="447"/>
                </a:cubicBezTo>
                <a:cubicBezTo>
                  <a:pt x="1" y="447"/>
                  <a:pt x="1" y="447"/>
                  <a:pt x="1" y="448"/>
                </a:cubicBezTo>
                <a:cubicBezTo>
                  <a:pt x="1" y="450"/>
                  <a:pt x="1" y="453"/>
                  <a:pt x="2" y="456"/>
                </a:cubicBezTo>
                <a:cubicBezTo>
                  <a:pt x="2" y="456"/>
                  <a:pt x="2" y="456"/>
                  <a:pt x="2" y="457"/>
                </a:cubicBezTo>
                <a:cubicBezTo>
                  <a:pt x="3" y="459"/>
                  <a:pt x="3" y="462"/>
                  <a:pt x="4" y="464"/>
                </a:cubicBezTo>
                <a:cubicBezTo>
                  <a:pt x="4" y="465"/>
                  <a:pt x="4" y="465"/>
                  <a:pt x="4" y="465"/>
                </a:cubicBezTo>
                <a:cubicBezTo>
                  <a:pt x="5" y="468"/>
                  <a:pt x="6" y="470"/>
                  <a:pt x="7" y="473"/>
                </a:cubicBezTo>
                <a:cubicBezTo>
                  <a:pt x="7" y="473"/>
                  <a:pt x="7" y="473"/>
                  <a:pt x="7" y="473"/>
                </a:cubicBezTo>
                <a:cubicBezTo>
                  <a:pt x="8" y="476"/>
                  <a:pt x="10" y="478"/>
                  <a:pt x="11" y="481"/>
                </a:cubicBezTo>
                <a:cubicBezTo>
                  <a:pt x="11" y="481"/>
                  <a:pt x="11" y="481"/>
                  <a:pt x="11" y="481"/>
                </a:cubicBezTo>
                <a:cubicBezTo>
                  <a:pt x="12" y="484"/>
                  <a:pt x="14" y="486"/>
                  <a:pt x="15" y="488"/>
                </a:cubicBezTo>
                <a:cubicBezTo>
                  <a:pt x="15" y="488"/>
                  <a:pt x="16" y="488"/>
                  <a:pt x="16" y="489"/>
                </a:cubicBezTo>
                <a:cubicBezTo>
                  <a:pt x="17" y="491"/>
                  <a:pt x="19" y="493"/>
                  <a:pt x="21" y="495"/>
                </a:cubicBezTo>
                <a:cubicBezTo>
                  <a:pt x="21" y="495"/>
                  <a:pt x="21" y="495"/>
                  <a:pt x="21" y="496"/>
                </a:cubicBezTo>
                <a:cubicBezTo>
                  <a:pt x="23" y="498"/>
                  <a:pt x="25" y="500"/>
                  <a:pt x="26" y="502"/>
                </a:cubicBezTo>
                <a:cubicBezTo>
                  <a:pt x="28" y="504"/>
                  <a:pt x="31" y="505"/>
                  <a:pt x="33" y="507"/>
                </a:cubicBezTo>
                <a:cubicBezTo>
                  <a:pt x="33" y="507"/>
                  <a:pt x="33" y="507"/>
                  <a:pt x="33" y="508"/>
                </a:cubicBezTo>
                <a:cubicBezTo>
                  <a:pt x="35" y="509"/>
                  <a:pt x="37" y="511"/>
                  <a:pt x="40" y="512"/>
                </a:cubicBezTo>
                <a:cubicBezTo>
                  <a:pt x="40" y="513"/>
                  <a:pt x="40" y="513"/>
                  <a:pt x="40" y="513"/>
                </a:cubicBezTo>
                <a:cubicBezTo>
                  <a:pt x="42" y="514"/>
                  <a:pt x="45" y="516"/>
                  <a:pt x="47" y="517"/>
                </a:cubicBezTo>
                <a:cubicBezTo>
                  <a:pt x="47" y="517"/>
                  <a:pt x="47" y="517"/>
                  <a:pt x="48" y="517"/>
                </a:cubicBezTo>
                <a:cubicBezTo>
                  <a:pt x="50" y="519"/>
                  <a:pt x="52" y="520"/>
                  <a:pt x="55" y="521"/>
                </a:cubicBezTo>
                <a:cubicBezTo>
                  <a:pt x="55" y="521"/>
                  <a:pt x="55" y="521"/>
                  <a:pt x="56" y="521"/>
                </a:cubicBezTo>
                <a:cubicBezTo>
                  <a:pt x="58" y="522"/>
                  <a:pt x="60" y="523"/>
                  <a:pt x="63" y="524"/>
                </a:cubicBezTo>
                <a:cubicBezTo>
                  <a:pt x="63" y="524"/>
                  <a:pt x="64" y="524"/>
                  <a:pt x="64" y="524"/>
                </a:cubicBezTo>
                <a:cubicBezTo>
                  <a:pt x="66" y="525"/>
                  <a:pt x="69" y="526"/>
                  <a:pt x="71" y="526"/>
                </a:cubicBezTo>
                <a:cubicBezTo>
                  <a:pt x="72" y="526"/>
                  <a:pt x="72" y="526"/>
                  <a:pt x="73" y="526"/>
                </a:cubicBezTo>
                <a:cubicBezTo>
                  <a:pt x="75" y="527"/>
                  <a:pt x="78" y="527"/>
                  <a:pt x="81" y="528"/>
                </a:cubicBezTo>
                <a:cubicBezTo>
                  <a:pt x="81" y="528"/>
                  <a:pt x="81" y="528"/>
                  <a:pt x="81" y="528"/>
                </a:cubicBezTo>
                <a:cubicBezTo>
                  <a:pt x="84" y="528"/>
                  <a:pt x="87" y="528"/>
                  <a:pt x="90" y="528"/>
                </a:cubicBezTo>
                <a:cubicBezTo>
                  <a:pt x="90" y="528"/>
                  <a:pt x="90" y="528"/>
                  <a:pt x="90" y="528"/>
                </a:cubicBezTo>
                <a:cubicBezTo>
                  <a:pt x="438" y="528"/>
                  <a:pt x="438" y="528"/>
                  <a:pt x="438" y="528"/>
                </a:cubicBezTo>
                <a:cubicBezTo>
                  <a:pt x="453" y="528"/>
                  <a:pt x="467" y="525"/>
                  <a:pt x="479" y="518"/>
                </a:cubicBezTo>
                <a:cubicBezTo>
                  <a:pt x="508" y="503"/>
                  <a:pt x="528" y="473"/>
                  <a:pt x="528" y="438"/>
                </a:cubicBezTo>
                <a:cubicBezTo>
                  <a:pt x="528" y="388"/>
                  <a:pt x="488" y="348"/>
                  <a:pt x="438" y="348"/>
                </a:cubicBezTo>
                <a:cubicBezTo>
                  <a:pt x="308" y="348"/>
                  <a:pt x="308" y="348"/>
                  <a:pt x="308" y="348"/>
                </a:cubicBezTo>
                <a:cubicBezTo>
                  <a:pt x="480" y="176"/>
                  <a:pt x="480" y="176"/>
                  <a:pt x="480" y="176"/>
                </a:cubicBezTo>
                <a:cubicBezTo>
                  <a:pt x="515" y="140"/>
                  <a:pt x="515" y="83"/>
                  <a:pt x="480" y="48"/>
                </a:cubicBezTo>
                <a:cubicBezTo>
                  <a:pt x="445" y="13"/>
                  <a:pt x="388" y="13"/>
                  <a:pt x="352" y="48"/>
                </a:cubicBezTo>
                <a:cubicBezTo>
                  <a:pt x="181" y="220"/>
                  <a:pt x="181" y="220"/>
                  <a:pt x="181" y="220"/>
                </a:cubicBezTo>
                <a:cubicBezTo>
                  <a:pt x="181" y="90"/>
                  <a:pt x="181" y="90"/>
                  <a:pt x="181" y="90"/>
                </a:cubicBezTo>
                <a:cubicBezTo>
                  <a:pt x="181" y="40"/>
                  <a:pt x="140" y="0"/>
                  <a:pt x="90" y="0"/>
                </a:cubicBezTo>
                <a:cubicBezTo>
                  <a:pt x="55" y="0"/>
                  <a:pt x="25" y="20"/>
                  <a:pt x="10" y="49"/>
                </a:cubicBezTo>
                <a:cubicBezTo>
                  <a:pt x="4" y="62"/>
                  <a:pt x="0" y="76"/>
                  <a:pt x="0" y="90"/>
                </a:cubicBezTo>
                <a:cubicBezTo>
                  <a:pt x="0" y="438"/>
                  <a:pt x="0" y="438"/>
                  <a:pt x="0" y="438"/>
                </a:cubicBezTo>
                <a:close/>
              </a:path>
            </a:pathLst>
          </a:custGeom>
          <a:solidFill>
            <a:schemeClr val="accent2"/>
          </a:solidFill>
          <a:ln>
            <a:noFill/>
          </a:ln>
          <a:effectLst>
            <a:outerShdw blurRad="44450" dist="27940" dir="5400000" algn="ctr">
              <a:srgbClr val="000000">
                <a:alpha val="3176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4" name="Google Shape;724;g2399c07e153_0_2349"/>
          <p:cNvSpPr/>
          <p:nvPr/>
        </p:nvSpPr>
        <p:spPr>
          <a:xfrm>
            <a:off x="3009901" y="2916388"/>
            <a:ext cx="1504554" cy="1504553"/>
          </a:xfrm>
          <a:custGeom>
            <a:avLst/>
            <a:gdLst/>
            <a:ahLst/>
            <a:cxnLst/>
            <a:rect l="l" t="t" r="r" b="b"/>
            <a:pathLst>
              <a:path w="528" h="528" extrusionOk="0">
                <a:moveTo>
                  <a:pt x="90" y="181"/>
                </a:moveTo>
                <a:cubicBezTo>
                  <a:pt x="220" y="181"/>
                  <a:pt x="220" y="181"/>
                  <a:pt x="220" y="181"/>
                </a:cubicBezTo>
                <a:cubicBezTo>
                  <a:pt x="48" y="353"/>
                  <a:pt x="48" y="353"/>
                  <a:pt x="48" y="353"/>
                </a:cubicBezTo>
                <a:cubicBezTo>
                  <a:pt x="13" y="388"/>
                  <a:pt x="13" y="445"/>
                  <a:pt x="48" y="480"/>
                </a:cubicBezTo>
                <a:cubicBezTo>
                  <a:pt x="83" y="515"/>
                  <a:pt x="140" y="515"/>
                  <a:pt x="176" y="480"/>
                </a:cubicBezTo>
                <a:cubicBezTo>
                  <a:pt x="348" y="308"/>
                  <a:pt x="348" y="308"/>
                  <a:pt x="348" y="308"/>
                </a:cubicBezTo>
                <a:cubicBezTo>
                  <a:pt x="348" y="438"/>
                  <a:pt x="348" y="438"/>
                  <a:pt x="348" y="438"/>
                </a:cubicBezTo>
                <a:cubicBezTo>
                  <a:pt x="348" y="488"/>
                  <a:pt x="388" y="528"/>
                  <a:pt x="438" y="528"/>
                </a:cubicBezTo>
                <a:cubicBezTo>
                  <a:pt x="473" y="528"/>
                  <a:pt x="503" y="508"/>
                  <a:pt x="518" y="479"/>
                </a:cubicBezTo>
                <a:cubicBezTo>
                  <a:pt x="524" y="467"/>
                  <a:pt x="528" y="453"/>
                  <a:pt x="528" y="438"/>
                </a:cubicBezTo>
                <a:cubicBezTo>
                  <a:pt x="528" y="90"/>
                  <a:pt x="528" y="90"/>
                  <a:pt x="528" y="90"/>
                </a:cubicBezTo>
                <a:cubicBezTo>
                  <a:pt x="528" y="90"/>
                  <a:pt x="528" y="90"/>
                  <a:pt x="528" y="90"/>
                </a:cubicBezTo>
                <a:cubicBezTo>
                  <a:pt x="528" y="87"/>
                  <a:pt x="528" y="84"/>
                  <a:pt x="528" y="81"/>
                </a:cubicBezTo>
                <a:cubicBezTo>
                  <a:pt x="528" y="81"/>
                  <a:pt x="527" y="81"/>
                  <a:pt x="527" y="81"/>
                </a:cubicBezTo>
                <a:cubicBezTo>
                  <a:pt x="527" y="78"/>
                  <a:pt x="527" y="75"/>
                  <a:pt x="526" y="73"/>
                </a:cubicBezTo>
                <a:cubicBezTo>
                  <a:pt x="526" y="72"/>
                  <a:pt x="526" y="72"/>
                  <a:pt x="526" y="71"/>
                </a:cubicBezTo>
                <a:cubicBezTo>
                  <a:pt x="525" y="69"/>
                  <a:pt x="525" y="66"/>
                  <a:pt x="524" y="64"/>
                </a:cubicBezTo>
                <a:cubicBezTo>
                  <a:pt x="524" y="64"/>
                  <a:pt x="524" y="63"/>
                  <a:pt x="524" y="63"/>
                </a:cubicBezTo>
                <a:cubicBezTo>
                  <a:pt x="523" y="60"/>
                  <a:pt x="522" y="58"/>
                  <a:pt x="521" y="56"/>
                </a:cubicBezTo>
                <a:cubicBezTo>
                  <a:pt x="521" y="55"/>
                  <a:pt x="521" y="55"/>
                  <a:pt x="521" y="55"/>
                </a:cubicBezTo>
                <a:cubicBezTo>
                  <a:pt x="520" y="52"/>
                  <a:pt x="518" y="50"/>
                  <a:pt x="517" y="48"/>
                </a:cubicBezTo>
                <a:cubicBezTo>
                  <a:pt x="517" y="47"/>
                  <a:pt x="517" y="47"/>
                  <a:pt x="517" y="47"/>
                </a:cubicBezTo>
                <a:cubicBezTo>
                  <a:pt x="516" y="45"/>
                  <a:pt x="514" y="42"/>
                  <a:pt x="513" y="40"/>
                </a:cubicBezTo>
                <a:cubicBezTo>
                  <a:pt x="513" y="40"/>
                  <a:pt x="512" y="40"/>
                  <a:pt x="512" y="40"/>
                </a:cubicBezTo>
                <a:cubicBezTo>
                  <a:pt x="511" y="37"/>
                  <a:pt x="509" y="35"/>
                  <a:pt x="507" y="33"/>
                </a:cubicBezTo>
                <a:cubicBezTo>
                  <a:pt x="507" y="33"/>
                  <a:pt x="507" y="33"/>
                  <a:pt x="507" y="33"/>
                </a:cubicBezTo>
                <a:cubicBezTo>
                  <a:pt x="505" y="31"/>
                  <a:pt x="504" y="28"/>
                  <a:pt x="502" y="27"/>
                </a:cubicBezTo>
                <a:cubicBezTo>
                  <a:pt x="500" y="25"/>
                  <a:pt x="498" y="23"/>
                  <a:pt x="495" y="21"/>
                </a:cubicBezTo>
                <a:cubicBezTo>
                  <a:pt x="495" y="21"/>
                  <a:pt x="495" y="21"/>
                  <a:pt x="495" y="21"/>
                </a:cubicBezTo>
                <a:cubicBezTo>
                  <a:pt x="493" y="19"/>
                  <a:pt x="491" y="17"/>
                  <a:pt x="488" y="16"/>
                </a:cubicBezTo>
                <a:cubicBezTo>
                  <a:pt x="488" y="16"/>
                  <a:pt x="488" y="16"/>
                  <a:pt x="488" y="15"/>
                </a:cubicBezTo>
                <a:cubicBezTo>
                  <a:pt x="486" y="14"/>
                  <a:pt x="483" y="13"/>
                  <a:pt x="481" y="11"/>
                </a:cubicBezTo>
                <a:cubicBezTo>
                  <a:pt x="481" y="11"/>
                  <a:pt x="481" y="11"/>
                  <a:pt x="481" y="11"/>
                </a:cubicBezTo>
                <a:cubicBezTo>
                  <a:pt x="478" y="10"/>
                  <a:pt x="476" y="8"/>
                  <a:pt x="473" y="7"/>
                </a:cubicBezTo>
                <a:cubicBezTo>
                  <a:pt x="473" y="7"/>
                  <a:pt x="473" y="7"/>
                  <a:pt x="473" y="7"/>
                </a:cubicBezTo>
                <a:cubicBezTo>
                  <a:pt x="470" y="6"/>
                  <a:pt x="468" y="5"/>
                  <a:pt x="465" y="4"/>
                </a:cubicBezTo>
                <a:cubicBezTo>
                  <a:pt x="465" y="4"/>
                  <a:pt x="465" y="4"/>
                  <a:pt x="464" y="4"/>
                </a:cubicBezTo>
                <a:cubicBezTo>
                  <a:pt x="462" y="3"/>
                  <a:pt x="459" y="3"/>
                  <a:pt x="457" y="2"/>
                </a:cubicBezTo>
                <a:cubicBezTo>
                  <a:pt x="456" y="2"/>
                  <a:pt x="456" y="2"/>
                  <a:pt x="456" y="2"/>
                </a:cubicBezTo>
                <a:cubicBezTo>
                  <a:pt x="453" y="1"/>
                  <a:pt x="450" y="1"/>
                  <a:pt x="447" y="1"/>
                </a:cubicBezTo>
                <a:cubicBezTo>
                  <a:pt x="447" y="1"/>
                  <a:pt x="447" y="1"/>
                  <a:pt x="447" y="1"/>
                </a:cubicBezTo>
                <a:cubicBezTo>
                  <a:pt x="444" y="0"/>
                  <a:pt x="441" y="0"/>
                  <a:pt x="438" y="0"/>
                </a:cubicBezTo>
                <a:cubicBezTo>
                  <a:pt x="438" y="0"/>
                  <a:pt x="438" y="0"/>
                  <a:pt x="438" y="0"/>
                </a:cubicBezTo>
                <a:cubicBezTo>
                  <a:pt x="90" y="0"/>
                  <a:pt x="90" y="0"/>
                  <a:pt x="90" y="0"/>
                </a:cubicBezTo>
                <a:cubicBezTo>
                  <a:pt x="75" y="0"/>
                  <a:pt x="62" y="4"/>
                  <a:pt x="49" y="10"/>
                </a:cubicBezTo>
                <a:cubicBezTo>
                  <a:pt x="20" y="25"/>
                  <a:pt x="0" y="55"/>
                  <a:pt x="0" y="90"/>
                </a:cubicBezTo>
                <a:cubicBezTo>
                  <a:pt x="0" y="140"/>
                  <a:pt x="40" y="181"/>
                  <a:pt x="90" y="181"/>
                </a:cubicBezTo>
                <a:close/>
              </a:path>
            </a:pathLst>
          </a:custGeom>
          <a:solidFill>
            <a:schemeClr val="accent3"/>
          </a:solidFill>
          <a:ln>
            <a:noFill/>
          </a:ln>
          <a:effectLst>
            <a:outerShdw blurRad="44450" dist="27940" dir="5400000" algn="ctr">
              <a:srgbClr val="000000">
                <a:alpha val="3176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5" name="Google Shape;725;g2399c07e153_0_2349"/>
          <p:cNvSpPr/>
          <p:nvPr/>
        </p:nvSpPr>
        <p:spPr>
          <a:xfrm>
            <a:off x="4629546" y="2916388"/>
            <a:ext cx="1504554" cy="1504553"/>
          </a:xfrm>
          <a:custGeom>
            <a:avLst/>
            <a:gdLst/>
            <a:ahLst/>
            <a:cxnLst/>
            <a:rect l="l" t="t" r="r" b="b"/>
            <a:pathLst>
              <a:path w="528" h="528" extrusionOk="0">
                <a:moveTo>
                  <a:pt x="10" y="479"/>
                </a:moveTo>
                <a:cubicBezTo>
                  <a:pt x="25" y="508"/>
                  <a:pt x="55" y="528"/>
                  <a:pt x="90" y="528"/>
                </a:cubicBezTo>
                <a:cubicBezTo>
                  <a:pt x="140" y="528"/>
                  <a:pt x="181" y="488"/>
                  <a:pt x="181" y="438"/>
                </a:cubicBezTo>
                <a:cubicBezTo>
                  <a:pt x="181" y="308"/>
                  <a:pt x="181" y="308"/>
                  <a:pt x="181" y="308"/>
                </a:cubicBezTo>
                <a:cubicBezTo>
                  <a:pt x="352" y="480"/>
                  <a:pt x="352" y="480"/>
                  <a:pt x="352" y="480"/>
                </a:cubicBezTo>
                <a:cubicBezTo>
                  <a:pt x="388" y="515"/>
                  <a:pt x="445" y="515"/>
                  <a:pt x="480" y="480"/>
                </a:cubicBezTo>
                <a:cubicBezTo>
                  <a:pt x="515" y="445"/>
                  <a:pt x="515" y="388"/>
                  <a:pt x="480" y="353"/>
                </a:cubicBezTo>
                <a:cubicBezTo>
                  <a:pt x="308" y="181"/>
                  <a:pt x="308" y="181"/>
                  <a:pt x="308" y="181"/>
                </a:cubicBezTo>
                <a:cubicBezTo>
                  <a:pt x="438" y="181"/>
                  <a:pt x="438" y="181"/>
                  <a:pt x="438" y="181"/>
                </a:cubicBezTo>
                <a:cubicBezTo>
                  <a:pt x="488" y="181"/>
                  <a:pt x="528" y="140"/>
                  <a:pt x="528" y="90"/>
                </a:cubicBezTo>
                <a:cubicBezTo>
                  <a:pt x="528" y="55"/>
                  <a:pt x="508" y="25"/>
                  <a:pt x="479" y="10"/>
                </a:cubicBezTo>
                <a:cubicBezTo>
                  <a:pt x="466" y="4"/>
                  <a:pt x="453" y="0"/>
                  <a:pt x="438" y="0"/>
                </a:cubicBezTo>
                <a:cubicBezTo>
                  <a:pt x="90" y="0"/>
                  <a:pt x="90" y="0"/>
                  <a:pt x="90" y="0"/>
                </a:cubicBezTo>
                <a:cubicBezTo>
                  <a:pt x="90" y="0"/>
                  <a:pt x="90" y="0"/>
                  <a:pt x="90" y="0"/>
                </a:cubicBezTo>
                <a:cubicBezTo>
                  <a:pt x="87" y="0"/>
                  <a:pt x="84" y="0"/>
                  <a:pt x="81" y="1"/>
                </a:cubicBezTo>
                <a:cubicBezTo>
                  <a:pt x="81" y="1"/>
                  <a:pt x="81" y="1"/>
                  <a:pt x="81" y="1"/>
                </a:cubicBezTo>
                <a:cubicBezTo>
                  <a:pt x="78" y="1"/>
                  <a:pt x="75" y="1"/>
                  <a:pt x="73" y="2"/>
                </a:cubicBezTo>
                <a:cubicBezTo>
                  <a:pt x="72" y="2"/>
                  <a:pt x="72" y="2"/>
                  <a:pt x="71" y="2"/>
                </a:cubicBezTo>
                <a:cubicBezTo>
                  <a:pt x="69" y="3"/>
                  <a:pt x="66" y="3"/>
                  <a:pt x="64" y="4"/>
                </a:cubicBezTo>
                <a:cubicBezTo>
                  <a:pt x="64" y="4"/>
                  <a:pt x="63" y="4"/>
                  <a:pt x="63" y="4"/>
                </a:cubicBezTo>
                <a:cubicBezTo>
                  <a:pt x="60" y="5"/>
                  <a:pt x="58" y="6"/>
                  <a:pt x="56" y="7"/>
                </a:cubicBezTo>
                <a:cubicBezTo>
                  <a:pt x="55" y="7"/>
                  <a:pt x="55" y="7"/>
                  <a:pt x="55" y="7"/>
                </a:cubicBezTo>
                <a:cubicBezTo>
                  <a:pt x="52" y="8"/>
                  <a:pt x="50" y="10"/>
                  <a:pt x="48" y="11"/>
                </a:cubicBezTo>
                <a:cubicBezTo>
                  <a:pt x="47" y="11"/>
                  <a:pt x="47" y="11"/>
                  <a:pt x="47" y="11"/>
                </a:cubicBezTo>
                <a:cubicBezTo>
                  <a:pt x="45" y="13"/>
                  <a:pt x="42" y="14"/>
                  <a:pt x="40" y="15"/>
                </a:cubicBezTo>
                <a:cubicBezTo>
                  <a:pt x="40" y="16"/>
                  <a:pt x="40" y="16"/>
                  <a:pt x="40" y="16"/>
                </a:cubicBezTo>
                <a:cubicBezTo>
                  <a:pt x="37" y="17"/>
                  <a:pt x="35" y="19"/>
                  <a:pt x="33" y="21"/>
                </a:cubicBezTo>
                <a:cubicBezTo>
                  <a:pt x="33" y="21"/>
                  <a:pt x="33" y="21"/>
                  <a:pt x="33" y="21"/>
                </a:cubicBezTo>
                <a:cubicBezTo>
                  <a:pt x="31" y="23"/>
                  <a:pt x="28" y="25"/>
                  <a:pt x="26" y="27"/>
                </a:cubicBezTo>
                <a:cubicBezTo>
                  <a:pt x="25" y="28"/>
                  <a:pt x="23" y="31"/>
                  <a:pt x="21" y="33"/>
                </a:cubicBezTo>
                <a:cubicBezTo>
                  <a:pt x="21" y="33"/>
                  <a:pt x="21" y="33"/>
                  <a:pt x="21" y="33"/>
                </a:cubicBezTo>
                <a:cubicBezTo>
                  <a:pt x="19" y="35"/>
                  <a:pt x="17" y="37"/>
                  <a:pt x="16" y="40"/>
                </a:cubicBezTo>
                <a:cubicBezTo>
                  <a:pt x="16" y="40"/>
                  <a:pt x="15" y="40"/>
                  <a:pt x="15" y="40"/>
                </a:cubicBezTo>
                <a:cubicBezTo>
                  <a:pt x="14" y="42"/>
                  <a:pt x="12" y="45"/>
                  <a:pt x="11" y="47"/>
                </a:cubicBezTo>
                <a:cubicBezTo>
                  <a:pt x="11" y="47"/>
                  <a:pt x="11" y="47"/>
                  <a:pt x="11" y="48"/>
                </a:cubicBezTo>
                <a:cubicBezTo>
                  <a:pt x="10" y="50"/>
                  <a:pt x="8" y="52"/>
                  <a:pt x="7" y="55"/>
                </a:cubicBezTo>
                <a:cubicBezTo>
                  <a:pt x="7" y="55"/>
                  <a:pt x="7" y="55"/>
                  <a:pt x="7" y="56"/>
                </a:cubicBezTo>
                <a:cubicBezTo>
                  <a:pt x="6" y="58"/>
                  <a:pt x="5" y="60"/>
                  <a:pt x="4" y="63"/>
                </a:cubicBezTo>
                <a:cubicBezTo>
                  <a:pt x="4" y="63"/>
                  <a:pt x="4" y="64"/>
                  <a:pt x="4" y="64"/>
                </a:cubicBezTo>
                <a:cubicBezTo>
                  <a:pt x="3" y="66"/>
                  <a:pt x="3" y="69"/>
                  <a:pt x="2" y="71"/>
                </a:cubicBezTo>
                <a:cubicBezTo>
                  <a:pt x="2" y="72"/>
                  <a:pt x="2" y="72"/>
                  <a:pt x="2" y="73"/>
                </a:cubicBezTo>
                <a:cubicBezTo>
                  <a:pt x="1" y="75"/>
                  <a:pt x="1" y="78"/>
                  <a:pt x="1" y="81"/>
                </a:cubicBezTo>
                <a:cubicBezTo>
                  <a:pt x="1" y="81"/>
                  <a:pt x="1" y="81"/>
                  <a:pt x="1" y="81"/>
                </a:cubicBezTo>
                <a:cubicBezTo>
                  <a:pt x="0" y="84"/>
                  <a:pt x="0" y="87"/>
                  <a:pt x="0" y="90"/>
                </a:cubicBezTo>
                <a:cubicBezTo>
                  <a:pt x="0" y="90"/>
                  <a:pt x="0" y="90"/>
                  <a:pt x="0" y="90"/>
                </a:cubicBezTo>
                <a:cubicBezTo>
                  <a:pt x="0" y="438"/>
                  <a:pt x="0" y="438"/>
                  <a:pt x="0" y="438"/>
                </a:cubicBezTo>
                <a:cubicBezTo>
                  <a:pt x="0" y="453"/>
                  <a:pt x="4" y="467"/>
                  <a:pt x="10" y="479"/>
                </a:cubicBezTo>
                <a:close/>
              </a:path>
            </a:pathLst>
          </a:custGeom>
          <a:solidFill>
            <a:schemeClr val="accent4"/>
          </a:solidFill>
          <a:ln>
            <a:noFill/>
          </a:ln>
          <a:effectLst>
            <a:outerShdw blurRad="44450" dist="27940" dir="5400000" algn="ctr">
              <a:srgbClr val="000000">
                <a:alpha val="3176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6" name="Google Shape;726;g2399c07e153_0_2349"/>
          <p:cNvSpPr/>
          <p:nvPr/>
        </p:nvSpPr>
        <p:spPr>
          <a:xfrm>
            <a:off x="3009901" y="1297943"/>
            <a:ext cx="1504554" cy="1504553"/>
          </a:xfrm>
          <a:custGeom>
            <a:avLst/>
            <a:gdLst/>
            <a:ahLst/>
            <a:cxnLst/>
            <a:rect l="l" t="t" r="r" b="b"/>
            <a:pathLst>
              <a:path w="528" h="528" extrusionOk="0">
                <a:moveTo>
                  <a:pt x="220" y="348"/>
                </a:moveTo>
                <a:cubicBezTo>
                  <a:pt x="90" y="348"/>
                  <a:pt x="90" y="348"/>
                  <a:pt x="90" y="348"/>
                </a:cubicBezTo>
                <a:cubicBezTo>
                  <a:pt x="40" y="348"/>
                  <a:pt x="0" y="388"/>
                  <a:pt x="0" y="438"/>
                </a:cubicBezTo>
                <a:cubicBezTo>
                  <a:pt x="0" y="473"/>
                  <a:pt x="20" y="503"/>
                  <a:pt x="49" y="518"/>
                </a:cubicBezTo>
                <a:cubicBezTo>
                  <a:pt x="62" y="525"/>
                  <a:pt x="75" y="528"/>
                  <a:pt x="90" y="528"/>
                </a:cubicBezTo>
                <a:cubicBezTo>
                  <a:pt x="438" y="528"/>
                  <a:pt x="438" y="528"/>
                  <a:pt x="438" y="528"/>
                </a:cubicBezTo>
                <a:cubicBezTo>
                  <a:pt x="438" y="528"/>
                  <a:pt x="438" y="528"/>
                  <a:pt x="438" y="528"/>
                </a:cubicBezTo>
                <a:cubicBezTo>
                  <a:pt x="441" y="528"/>
                  <a:pt x="444" y="528"/>
                  <a:pt x="447" y="528"/>
                </a:cubicBezTo>
                <a:cubicBezTo>
                  <a:pt x="447" y="528"/>
                  <a:pt x="447" y="528"/>
                  <a:pt x="447" y="528"/>
                </a:cubicBezTo>
                <a:cubicBezTo>
                  <a:pt x="450" y="527"/>
                  <a:pt x="453" y="527"/>
                  <a:pt x="456" y="526"/>
                </a:cubicBezTo>
                <a:cubicBezTo>
                  <a:pt x="456" y="526"/>
                  <a:pt x="456" y="526"/>
                  <a:pt x="457" y="526"/>
                </a:cubicBezTo>
                <a:cubicBezTo>
                  <a:pt x="459" y="526"/>
                  <a:pt x="462" y="525"/>
                  <a:pt x="464" y="524"/>
                </a:cubicBezTo>
                <a:cubicBezTo>
                  <a:pt x="465" y="524"/>
                  <a:pt x="465" y="524"/>
                  <a:pt x="465" y="524"/>
                </a:cubicBezTo>
                <a:cubicBezTo>
                  <a:pt x="468" y="523"/>
                  <a:pt x="470" y="522"/>
                  <a:pt x="473" y="521"/>
                </a:cubicBezTo>
                <a:cubicBezTo>
                  <a:pt x="473" y="521"/>
                  <a:pt x="473" y="521"/>
                  <a:pt x="473" y="521"/>
                </a:cubicBezTo>
                <a:cubicBezTo>
                  <a:pt x="476" y="520"/>
                  <a:pt x="478" y="519"/>
                  <a:pt x="481" y="517"/>
                </a:cubicBezTo>
                <a:cubicBezTo>
                  <a:pt x="481" y="517"/>
                  <a:pt x="481" y="517"/>
                  <a:pt x="481" y="517"/>
                </a:cubicBezTo>
                <a:cubicBezTo>
                  <a:pt x="483" y="516"/>
                  <a:pt x="486" y="514"/>
                  <a:pt x="488" y="513"/>
                </a:cubicBezTo>
                <a:cubicBezTo>
                  <a:pt x="488" y="513"/>
                  <a:pt x="488" y="513"/>
                  <a:pt x="488" y="512"/>
                </a:cubicBezTo>
                <a:cubicBezTo>
                  <a:pt x="491" y="511"/>
                  <a:pt x="493" y="509"/>
                  <a:pt x="495" y="508"/>
                </a:cubicBezTo>
                <a:cubicBezTo>
                  <a:pt x="495" y="507"/>
                  <a:pt x="495" y="507"/>
                  <a:pt x="495" y="507"/>
                </a:cubicBezTo>
                <a:cubicBezTo>
                  <a:pt x="498" y="505"/>
                  <a:pt x="500" y="504"/>
                  <a:pt x="502" y="502"/>
                </a:cubicBezTo>
                <a:cubicBezTo>
                  <a:pt x="504" y="500"/>
                  <a:pt x="505" y="498"/>
                  <a:pt x="507" y="496"/>
                </a:cubicBezTo>
                <a:cubicBezTo>
                  <a:pt x="507" y="495"/>
                  <a:pt x="507" y="495"/>
                  <a:pt x="507" y="495"/>
                </a:cubicBezTo>
                <a:cubicBezTo>
                  <a:pt x="509" y="493"/>
                  <a:pt x="511" y="491"/>
                  <a:pt x="512" y="489"/>
                </a:cubicBezTo>
                <a:cubicBezTo>
                  <a:pt x="512" y="488"/>
                  <a:pt x="513" y="488"/>
                  <a:pt x="513" y="488"/>
                </a:cubicBezTo>
                <a:cubicBezTo>
                  <a:pt x="514" y="486"/>
                  <a:pt x="516" y="484"/>
                  <a:pt x="517" y="481"/>
                </a:cubicBezTo>
                <a:cubicBezTo>
                  <a:pt x="517" y="481"/>
                  <a:pt x="517" y="481"/>
                  <a:pt x="517" y="481"/>
                </a:cubicBezTo>
                <a:cubicBezTo>
                  <a:pt x="518" y="478"/>
                  <a:pt x="520" y="476"/>
                  <a:pt x="521" y="473"/>
                </a:cubicBezTo>
                <a:cubicBezTo>
                  <a:pt x="521" y="473"/>
                  <a:pt x="521" y="473"/>
                  <a:pt x="521" y="473"/>
                </a:cubicBezTo>
                <a:cubicBezTo>
                  <a:pt x="522" y="470"/>
                  <a:pt x="523" y="468"/>
                  <a:pt x="524" y="465"/>
                </a:cubicBezTo>
                <a:cubicBezTo>
                  <a:pt x="524" y="465"/>
                  <a:pt x="524" y="465"/>
                  <a:pt x="524" y="464"/>
                </a:cubicBezTo>
                <a:cubicBezTo>
                  <a:pt x="525" y="462"/>
                  <a:pt x="525" y="459"/>
                  <a:pt x="526" y="457"/>
                </a:cubicBezTo>
                <a:cubicBezTo>
                  <a:pt x="526" y="456"/>
                  <a:pt x="526" y="456"/>
                  <a:pt x="526" y="456"/>
                </a:cubicBezTo>
                <a:cubicBezTo>
                  <a:pt x="527" y="453"/>
                  <a:pt x="527" y="450"/>
                  <a:pt x="527" y="448"/>
                </a:cubicBezTo>
                <a:cubicBezTo>
                  <a:pt x="527" y="447"/>
                  <a:pt x="528" y="447"/>
                  <a:pt x="528" y="447"/>
                </a:cubicBezTo>
                <a:cubicBezTo>
                  <a:pt x="528" y="444"/>
                  <a:pt x="528" y="441"/>
                  <a:pt x="528" y="438"/>
                </a:cubicBezTo>
                <a:cubicBezTo>
                  <a:pt x="528" y="438"/>
                  <a:pt x="528" y="438"/>
                  <a:pt x="528" y="438"/>
                </a:cubicBezTo>
                <a:cubicBezTo>
                  <a:pt x="528" y="90"/>
                  <a:pt x="528" y="90"/>
                  <a:pt x="528" y="90"/>
                </a:cubicBezTo>
                <a:cubicBezTo>
                  <a:pt x="528" y="76"/>
                  <a:pt x="524" y="62"/>
                  <a:pt x="518" y="49"/>
                </a:cubicBezTo>
                <a:cubicBezTo>
                  <a:pt x="503" y="20"/>
                  <a:pt x="473" y="0"/>
                  <a:pt x="438" y="0"/>
                </a:cubicBezTo>
                <a:cubicBezTo>
                  <a:pt x="388" y="0"/>
                  <a:pt x="348" y="40"/>
                  <a:pt x="348" y="90"/>
                </a:cubicBezTo>
                <a:cubicBezTo>
                  <a:pt x="348" y="220"/>
                  <a:pt x="348" y="220"/>
                  <a:pt x="348" y="220"/>
                </a:cubicBezTo>
                <a:cubicBezTo>
                  <a:pt x="176" y="48"/>
                  <a:pt x="176" y="48"/>
                  <a:pt x="176" y="48"/>
                </a:cubicBezTo>
                <a:cubicBezTo>
                  <a:pt x="140" y="13"/>
                  <a:pt x="83" y="13"/>
                  <a:pt x="48" y="48"/>
                </a:cubicBezTo>
                <a:cubicBezTo>
                  <a:pt x="13" y="83"/>
                  <a:pt x="13" y="140"/>
                  <a:pt x="48" y="176"/>
                </a:cubicBezTo>
                <a:lnTo>
                  <a:pt x="220" y="348"/>
                </a:lnTo>
                <a:close/>
              </a:path>
            </a:pathLst>
          </a:custGeom>
          <a:solidFill>
            <a:schemeClr val="accent1"/>
          </a:solidFill>
          <a:ln>
            <a:noFill/>
          </a:ln>
          <a:effectLst>
            <a:outerShdw blurRad="44450" dist="27940" dir="5400000" algn="ctr">
              <a:srgbClr val="000000">
                <a:alpha val="3176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7" name="Google Shape;727;g2399c07e153_0_2349"/>
          <p:cNvSpPr txBox="1"/>
          <p:nvPr/>
        </p:nvSpPr>
        <p:spPr>
          <a:xfrm>
            <a:off x="3460018" y="4761885"/>
            <a:ext cx="1740600" cy="21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100" b="0">
              <a:solidFill>
                <a:srgbClr val="A5A5A5"/>
              </a:solidFill>
              <a:latin typeface="Arial"/>
              <a:ea typeface="Arial"/>
              <a:cs typeface="Arial"/>
              <a:sym typeface="Arial"/>
            </a:endParaRPr>
          </a:p>
        </p:txBody>
      </p:sp>
      <p:grpSp>
        <p:nvGrpSpPr>
          <p:cNvPr id="728" name="Google Shape;728;g2399c07e153_0_2349"/>
          <p:cNvGrpSpPr/>
          <p:nvPr/>
        </p:nvGrpSpPr>
        <p:grpSpPr>
          <a:xfrm>
            <a:off x="792274" y="4686300"/>
            <a:ext cx="2420488" cy="318994"/>
            <a:chOff x="4229920" y="6212234"/>
            <a:chExt cx="3227317" cy="425325"/>
          </a:xfrm>
        </p:grpSpPr>
        <p:sp>
          <p:nvSpPr>
            <p:cNvPr id="729" name="Google Shape;729;g2399c07e153_0_2349"/>
            <p:cNvSpPr txBox="1"/>
            <p:nvPr/>
          </p:nvSpPr>
          <p:spPr>
            <a:xfrm>
              <a:off x="4229920" y="6258059"/>
              <a:ext cx="9249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b="0">
                <a:solidFill>
                  <a:srgbClr val="A1B38A"/>
                </a:solidFill>
                <a:latin typeface="Arial Black"/>
                <a:ea typeface="Arial Black"/>
                <a:cs typeface="Arial Black"/>
                <a:sym typeface="Arial Black"/>
              </a:endParaRPr>
            </a:p>
          </p:txBody>
        </p:sp>
        <p:sp>
          <p:nvSpPr>
            <p:cNvPr id="730" name="Google Shape;730;g2399c07e153_0_2349"/>
            <p:cNvSpPr txBox="1"/>
            <p:nvPr/>
          </p:nvSpPr>
          <p:spPr>
            <a:xfrm>
              <a:off x="5226437" y="6253613"/>
              <a:ext cx="22308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b="0">
                <a:solidFill>
                  <a:srgbClr val="B6C5A6"/>
                </a:solidFill>
                <a:latin typeface="Arial"/>
                <a:ea typeface="Arial"/>
                <a:cs typeface="Arial"/>
                <a:sym typeface="Arial"/>
              </a:endParaRPr>
            </a:p>
          </p:txBody>
        </p:sp>
        <p:sp>
          <p:nvSpPr>
            <p:cNvPr id="731" name="Google Shape;731;g2399c07e153_0_2349"/>
            <p:cNvSpPr txBox="1"/>
            <p:nvPr/>
          </p:nvSpPr>
          <p:spPr>
            <a:xfrm>
              <a:off x="5021707" y="6212234"/>
              <a:ext cx="335400" cy="4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500" b="0">
                  <a:solidFill>
                    <a:srgbClr val="A1B38A"/>
                  </a:solidFill>
                  <a:latin typeface="Arial"/>
                  <a:ea typeface="Arial"/>
                  <a:cs typeface="Arial"/>
                  <a:sym typeface="Arial"/>
                </a:rPr>
                <a:t>|</a:t>
              </a:r>
              <a:endParaRPr sz="1100"/>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726"/>
                                        </p:tgtEl>
                                        <p:attrNameLst>
                                          <p:attrName>style.visibility</p:attrName>
                                        </p:attrNameLst>
                                      </p:cBhvr>
                                      <p:to>
                                        <p:strVal val="visible"/>
                                      </p:to>
                                    </p:set>
                                    <p:anim calcmode="lin" valueType="num">
                                      <p:cBhvr additive="base">
                                        <p:cTn id="7" dur="500"/>
                                        <p:tgtEl>
                                          <p:spTgt spid="72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100"/>
                                  </p:stCondLst>
                                  <p:childTnLst>
                                    <p:set>
                                      <p:cBhvr>
                                        <p:cTn id="9" dur="1" fill="hold">
                                          <p:stCondLst>
                                            <p:cond delay="0"/>
                                          </p:stCondLst>
                                        </p:cTn>
                                        <p:tgtEl>
                                          <p:spTgt spid="723"/>
                                        </p:tgtEl>
                                        <p:attrNameLst>
                                          <p:attrName>style.visibility</p:attrName>
                                        </p:attrNameLst>
                                      </p:cBhvr>
                                      <p:to>
                                        <p:strVal val="visible"/>
                                      </p:to>
                                    </p:set>
                                    <p:anim calcmode="lin" valueType="num">
                                      <p:cBhvr additive="base">
                                        <p:cTn id="10" dur="500"/>
                                        <p:tgtEl>
                                          <p:spTgt spid="723"/>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00"/>
                                  </p:stCondLst>
                                  <p:childTnLst>
                                    <p:set>
                                      <p:cBhvr>
                                        <p:cTn id="12" dur="1" fill="hold">
                                          <p:stCondLst>
                                            <p:cond delay="0"/>
                                          </p:stCondLst>
                                        </p:cTn>
                                        <p:tgtEl>
                                          <p:spTgt spid="725"/>
                                        </p:tgtEl>
                                        <p:attrNameLst>
                                          <p:attrName>style.visibility</p:attrName>
                                        </p:attrNameLst>
                                      </p:cBhvr>
                                      <p:to>
                                        <p:strVal val="visible"/>
                                      </p:to>
                                    </p:set>
                                    <p:anim calcmode="lin" valueType="num">
                                      <p:cBhvr additive="base">
                                        <p:cTn id="13" dur="500"/>
                                        <p:tgtEl>
                                          <p:spTgt spid="725"/>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100"/>
                                  </p:stCondLst>
                                  <p:childTnLst>
                                    <p:set>
                                      <p:cBhvr>
                                        <p:cTn id="15" dur="1" fill="hold">
                                          <p:stCondLst>
                                            <p:cond delay="0"/>
                                          </p:stCondLst>
                                        </p:cTn>
                                        <p:tgtEl>
                                          <p:spTgt spid="724"/>
                                        </p:tgtEl>
                                        <p:attrNameLst>
                                          <p:attrName>style.visibility</p:attrName>
                                        </p:attrNameLst>
                                      </p:cBhvr>
                                      <p:to>
                                        <p:strVal val="visible"/>
                                      </p:to>
                                    </p:set>
                                    <p:anim calcmode="lin" valueType="num">
                                      <p:cBhvr additive="base">
                                        <p:cTn id="16" dur="500"/>
                                        <p:tgtEl>
                                          <p:spTgt spid="724"/>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03"/>
                                        </p:tgtEl>
                                        <p:attrNameLst>
                                          <p:attrName>style.visibility</p:attrName>
                                        </p:attrNameLst>
                                      </p:cBhvr>
                                      <p:to>
                                        <p:strVal val="visible"/>
                                      </p:to>
                                    </p:set>
                                    <p:animEffect transition="in" filter="fade">
                                      <p:cBhvr>
                                        <p:cTn id="21" dur="500"/>
                                        <p:tgtEl>
                                          <p:spTgt spid="70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08"/>
                                        </p:tgtEl>
                                        <p:attrNameLst>
                                          <p:attrName>style.visibility</p:attrName>
                                        </p:attrNameLst>
                                      </p:cBhvr>
                                      <p:to>
                                        <p:strVal val="visible"/>
                                      </p:to>
                                    </p:set>
                                    <p:animEffect transition="in" filter="fade">
                                      <p:cBhvr>
                                        <p:cTn id="26" dur="500"/>
                                        <p:tgtEl>
                                          <p:spTgt spid="70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3"/>
                                        </p:tgtEl>
                                        <p:attrNameLst>
                                          <p:attrName>style.visibility</p:attrName>
                                        </p:attrNameLst>
                                      </p:cBhvr>
                                      <p:to>
                                        <p:strVal val="visible"/>
                                      </p:to>
                                    </p:set>
                                    <p:animEffect transition="in" filter="fade">
                                      <p:cBhvr>
                                        <p:cTn id="31" dur="500"/>
                                        <p:tgtEl>
                                          <p:spTgt spid="7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18"/>
                                        </p:tgtEl>
                                        <p:attrNameLst>
                                          <p:attrName>style.visibility</p:attrName>
                                        </p:attrNameLst>
                                      </p:cBhvr>
                                      <p:to>
                                        <p:strVal val="visible"/>
                                      </p:to>
                                    </p:set>
                                    <p:animEffect transition="in" filter="fade">
                                      <p:cBhvr>
                                        <p:cTn id="36" dur="500"/>
                                        <p:tgtEl>
                                          <p:spTgt spid="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2399c07e153_0_2502"/>
          <p:cNvSpPr/>
          <p:nvPr/>
        </p:nvSpPr>
        <p:spPr>
          <a:xfrm>
            <a:off x="-1" y="0"/>
            <a:ext cx="3819900" cy="5143500"/>
          </a:xfrm>
          <a:prstGeom prst="rect">
            <a:avLst/>
          </a:prstGeom>
          <a:solidFill>
            <a:srgbClr val="6F83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7" name="Google Shape;737;g2399c07e153_0_2502"/>
          <p:cNvSpPr txBox="1">
            <a:spLocks noGrp="1"/>
          </p:cNvSpPr>
          <p:nvPr>
            <p:ph type="title"/>
          </p:nvPr>
        </p:nvSpPr>
        <p:spPr>
          <a:xfrm>
            <a:off x="393556" y="465294"/>
            <a:ext cx="2856300" cy="4128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400"/>
              <a:buFont typeface="Calibri"/>
              <a:buNone/>
            </a:pPr>
            <a:r>
              <a:rPr lang="en-US" sz="4100">
                <a:solidFill>
                  <a:schemeClr val="lt1"/>
                </a:solidFill>
              </a:rPr>
              <a:t>Questions</a:t>
            </a:r>
            <a:br>
              <a:rPr lang="en-US" sz="4500">
                <a:solidFill>
                  <a:schemeClr val="lt1"/>
                </a:solidFill>
              </a:rPr>
            </a:br>
            <a:br>
              <a:rPr lang="en-US" sz="4500">
                <a:solidFill>
                  <a:schemeClr val="lt1"/>
                </a:solidFill>
              </a:rPr>
            </a:br>
            <a:r>
              <a:rPr lang="en-US" sz="2400">
                <a:solidFill>
                  <a:schemeClr val="lt1"/>
                </a:solidFill>
              </a:rPr>
              <a:t>be careful with “why” questions</a:t>
            </a:r>
            <a:endParaRPr sz="4500">
              <a:solidFill>
                <a:schemeClr val="lt1"/>
              </a:solidFill>
            </a:endParaRPr>
          </a:p>
        </p:txBody>
      </p:sp>
      <p:grpSp>
        <p:nvGrpSpPr>
          <p:cNvPr id="738" name="Google Shape;738;g2399c07e153_0_2502"/>
          <p:cNvGrpSpPr/>
          <p:nvPr/>
        </p:nvGrpSpPr>
        <p:grpSpPr>
          <a:xfrm>
            <a:off x="4101293" y="467310"/>
            <a:ext cx="4697775" cy="4124407"/>
            <a:chOff x="0" y="2687"/>
            <a:chExt cx="6263700" cy="5499209"/>
          </a:xfrm>
        </p:grpSpPr>
        <p:cxnSp>
          <p:nvCxnSpPr>
            <p:cNvPr id="739" name="Google Shape;739;g2399c07e153_0_2502"/>
            <p:cNvCxnSpPr/>
            <p:nvPr/>
          </p:nvCxnSpPr>
          <p:spPr>
            <a:xfrm>
              <a:off x="0" y="2687"/>
              <a:ext cx="62637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740" name="Google Shape;740;g2399c07e153_0_2502"/>
            <p:cNvSpPr/>
            <p:nvPr/>
          </p:nvSpPr>
          <p:spPr>
            <a:xfrm>
              <a:off x="0" y="2687"/>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1" name="Google Shape;741;g2399c07e153_0_2502"/>
            <p:cNvSpPr txBox="1"/>
            <p:nvPr/>
          </p:nvSpPr>
          <p:spPr>
            <a:xfrm>
              <a:off x="0" y="2687"/>
              <a:ext cx="6263700" cy="1833000"/>
            </a:xfrm>
            <a:prstGeom prst="rect">
              <a:avLst/>
            </a:prstGeom>
            <a:noFill/>
            <a:ln>
              <a:noFill/>
            </a:ln>
          </p:spPr>
          <p:txBody>
            <a:bodyPr spcFirstLastPara="1" wrap="square" lIns="105725" tIns="105725" rIns="105725" bIns="105725" anchor="t" anchorCtr="0">
              <a:no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What does your brushing and flossing routine look like?</a:t>
              </a:r>
              <a:endParaRPr sz="1100">
                <a:solidFill>
                  <a:schemeClr val="dk1"/>
                </a:solidFill>
                <a:latin typeface="Calibri"/>
                <a:ea typeface="Calibri"/>
                <a:cs typeface="Calibri"/>
                <a:sym typeface="Calibri"/>
              </a:endParaRPr>
            </a:p>
          </p:txBody>
        </p:sp>
        <p:cxnSp>
          <p:nvCxnSpPr>
            <p:cNvPr id="742" name="Google Shape;742;g2399c07e153_0_2502"/>
            <p:cNvCxnSpPr/>
            <p:nvPr/>
          </p:nvCxnSpPr>
          <p:spPr>
            <a:xfrm>
              <a:off x="0" y="1835791"/>
              <a:ext cx="6263700"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743" name="Google Shape;743;g2399c07e153_0_2502"/>
            <p:cNvSpPr/>
            <p:nvPr/>
          </p:nvSpPr>
          <p:spPr>
            <a:xfrm>
              <a:off x="0" y="1835791"/>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4" name="Google Shape;744;g2399c07e153_0_2502"/>
            <p:cNvSpPr txBox="1"/>
            <p:nvPr/>
          </p:nvSpPr>
          <p:spPr>
            <a:xfrm>
              <a:off x="0" y="1835791"/>
              <a:ext cx="6263700" cy="1833000"/>
            </a:xfrm>
            <a:prstGeom prst="rect">
              <a:avLst/>
            </a:prstGeom>
            <a:noFill/>
            <a:ln>
              <a:noFill/>
            </a:ln>
          </p:spPr>
          <p:txBody>
            <a:bodyPr spcFirstLastPara="1" wrap="square" lIns="105725" tIns="105725" rIns="105725" bIns="105725" anchor="t" anchorCtr="0">
              <a:no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What’s important to you when it comes to your teeth and gums?</a:t>
              </a:r>
              <a:endParaRPr sz="1100">
                <a:solidFill>
                  <a:schemeClr val="dk1"/>
                </a:solidFill>
                <a:latin typeface="Calibri"/>
                <a:ea typeface="Calibri"/>
                <a:cs typeface="Calibri"/>
                <a:sym typeface="Calibri"/>
              </a:endParaRPr>
            </a:p>
          </p:txBody>
        </p:sp>
        <p:cxnSp>
          <p:nvCxnSpPr>
            <p:cNvPr id="745" name="Google Shape;745;g2399c07e153_0_2502"/>
            <p:cNvCxnSpPr/>
            <p:nvPr/>
          </p:nvCxnSpPr>
          <p:spPr>
            <a:xfrm>
              <a:off x="0" y="3668896"/>
              <a:ext cx="626370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746" name="Google Shape;746;g2399c07e153_0_2502"/>
            <p:cNvSpPr/>
            <p:nvPr/>
          </p:nvSpPr>
          <p:spPr>
            <a:xfrm>
              <a:off x="0" y="3668896"/>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g2399c07e153_0_2502"/>
            <p:cNvSpPr txBox="1"/>
            <p:nvPr/>
          </p:nvSpPr>
          <p:spPr>
            <a:xfrm>
              <a:off x="0" y="3668896"/>
              <a:ext cx="6263700" cy="1833000"/>
            </a:xfrm>
            <a:prstGeom prst="rect">
              <a:avLst/>
            </a:prstGeom>
            <a:noFill/>
            <a:ln>
              <a:noFill/>
            </a:ln>
          </p:spPr>
          <p:txBody>
            <a:bodyPr spcFirstLastPara="1" wrap="square" lIns="105725" tIns="105725" rIns="105725" bIns="105725" anchor="t" anchorCtr="0">
              <a:no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Is there anything that could make this appointment more comfortable for you?</a:t>
              </a:r>
              <a:endParaRPr sz="11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g2399c07e153_0_2517"/>
          <p:cNvSpPr/>
          <p:nvPr/>
        </p:nvSpPr>
        <p:spPr>
          <a:xfrm>
            <a:off x="-1" y="0"/>
            <a:ext cx="3819900" cy="5143500"/>
          </a:xfrm>
          <a:prstGeom prst="rect">
            <a:avLst/>
          </a:prstGeom>
          <a:solidFill>
            <a:srgbClr val="6F83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3" name="Google Shape;753;g2399c07e153_0_2517"/>
          <p:cNvSpPr txBox="1">
            <a:spLocks noGrp="1"/>
          </p:cNvSpPr>
          <p:nvPr>
            <p:ph type="title"/>
          </p:nvPr>
        </p:nvSpPr>
        <p:spPr>
          <a:xfrm>
            <a:off x="393556" y="465294"/>
            <a:ext cx="2856300" cy="4128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200"/>
              <a:buFont typeface="Calibri"/>
              <a:buNone/>
            </a:pPr>
            <a:r>
              <a:rPr lang="en-US" sz="3600">
                <a:solidFill>
                  <a:schemeClr val="lt1"/>
                </a:solidFill>
              </a:rPr>
              <a:t>Affirmations</a:t>
            </a:r>
            <a:endParaRPr sz="3800"/>
          </a:p>
        </p:txBody>
      </p:sp>
      <p:grpSp>
        <p:nvGrpSpPr>
          <p:cNvPr id="754" name="Google Shape;754;g2399c07e153_0_2517"/>
          <p:cNvGrpSpPr/>
          <p:nvPr/>
        </p:nvGrpSpPr>
        <p:grpSpPr>
          <a:xfrm>
            <a:off x="4101293" y="467310"/>
            <a:ext cx="4697775" cy="4124407"/>
            <a:chOff x="0" y="2687"/>
            <a:chExt cx="6263700" cy="5499209"/>
          </a:xfrm>
        </p:grpSpPr>
        <p:cxnSp>
          <p:nvCxnSpPr>
            <p:cNvPr id="755" name="Google Shape;755;g2399c07e153_0_2517"/>
            <p:cNvCxnSpPr/>
            <p:nvPr/>
          </p:nvCxnSpPr>
          <p:spPr>
            <a:xfrm>
              <a:off x="0" y="2687"/>
              <a:ext cx="62637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756" name="Google Shape;756;g2399c07e153_0_2517"/>
            <p:cNvSpPr/>
            <p:nvPr/>
          </p:nvSpPr>
          <p:spPr>
            <a:xfrm>
              <a:off x="0" y="2687"/>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g2399c07e153_0_2517"/>
            <p:cNvSpPr txBox="1"/>
            <p:nvPr/>
          </p:nvSpPr>
          <p:spPr>
            <a:xfrm>
              <a:off x="0" y="2687"/>
              <a:ext cx="6263700" cy="1833000"/>
            </a:xfrm>
            <a:prstGeom prst="rect">
              <a:avLst/>
            </a:prstGeom>
            <a:noFill/>
            <a:ln>
              <a:noFill/>
            </a:ln>
          </p:spPr>
          <p:txBody>
            <a:bodyPr spcFirstLastPara="1" wrap="square" lIns="105725" tIns="105725" rIns="105725" bIns="105725" anchor="t" anchorCtr="0">
              <a:no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I can see it took courage for you to come in for this appointment.</a:t>
              </a:r>
              <a:endParaRPr sz="1100">
                <a:solidFill>
                  <a:schemeClr val="dk1"/>
                </a:solidFill>
                <a:latin typeface="Calibri"/>
                <a:ea typeface="Calibri"/>
                <a:cs typeface="Calibri"/>
                <a:sym typeface="Calibri"/>
              </a:endParaRPr>
            </a:p>
          </p:txBody>
        </p:sp>
        <p:cxnSp>
          <p:nvCxnSpPr>
            <p:cNvPr id="758" name="Google Shape;758;g2399c07e153_0_2517"/>
            <p:cNvCxnSpPr/>
            <p:nvPr/>
          </p:nvCxnSpPr>
          <p:spPr>
            <a:xfrm>
              <a:off x="0" y="1835791"/>
              <a:ext cx="6263700"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759" name="Google Shape;759;g2399c07e153_0_2517"/>
            <p:cNvSpPr/>
            <p:nvPr/>
          </p:nvSpPr>
          <p:spPr>
            <a:xfrm>
              <a:off x="0" y="1835791"/>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0" name="Google Shape;760;g2399c07e153_0_2517"/>
            <p:cNvSpPr txBox="1"/>
            <p:nvPr/>
          </p:nvSpPr>
          <p:spPr>
            <a:xfrm>
              <a:off x="0" y="1835791"/>
              <a:ext cx="6263700" cy="1833000"/>
            </a:xfrm>
            <a:prstGeom prst="rect">
              <a:avLst/>
            </a:prstGeom>
            <a:noFill/>
            <a:ln>
              <a:noFill/>
            </a:ln>
          </p:spPr>
          <p:txBody>
            <a:bodyPr spcFirstLastPara="1" wrap="square" lIns="105725" tIns="105725" rIns="105725" bIns="105725" anchor="t" anchorCtr="0">
              <a:no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You’ve clearly been doing a lot to take care of your teeth and gums.</a:t>
              </a:r>
              <a:endParaRPr sz="1100">
                <a:solidFill>
                  <a:schemeClr val="dk1"/>
                </a:solidFill>
                <a:latin typeface="Calibri"/>
                <a:ea typeface="Calibri"/>
                <a:cs typeface="Calibri"/>
                <a:sym typeface="Calibri"/>
              </a:endParaRPr>
            </a:p>
          </p:txBody>
        </p:sp>
        <p:cxnSp>
          <p:nvCxnSpPr>
            <p:cNvPr id="761" name="Google Shape;761;g2399c07e153_0_2517"/>
            <p:cNvCxnSpPr/>
            <p:nvPr/>
          </p:nvCxnSpPr>
          <p:spPr>
            <a:xfrm>
              <a:off x="0" y="3668896"/>
              <a:ext cx="626370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762" name="Google Shape;762;g2399c07e153_0_2517"/>
            <p:cNvSpPr/>
            <p:nvPr/>
          </p:nvSpPr>
          <p:spPr>
            <a:xfrm>
              <a:off x="0" y="3668896"/>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g2399c07e153_0_2517"/>
            <p:cNvSpPr txBox="1"/>
            <p:nvPr/>
          </p:nvSpPr>
          <p:spPr>
            <a:xfrm>
              <a:off x="0" y="3668896"/>
              <a:ext cx="6263700" cy="1833000"/>
            </a:xfrm>
            <a:prstGeom prst="rect">
              <a:avLst/>
            </a:prstGeom>
            <a:noFill/>
            <a:ln>
              <a:noFill/>
            </a:ln>
          </p:spPr>
          <p:txBody>
            <a:bodyPr spcFirstLastPara="1" wrap="square" lIns="105725" tIns="105725" rIns="105725" bIns="105725" anchor="t" anchorCtr="0">
              <a:no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I appreciate how you’re open to learning as much as you can about this.</a:t>
              </a:r>
              <a:endParaRPr sz="110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2399c07e153_0_2532"/>
          <p:cNvSpPr/>
          <p:nvPr/>
        </p:nvSpPr>
        <p:spPr>
          <a:xfrm>
            <a:off x="-1" y="0"/>
            <a:ext cx="3819900" cy="5143500"/>
          </a:xfrm>
          <a:prstGeom prst="rect">
            <a:avLst/>
          </a:prstGeom>
          <a:solidFill>
            <a:srgbClr val="6F83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9" name="Google Shape;769;g2399c07e153_0_2532"/>
          <p:cNvSpPr txBox="1">
            <a:spLocks noGrp="1"/>
          </p:cNvSpPr>
          <p:nvPr>
            <p:ph type="title"/>
          </p:nvPr>
        </p:nvSpPr>
        <p:spPr>
          <a:xfrm>
            <a:off x="393556" y="465294"/>
            <a:ext cx="2856300" cy="4128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400"/>
              <a:buFont typeface="Calibri"/>
              <a:buNone/>
            </a:pPr>
            <a:r>
              <a:rPr lang="en-US" sz="4000">
                <a:solidFill>
                  <a:schemeClr val="lt1"/>
                </a:solidFill>
              </a:rPr>
              <a:t>Reflections</a:t>
            </a:r>
            <a:endParaRPr sz="3900"/>
          </a:p>
        </p:txBody>
      </p:sp>
      <p:grpSp>
        <p:nvGrpSpPr>
          <p:cNvPr id="770" name="Google Shape;770;g2399c07e153_0_2532"/>
          <p:cNvGrpSpPr/>
          <p:nvPr/>
        </p:nvGrpSpPr>
        <p:grpSpPr>
          <a:xfrm>
            <a:off x="4101293" y="467310"/>
            <a:ext cx="4697775" cy="4124407"/>
            <a:chOff x="0" y="2687"/>
            <a:chExt cx="6263700" cy="5499209"/>
          </a:xfrm>
        </p:grpSpPr>
        <p:cxnSp>
          <p:nvCxnSpPr>
            <p:cNvPr id="771" name="Google Shape;771;g2399c07e153_0_2532"/>
            <p:cNvCxnSpPr/>
            <p:nvPr/>
          </p:nvCxnSpPr>
          <p:spPr>
            <a:xfrm>
              <a:off x="0" y="2687"/>
              <a:ext cx="62637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772" name="Google Shape;772;g2399c07e153_0_2532"/>
            <p:cNvSpPr/>
            <p:nvPr/>
          </p:nvSpPr>
          <p:spPr>
            <a:xfrm>
              <a:off x="0" y="2687"/>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3" name="Google Shape;773;g2399c07e153_0_2532"/>
            <p:cNvSpPr txBox="1"/>
            <p:nvPr/>
          </p:nvSpPr>
          <p:spPr>
            <a:xfrm>
              <a:off x="0" y="2687"/>
              <a:ext cx="6263700" cy="1833000"/>
            </a:xfrm>
            <a:prstGeom prst="rect">
              <a:avLst/>
            </a:prstGeom>
            <a:noFill/>
            <a:ln>
              <a:noFill/>
            </a:ln>
          </p:spPr>
          <p:txBody>
            <a:bodyPr spcFirstLastPara="1" wrap="square" lIns="82850" tIns="82850" rIns="82850" bIns="82850" anchor="t" anchorCtr="0">
              <a:noAutofit/>
            </a:bodyPr>
            <a:lstStyle/>
            <a:p>
              <a:pPr marL="0" marR="0" lvl="0" indent="0" algn="l" rtl="0">
                <a:lnSpc>
                  <a:spcPct val="90000"/>
                </a:lnSpc>
                <a:spcBef>
                  <a:spcPts val="0"/>
                </a:spcBef>
                <a:spcAft>
                  <a:spcPts val="0"/>
                </a:spcAft>
                <a:buNone/>
              </a:pPr>
              <a:r>
                <a:rPr lang="en-US" sz="2400">
                  <a:solidFill>
                    <a:schemeClr val="dk1"/>
                  </a:solidFill>
                  <a:latin typeface="Calibri"/>
                  <a:ea typeface="Calibri"/>
                  <a:cs typeface="Calibri"/>
                  <a:sym typeface="Calibri"/>
                </a:rPr>
                <a:t>Coming in for this appointment wasn’t easy.</a:t>
              </a:r>
              <a:endParaRPr sz="2400">
                <a:solidFill>
                  <a:schemeClr val="dk1"/>
                </a:solidFill>
                <a:latin typeface="Calibri"/>
                <a:ea typeface="Calibri"/>
                <a:cs typeface="Calibri"/>
                <a:sym typeface="Calibri"/>
              </a:endParaRPr>
            </a:p>
          </p:txBody>
        </p:sp>
        <p:cxnSp>
          <p:nvCxnSpPr>
            <p:cNvPr id="774" name="Google Shape;774;g2399c07e153_0_2532"/>
            <p:cNvCxnSpPr/>
            <p:nvPr/>
          </p:nvCxnSpPr>
          <p:spPr>
            <a:xfrm>
              <a:off x="0" y="1835791"/>
              <a:ext cx="6263700"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775" name="Google Shape;775;g2399c07e153_0_2532"/>
            <p:cNvSpPr/>
            <p:nvPr/>
          </p:nvSpPr>
          <p:spPr>
            <a:xfrm>
              <a:off x="0" y="1835791"/>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6" name="Google Shape;776;g2399c07e153_0_2532"/>
            <p:cNvSpPr txBox="1"/>
            <p:nvPr/>
          </p:nvSpPr>
          <p:spPr>
            <a:xfrm>
              <a:off x="0" y="1835791"/>
              <a:ext cx="6263700" cy="1833000"/>
            </a:xfrm>
            <a:prstGeom prst="rect">
              <a:avLst/>
            </a:prstGeom>
            <a:noFill/>
            <a:ln>
              <a:noFill/>
            </a:ln>
          </p:spPr>
          <p:txBody>
            <a:bodyPr spcFirstLastPara="1" wrap="square" lIns="82850" tIns="82850" rIns="82850" bIns="82850" anchor="t" anchorCtr="0">
              <a:noAutofit/>
            </a:bodyPr>
            <a:lstStyle/>
            <a:p>
              <a:pPr marL="0" marR="0" lvl="0" indent="0" algn="l" rtl="0">
                <a:lnSpc>
                  <a:spcPct val="90000"/>
                </a:lnSpc>
                <a:spcBef>
                  <a:spcPts val="0"/>
                </a:spcBef>
                <a:spcAft>
                  <a:spcPts val="0"/>
                </a:spcAft>
                <a:buNone/>
              </a:pPr>
              <a:r>
                <a:rPr lang="en-US" sz="2400">
                  <a:solidFill>
                    <a:schemeClr val="dk1"/>
                  </a:solidFill>
                  <a:latin typeface="Calibri"/>
                  <a:ea typeface="Calibri"/>
                  <a:cs typeface="Calibri"/>
                  <a:sym typeface="Calibri"/>
                </a:rPr>
                <a:t>You want to keep your teeth for as long as possible.</a:t>
              </a:r>
              <a:endParaRPr sz="2400">
                <a:solidFill>
                  <a:schemeClr val="dk1"/>
                </a:solidFill>
                <a:latin typeface="Calibri"/>
                <a:ea typeface="Calibri"/>
                <a:cs typeface="Calibri"/>
                <a:sym typeface="Calibri"/>
              </a:endParaRPr>
            </a:p>
          </p:txBody>
        </p:sp>
        <p:cxnSp>
          <p:nvCxnSpPr>
            <p:cNvPr id="777" name="Google Shape;777;g2399c07e153_0_2532"/>
            <p:cNvCxnSpPr/>
            <p:nvPr/>
          </p:nvCxnSpPr>
          <p:spPr>
            <a:xfrm>
              <a:off x="0" y="3668896"/>
              <a:ext cx="626370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778" name="Google Shape;778;g2399c07e153_0_2532"/>
            <p:cNvSpPr/>
            <p:nvPr/>
          </p:nvSpPr>
          <p:spPr>
            <a:xfrm>
              <a:off x="0" y="3668896"/>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9" name="Google Shape;779;g2399c07e153_0_2532"/>
            <p:cNvSpPr txBox="1"/>
            <p:nvPr/>
          </p:nvSpPr>
          <p:spPr>
            <a:xfrm>
              <a:off x="0" y="3668896"/>
              <a:ext cx="6263700" cy="1833000"/>
            </a:xfrm>
            <a:prstGeom prst="rect">
              <a:avLst/>
            </a:prstGeom>
            <a:noFill/>
            <a:ln>
              <a:noFill/>
            </a:ln>
          </p:spPr>
          <p:txBody>
            <a:bodyPr spcFirstLastPara="1" wrap="square" lIns="82850" tIns="82850" rIns="82850" bIns="82850" anchor="t" anchorCtr="0">
              <a:noAutofit/>
            </a:bodyPr>
            <a:lstStyle/>
            <a:p>
              <a:pPr marL="0" marR="0" lvl="0" indent="0" algn="l" rtl="0">
                <a:lnSpc>
                  <a:spcPct val="90000"/>
                </a:lnSpc>
                <a:spcBef>
                  <a:spcPts val="0"/>
                </a:spcBef>
                <a:spcAft>
                  <a:spcPts val="0"/>
                </a:spcAft>
                <a:buNone/>
              </a:pPr>
              <a:r>
                <a:rPr lang="en-US" sz="2400">
                  <a:solidFill>
                    <a:schemeClr val="dk1"/>
                  </a:solidFill>
                  <a:latin typeface="Calibri"/>
                  <a:ea typeface="Calibri"/>
                  <a:cs typeface="Calibri"/>
                  <a:sym typeface="Calibri"/>
                </a:rPr>
                <a:t>On one hand you don’t like needles, and on the other hand you want to be done with this pain.</a:t>
              </a:r>
              <a:endParaRPr sz="24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2399c07e153_0_574"/>
          <p:cNvSpPr/>
          <p:nvPr/>
        </p:nvSpPr>
        <p:spPr>
          <a:xfrm>
            <a:off x="-5832" y="0"/>
            <a:ext cx="9180600" cy="5143500"/>
          </a:xfrm>
          <a:prstGeom prst="rect">
            <a:avLst/>
          </a:prstGeom>
          <a:gradFill>
            <a:gsLst>
              <a:gs pos="0">
                <a:srgbClr val="556343"/>
              </a:gs>
              <a:gs pos="50000">
                <a:srgbClr val="7A8E62"/>
              </a:gs>
              <a:gs pos="100000">
                <a:srgbClr val="93AB75"/>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449" name="Google Shape;449;g2399c07e153_0_574"/>
          <p:cNvSpPr/>
          <p:nvPr/>
        </p:nvSpPr>
        <p:spPr>
          <a:xfrm rot="5400000" flipH="1">
            <a:off x="-1759140" y="1729050"/>
            <a:ext cx="5138100" cy="1690800"/>
          </a:xfrm>
          <a:prstGeom prst="rtTriangl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grpSp>
        <p:nvGrpSpPr>
          <p:cNvPr id="450" name="Google Shape;450;g2399c07e153_0_574"/>
          <p:cNvGrpSpPr/>
          <p:nvPr/>
        </p:nvGrpSpPr>
        <p:grpSpPr>
          <a:xfrm>
            <a:off x="2747983" y="2107718"/>
            <a:ext cx="6319873" cy="1989404"/>
            <a:chOff x="2506705" y="1463067"/>
            <a:chExt cx="6284054" cy="2769600"/>
          </a:xfrm>
        </p:grpSpPr>
        <p:sp>
          <p:nvSpPr>
            <p:cNvPr id="451" name="Google Shape;451;g2399c07e153_0_574"/>
            <p:cNvSpPr txBox="1"/>
            <p:nvPr/>
          </p:nvSpPr>
          <p:spPr>
            <a:xfrm>
              <a:off x="2506705" y="1793574"/>
              <a:ext cx="4985100" cy="753000"/>
            </a:xfrm>
            <a:prstGeom prst="rect">
              <a:avLst/>
            </a:prstGeom>
            <a:noFill/>
            <a:ln>
              <a:noFill/>
            </a:ln>
          </p:spPr>
          <p:txBody>
            <a:bodyPr spcFirstLastPara="1" wrap="square" lIns="68575" tIns="0" rIns="68575" bIns="91425" anchor="ctr" anchorCtr="0">
              <a:norm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6F8456"/>
                </a:solidFill>
                <a:latin typeface="Calibri"/>
                <a:ea typeface="Calibri"/>
                <a:cs typeface="Calibri"/>
                <a:sym typeface="Calibri"/>
              </a:endParaRPr>
            </a:p>
          </p:txBody>
        </p:sp>
        <p:sp>
          <p:nvSpPr>
            <p:cNvPr id="452" name="Google Shape;452;g2399c07e153_0_574"/>
            <p:cNvSpPr txBox="1"/>
            <p:nvPr/>
          </p:nvSpPr>
          <p:spPr>
            <a:xfrm>
              <a:off x="4711659" y="1463067"/>
              <a:ext cx="4079100" cy="2769600"/>
            </a:xfrm>
            <a:prstGeom prst="rect">
              <a:avLst/>
            </a:prstGeom>
            <a:noFill/>
            <a:ln>
              <a:noFill/>
            </a:ln>
          </p:spPr>
          <p:txBody>
            <a:bodyPr spcFirstLastPara="1" wrap="square" lIns="68575" tIns="0" rIns="68575" bIns="34275" anchor="t" anchorCtr="0">
              <a:spAutoFit/>
            </a:bodyPr>
            <a:lstStyle/>
            <a:p>
              <a:pPr marL="0" marR="0" lvl="0" indent="0" algn="l" rtl="0">
                <a:spcBef>
                  <a:spcPts val="0"/>
                </a:spcBef>
                <a:spcAft>
                  <a:spcPts val="0"/>
                </a:spcAft>
                <a:buNone/>
              </a:pPr>
              <a:endParaRPr sz="700">
                <a:solidFill>
                  <a:schemeClr val="lt1"/>
                </a:solidFill>
                <a:latin typeface="Calibri"/>
                <a:ea typeface="Calibri"/>
                <a:cs typeface="Calibri"/>
                <a:sym typeface="Calibri"/>
              </a:endParaRPr>
            </a:p>
            <a:p>
              <a:pPr marL="254000" marR="0" lvl="0" indent="-254000" algn="l" rtl="0">
                <a:spcBef>
                  <a:spcPts val="0"/>
                </a:spcBef>
                <a:spcAft>
                  <a:spcPts val="0"/>
                </a:spcAft>
                <a:buClr>
                  <a:schemeClr val="lt1"/>
                </a:buClr>
                <a:buSzPts val="2400"/>
                <a:buFont typeface="Calibri"/>
                <a:buAutoNum type="arabicPeriod"/>
              </a:pPr>
              <a:r>
                <a:rPr lang="en-US" sz="2400">
                  <a:solidFill>
                    <a:schemeClr val="lt1"/>
                  </a:solidFill>
                  <a:latin typeface="Calibri"/>
                  <a:ea typeface="Calibri"/>
                  <a:cs typeface="Calibri"/>
                  <a:sym typeface="Calibri"/>
                </a:rPr>
                <a:t>Educating people;</a:t>
              </a:r>
              <a:endParaRPr sz="1100"/>
            </a:p>
            <a:p>
              <a:pPr marL="254000" marR="0" lvl="0" indent="-177800" algn="l" rtl="0">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a:p>
              <a:pPr marL="254000" marR="0" lvl="0" indent="-254000" algn="l" rtl="0">
                <a:spcBef>
                  <a:spcPts val="0"/>
                </a:spcBef>
                <a:spcAft>
                  <a:spcPts val="0"/>
                </a:spcAft>
                <a:buClr>
                  <a:schemeClr val="lt1"/>
                </a:buClr>
                <a:buSzPts val="2400"/>
                <a:buFont typeface="Calibri"/>
                <a:buAutoNum type="arabicPeriod"/>
              </a:pPr>
              <a:r>
                <a:rPr lang="en-US" sz="2400">
                  <a:solidFill>
                    <a:schemeClr val="lt1"/>
                  </a:solidFill>
                  <a:latin typeface="Calibri"/>
                  <a:ea typeface="Calibri"/>
                  <a:cs typeface="Calibri"/>
                  <a:sym typeface="Calibri"/>
                </a:rPr>
                <a:t>Supporting medical providers; and</a:t>
              </a:r>
              <a:endParaRPr sz="1100"/>
            </a:p>
            <a:p>
              <a:pPr marL="254000" marR="0" lvl="0" indent="-177800" algn="l" rtl="0">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a:p>
              <a:pPr marL="254000" marR="0" lvl="0" indent="-254000" algn="l" rtl="0">
                <a:spcBef>
                  <a:spcPts val="0"/>
                </a:spcBef>
                <a:spcAft>
                  <a:spcPts val="0"/>
                </a:spcAft>
                <a:buClr>
                  <a:schemeClr val="lt1"/>
                </a:buClr>
                <a:buSzPts val="2400"/>
                <a:buFont typeface="Calibri"/>
                <a:buAutoNum type="arabicPeriod"/>
              </a:pPr>
              <a:r>
                <a:rPr lang="en-US" sz="2400">
                  <a:solidFill>
                    <a:schemeClr val="lt1"/>
                  </a:solidFill>
                  <a:latin typeface="Calibri"/>
                  <a:ea typeface="Calibri"/>
                  <a:cs typeface="Calibri"/>
                  <a:sym typeface="Calibri"/>
                </a:rPr>
                <a:t>Encouraging peer advocates.</a:t>
              </a:r>
              <a:endParaRPr sz="1100"/>
            </a:p>
          </p:txBody>
        </p:sp>
      </p:grpSp>
      <p:grpSp>
        <p:nvGrpSpPr>
          <p:cNvPr id="453" name="Google Shape;453;g2399c07e153_0_574"/>
          <p:cNvGrpSpPr/>
          <p:nvPr/>
        </p:nvGrpSpPr>
        <p:grpSpPr>
          <a:xfrm>
            <a:off x="1062952" y="1501924"/>
            <a:ext cx="5336802" cy="1069935"/>
            <a:chOff x="1198096" y="1171917"/>
            <a:chExt cx="7533600" cy="1399705"/>
          </a:xfrm>
        </p:grpSpPr>
        <p:sp>
          <p:nvSpPr>
            <p:cNvPr id="454" name="Google Shape;454;g2399c07e153_0_574"/>
            <p:cNvSpPr txBox="1"/>
            <p:nvPr/>
          </p:nvSpPr>
          <p:spPr>
            <a:xfrm>
              <a:off x="2516907" y="1796122"/>
              <a:ext cx="4985100" cy="775500"/>
            </a:xfrm>
            <a:prstGeom prst="rect">
              <a:avLst/>
            </a:prstGeom>
            <a:noFill/>
            <a:ln>
              <a:noFill/>
            </a:ln>
          </p:spPr>
          <p:txBody>
            <a:bodyPr spcFirstLastPara="1" wrap="square" lIns="68575" tIns="0" rIns="68575" bIns="91425" anchor="ctr" anchorCtr="0">
              <a:norm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6F8456"/>
                </a:solidFill>
                <a:latin typeface="Calibri"/>
                <a:ea typeface="Calibri"/>
                <a:cs typeface="Calibri"/>
                <a:sym typeface="Calibri"/>
              </a:endParaRPr>
            </a:p>
          </p:txBody>
        </p:sp>
        <p:sp>
          <p:nvSpPr>
            <p:cNvPr id="455" name="Google Shape;455;g2399c07e153_0_574"/>
            <p:cNvSpPr txBox="1"/>
            <p:nvPr/>
          </p:nvSpPr>
          <p:spPr>
            <a:xfrm>
              <a:off x="1198096" y="1171917"/>
              <a:ext cx="7533600" cy="528600"/>
            </a:xfrm>
            <a:prstGeom prst="rect">
              <a:avLst/>
            </a:prstGeom>
            <a:noFill/>
            <a:ln>
              <a:noFill/>
            </a:ln>
          </p:spPr>
          <p:txBody>
            <a:bodyPr spcFirstLastPara="1" wrap="square" lIns="68575" tIns="0" rIns="68575" bIns="342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1">
                  <a:solidFill>
                    <a:srgbClr val="FFFFFF"/>
                  </a:solidFill>
                  <a:latin typeface="Calibri"/>
                  <a:ea typeface="Calibri"/>
                  <a:cs typeface="Calibri"/>
                  <a:sym typeface="Calibri"/>
                </a:rPr>
                <a:t>We support vaccination education by:</a:t>
              </a:r>
              <a:endParaRPr sz="2400" b="1" i="0" u="none" strike="noStrike" cap="none">
                <a:solidFill>
                  <a:srgbClr val="6F8456"/>
                </a:solidFill>
                <a:latin typeface="Calibri"/>
                <a:ea typeface="Calibri"/>
                <a:cs typeface="Calibri"/>
                <a:sym typeface="Calibri"/>
              </a:endParaRPr>
            </a:p>
          </p:txBody>
        </p:sp>
      </p:grpSp>
      <p:sp>
        <p:nvSpPr>
          <p:cNvPr id="456" name="Google Shape;456;g2399c07e153_0_574"/>
          <p:cNvSpPr/>
          <p:nvPr/>
        </p:nvSpPr>
        <p:spPr>
          <a:xfrm rot="10800000">
            <a:off x="1691495" y="2417"/>
            <a:ext cx="7489200" cy="1690800"/>
          </a:xfrm>
          <a:prstGeom prst="rtTriangl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457" name="Google Shape;457;g2399c07e153_0_574"/>
          <p:cNvSpPr/>
          <p:nvPr/>
        </p:nvSpPr>
        <p:spPr>
          <a:xfrm>
            <a:off x="0" y="94140"/>
            <a:ext cx="9174900" cy="956400"/>
          </a:xfrm>
          <a:prstGeom prst="homePlate">
            <a:avLst>
              <a:gd name="adj" fmla="val 50000"/>
            </a:avLst>
          </a:prstGeom>
          <a:solidFill>
            <a:schemeClr val="accent2"/>
          </a:solidFill>
          <a:ln>
            <a:noFill/>
          </a:ln>
        </p:spPr>
        <p:txBody>
          <a:bodyPr spcFirstLastPara="1" wrap="square" lIns="731525" tIns="34275" rIns="68575" bIns="34275" anchor="t" anchorCtr="0">
            <a:noAutofit/>
          </a:bodyPr>
          <a:lstStyle/>
          <a:p>
            <a:pPr marL="0" marR="0" lvl="0" indent="0" algn="l" rtl="0">
              <a:spcBef>
                <a:spcPts val="0"/>
              </a:spcBef>
              <a:spcAft>
                <a:spcPts val="0"/>
              </a:spcAft>
              <a:buNone/>
            </a:pPr>
            <a:r>
              <a:rPr lang="en-US" sz="4100" b="1" i="0" u="none" strike="noStrike" cap="none">
                <a:solidFill>
                  <a:schemeClr val="lt1"/>
                </a:solidFill>
                <a:latin typeface="Calibri"/>
                <a:ea typeface="Calibri"/>
                <a:cs typeface="Calibri"/>
                <a:sym typeface="Calibri"/>
              </a:rPr>
              <a:t>Boost Oregon’s Approach </a:t>
            </a:r>
            <a:endParaRPr sz="1100"/>
          </a:p>
        </p:txBody>
      </p:sp>
      <p:pic>
        <p:nvPicPr>
          <p:cNvPr id="458" name="Google Shape;458;g2399c07e153_0_574"/>
          <p:cNvPicPr preferRelativeResize="0"/>
          <p:nvPr/>
        </p:nvPicPr>
        <p:blipFill rotWithShape="1">
          <a:blip r:embed="rId3">
            <a:alphaModFix/>
          </a:blip>
          <a:srcRect/>
          <a:stretch/>
        </p:blipFill>
        <p:spPr>
          <a:xfrm>
            <a:off x="1543097" y="2121914"/>
            <a:ext cx="3041419" cy="20276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g2399c07e153_0_2547"/>
          <p:cNvSpPr/>
          <p:nvPr/>
        </p:nvSpPr>
        <p:spPr>
          <a:xfrm>
            <a:off x="-1" y="0"/>
            <a:ext cx="3819900" cy="5143500"/>
          </a:xfrm>
          <a:prstGeom prst="rect">
            <a:avLst/>
          </a:prstGeom>
          <a:solidFill>
            <a:srgbClr val="6F83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5" name="Google Shape;785;g2399c07e153_0_2547"/>
          <p:cNvSpPr txBox="1">
            <a:spLocks noGrp="1"/>
          </p:cNvSpPr>
          <p:nvPr>
            <p:ph type="title"/>
          </p:nvPr>
        </p:nvSpPr>
        <p:spPr>
          <a:xfrm>
            <a:off x="393556" y="465294"/>
            <a:ext cx="2856300" cy="4128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200"/>
              <a:buFont typeface="Calibri"/>
              <a:buNone/>
            </a:pPr>
            <a:r>
              <a:rPr lang="en-US" sz="3600">
                <a:solidFill>
                  <a:schemeClr val="lt1"/>
                </a:solidFill>
              </a:rPr>
              <a:t>Autonomy-</a:t>
            </a:r>
            <a:endParaRPr sz="3600">
              <a:solidFill>
                <a:schemeClr val="lt1"/>
              </a:solidFill>
            </a:endParaRPr>
          </a:p>
          <a:p>
            <a:pPr marL="0" lvl="0" indent="0" algn="l" rtl="0">
              <a:lnSpc>
                <a:spcPct val="90000"/>
              </a:lnSpc>
              <a:spcBef>
                <a:spcPts val="0"/>
              </a:spcBef>
              <a:spcAft>
                <a:spcPts val="0"/>
              </a:spcAft>
              <a:buClr>
                <a:schemeClr val="lt1"/>
              </a:buClr>
              <a:buSzPts val="3200"/>
              <a:buFont typeface="Calibri"/>
              <a:buNone/>
            </a:pPr>
            <a:r>
              <a:rPr lang="en-US" sz="3600">
                <a:solidFill>
                  <a:schemeClr val="lt1"/>
                </a:solidFill>
              </a:rPr>
              <a:t>Emphasizing Statements</a:t>
            </a:r>
            <a:endParaRPr sz="3800"/>
          </a:p>
        </p:txBody>
      </p:sp>
      <p:grpSp>
        <p:nvGrpSpPr>
          <p:cNvPr id="786" name="Google Shape;786;g2399c07e153_0_2547"/>
          <p:cNvGrpSpPr/>
          <p:nvPr/>
        </p:nvGrpSpPr>
        <p:grpSpPr>
          <a:xfrm>
            <a:off x="4101293" y="467310"/>
            <a:ext cx="4697775" cy="4124407"/>
            <a:chOff x="0" y="2687"/>
            <a:chExt cx="6263700" cy="5499209"/>
          </a:xfrm>
        </p:grpSpPr>
        <p:cxnSp>
          <p:nvCxnSpPr>
            <p:cNvPr id="787" name="Google Shape;787;g2399c07e153_0_2547"/>
            <p:cNvCxnSpPr/>
            <p:nvPr/>
          </p:nvCxnSpPr>
          <p:spPr>
            <a:xfrm>
              <a:off x="0" y="2687"/>
              <a:ext cx="6263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788" name="Google Shape;788;g2399c07e153_0_2547"/>
            <p:cNvSpPr/>
            <p:nvPr/>
          </p:nvSpPr>
          <p:spPr>
            <a:xfrm>
              <a:off x="0" y="2687"/>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9" name="Google Shape;789;g2399c07e153_0_2547"/>
            <p:cNvSpPr txBox="1"/>
            <p:nvPr/>
          </p:nvSpPr>
          <p:spPr>
            <a:xfrm>
              <a:off x="0" y="2687"/>
              <a:ext cx="6263700" cy="1833000"/>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This really is up to you.</a:t>
              </a:r>
              <a:endParaRPr sz="2800">
                <a:solidFill>
                  <a:schemeClr val="dk1"/>
                </a:solidFill>
                <a:latin typeface="Calibri"/>
                <a:ea typeface="Calibri"/>
                <a:cs typeface="Calibri"/>
                <a:sym typeface="Calibri"/>
              </a:endParaRPr>
            </a:p>
          </p:txBody>
        </p:sp>
        <p:cxnSp>
          <p:nvCxnSpPr>
            <p:cNvPr id="790" name="Google Shape;790;g2399c07e153_0_2547"/>
            <p:cNvCxnSpPr/>
            <p:nvPr/>
          </p:nvCxnSpPr>
          <p:spPr>
            <a:xfrm>
              <a:off x="0" y="1835791"/>
              <a:ext cx="6263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791" name="Google Shape;791;g2399c07e153_0_2547"/>
            <p:cNvSpPr/>
            <p:nvPr/>
          </p:nvSpPr>
          <p:spPr>
            <a:xfrm>
              <a:off x="0" y="1835791"/>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2" name="Google Shape;792;g2399c07e153_0_2547"/>
            <p:cNvSpPr txBox="1"/>
            <p:nvPr/>
          </p:nvSpPr>
          <p:spPr>
            <a:xfrm>
              <a:off x="0" y="1835791"/>
              <a:ext cx="6263700" cy="1833000"/>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You know best what will work for you.</a:t>
              </a:r>
              <a:endParaRPr sz="2800">
                <a:solidFill>
                  <a:schemeClr val="dk1"/>
                </a:solidFill>
                <a:latin typeface="Calibri"/>
                <a:ea typeface="Calibri"/>
                <a:cs typeface="Calibri"/>
                <a:sym typeface="Calibri"/>
              </a:endParaRPr>
            </a:p>
          </p:txBody>
        </p:sp>
        <p:cxnSp>
          <p:nvCxnSpPr>
            <p:cNvPr id="793" name="Google Shape;793;g2399c07e153_0_2547"/>
            <p:cNvCxnSpPr/>
            <p:nvPr/>
          </p:nvCxnSpPr>
          <p:spPr>
            <a:xfrm>
              <a:off x="0" y="3668896"/>
              <a:ext cx="6263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794" name="Google Shape;794;g2399c07e153_0_2547"/>
            <p:cNvSpPr/>
            <p:nvPr/>
          </p:nvSpPr>
          <p:spPr>
            <a:xfrm>
              <a:off x="0" y="3668896"/>
              <a:ext cx="6263700" cy="1833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g2399c07e153_0_2547"/>
            <p:cNvSpPr txBox="1"/>
            <p:nvPr/>
          </p:nvSpPr>
          <p:spPr>
            <a:xfrm>
              <a:off x="0" y="3668896"/>
              <a:ext cx="6263700" cy="1833000"/>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It’s completely your choice - no one can make you do this.</a:t>
              </a:r>
              <a:endParaRPr sz="28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g2399c07e153_0_2891"/>
          <p:cNvSpPr txBox="1"/>
          <p:nvPr/>
        </p:nvSpPr>
        <p:spPr>
          <a:xfrm>
            <a:off x="599400" y="1359325"/>
            <a:ext cx="7945200" cy="1800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US" sz="3500">
                <a:solidFill>
                  <a:srgbClr val="887C67"/>
                </a:solidFill>
                <a:latin typeface="Calibri"/>
                <a:ea typeface="Calibri"/>
                <a:cs typeface="Calibri"/>
                <a:sym typeface="Calibri"/>
              </a:rPr>
              <a:t>How do I provide information or recommendations when using motivational interviewing?</a:t>
            </a:r>
            <a:endParaRPr sz="3500">
              <a:solidFill>
                <a:srgbClr val="887C67"/>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2399c07e153_0_3051"/>
          <p:cNvSpPr/>
          <p:nvPr/>
        </p:nvSpPr>
        <p:spPr>
          <a:xfrm>
            <a:off x="-5832" y="0"/>
            <a:ext cx="9150000" cy="5143500"/>
          </a:xfrm>
          <a:prstGeom prst="rect">
            <a:avLst/>
          </a:prstGeom>
          <a:solidFill>
            <a:srgbClr val="849C6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grpSp>
        <p:nvGrpSpPr>
          <p:cNvPr id="807" name="Google Shape;807;g2399c07e153_0_3051"/>
          <p:cNvGrpSpPr/>
          <p:nvPr/>
        </p:nvGrpSpPr>
        <p:grpSpPr>
          <a:xfrm>
            <a:off x="0" y="-1"/>
            <a:ext cx="8675588" cy="5143501"/>
            <a:chOff x="0" y="-1"/>
            <a:chExt cx="8675588" cy="5143501"/>
          </a:xfrm>
        </p:grpSpPr>
        <p:sp>
          <p:nvSpPr>
            <p:cNvPr id="808" name="Google Shape;808;g2399c07e153_0_3051"/>
            <p:cNvSpPr/>
            <p:nvPr/>
          </p:nvSpPr>
          <p:spPr>
            <a:xfrm>
              <a:off x="4790588" y="0"/>
              <a:ext cx="3885000" cy="5143500"/>
            </a:xfrm>
            <a:prstGeom prst="homePlate">
              <a:avLst>
                <a:gd name="adj" fmla="val 50000"/>
              </a:avLst>
            </a:prstGeom>
            <a:gradFill>
              <a:gsLst>
                <a:gs pos="0">
                  <a:srgbClr val="DBCDA3"/>
                </a:gs>
                <a:gs pos="50000">
                  <a:srgbClr val="E7DFC7"/>
                </a:gs>
                <a:gs pos="100000">
                  <a:srgbClr val="F3EEE3"/>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809" name="Google Shape;809;g2399c07e153_0_3051"/>
            <p:cNvSpPr/>
            <p:nvPr/>
          </p:nvSpPr>
          <p:spPr>
            <a:xfrm>
              <a:off x="0" y="-1"/>
              <a:ext cx="8028384" cy="5143501"/>
            </a:xfrm>
            <a:custGeom>
              <a:avLst/>
              <a:gdLst/>
              <a:ahLst/>
              <a:cxnLst/>
              <a:rect l="l" t="t" r="r" b="b"/>
              <a:pathLst>
                <a:path w="8028384" h="5143501" extrusionOk="0">
                  <a:moveTo>
                    <a:pt x="0" y="0"/>
                  </a:moveTo>
                  <a:lnTo>
                    <a:pt x="6082276" y="0"/>
                  </a:lnTo>
                  <a:lnTo>
                    <a:pt x="8028384" y="2571751"/>
                  </a:lnTo>
                  <a:lnTo>
                    <a:pt x="6151028" y="5143501"/>
                  </a:lnTo>
                  <a:lnTo>
                    <a:pt x="0" y="5143501"/>
                  </a:lnTo>
                  <a:lnTo>
                    <a:pt x="0" y="0"/>
                  </a:lnTo>
                  <a:close/>
                </a:path>
              </a:pathLst>
            </a:custGeom>
            <a:gradFill>
              <a:gsLst>
                <a:gs pos="0">
                  <a:srgbClr val="DBCDA3"/>
                </a:gs>
                <a:gs pos="50000">
                  <a:srgbClr val="E7DFC7"/>
                </a:gs>
                <a:gs pos="100000">
                  <a:srgbClr val="F3EEE3"/>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grpSp>
      <p:sp>
        <p:nvSpPr>
          <p:cNvPr id="810" name="Google Shape;810;g2399c07e153_0_3051"/>
          <p:cNvSpPr/>
          <p:nvPr/>
        </p:nvSpPr>
        <p:spPr>
          <a:xfrm>
            <a:off x="459762" y="2004166"/>
            <a:ext cx="6434533" cy="1135162"/>
          </a:xfrm>
          <a:custGeom>
            <a:avLst/>
            <a:gdLst/>
            <a:ahLst/>
            <a:cxnLst/>
            <a:rect l="l" t="t" r="r" b="b"/>
            <a:pathLst>
              <a:path w="6402520" h="587406" extrusionOk="0">
                <a:moveTo>
                  <a:pt x="0" y="0"/>
                </a:moveTo>
                <a:lnTo>
                  <a:pt x="5831879" y="0"/>
                </a:lnTo>
                <a:lnTo>
                  <a:pt x="6402520" y="587406"/>
                </a:lnTo>
                <a:lnTo>
                  <a:pt x="0" y="575394"/>
                </a:lnTo>
                <a:lnTo>
                  <a:pt x="0" y="0"/>
                </a:lnTo>
                <a:close/>
              </a:path>
            </a:pathLst>
          </a:cu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200"/>
              <a:buFont typeface="Calibri"/>
              <a:buNone/>
            </a:pPr>
            <a:r>
              <a:rPr lang="en-US" sz="3000">
                <a:solidFill>
                  <a:schemeClr val="dk1"/>
                </a:solidFill>
                <a:latin typeface="Calibri"/>
                <a:ea typeface="Calibri"/>
                <a:cs typeface="Calibri"/>
                <a:sym typeface="Calibri"/>
              </a:rPr>
              <a:t>“Doing Motivational Interviewing with someone is like entering their home. One should enter with respect, interest, and kindness, affirm what is good, and refrain from providing unsolicited advice about how to arrange the furniture.”</a:t>
            </a:r>
            <a:endParaRPr sz="1200"/>
          </a:p>
          <a:p>
            <a:pPr marL="0" lvl="0" indent="0" algn="l" rtl="0">
              <a:spcBef>
                <a:spcPts val="0"/>
              </a:spcBef>
              <a:spcAft>
                <a:spcPts val="0"/>
              </a:spcAft>
              <a:buClr>
                <a:schemeClr val="dk1"/>
              </a:buClr>
              <a:buSzPts val="3200"/>
              <a:buFont typeface="Arial"/>
              <a:buNone/>
            </a:pPr>
            <a:endParaRPr sz="3000">
              <a:solidFill>
                <a:schemeClr val="dk1"/>
              </a:solidFill>
              <a:latin typeface="Calibri"/>
              <a:ea typeface="Calibri"/>
              <a:cs typeface="Calibri"/>
              <a:sym typeface="Calibri"/>
            </a:endParaRPr>
          </a:p>
          <a:p>
            <a:pPr marL="1371600" lvl="0" indent="457200" algn="l" rtl="0">
              <a:spcBef>
                <a:spcPts val="0"/>
              </a:spcBef>
              <a:spcAft>
                <a:spcPts val="0"/>
              </a:spcAft>
              <a:buClr>
                <a:schemeClr val="dk1"/>
              </a:buClr>
              <a:buSzPts val="3200"/>
              <a:buFont typeface="Calibri"/>
              <a:buNone/>
            </a:pPr>
            <a:r>
              <a:rPr lang="en-US" sz="3000">
                <a:solidFill>
                  <a:schemeClr val="dk1"/>
                </a:solidFill>
                <a:latin typeface="Calibri"/>
                <a:ea typeface="Calibri"/>
                <a:cs typeface="Calibri"/>
                <a:sym typeface="Calibri"/>
              </a:rPr>
              <a:t>-Kamilla Venner</a:t>
            </a:r>
            <a:endParaRPr sz="31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2399c07e153_0_2895"/>
          <p:cNvSpPr txBox="1"/>
          <p:nvPr/>
        </p:nvSpPr>
        <p:spPr>
          <a:xfrm>
            <a:off x="628650" y="285750"/>
            <a:ext cx="7886700" cy="438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lt2"/>
              </a:buClr>
              <a:buSzPts val="2800"/>
              <a:buFont typeface="Arial Black"/>
              <a:buNone/>
            </a:pPr>
            <a:r>
              <a:rPr lang="en-US" sz="2800">
                <a:solidFill>
                  <a:schemeClr val="lt2"/>
                </a:solidFill>
                <a:latin typeface="Arial Black"/>
                <a:ea typeface="Arial Black"/>
                <a:cs typeface="Arial Black"/>
                <a:sym typeface="Arial Black"/>
              </a:rPr>
              <a:t>Explore what they already know, then:</a:t>
            </a:r>
            <a:endParaRPr sz="2800">
              <a:solidFill>
                <a:schemeClr val="lt2"/>
              </a:solidFill>
              <a:latin typeface="Arial Black"/>
              <a:ea typeface="Arial Black"/>
              <a:cs typeface="Arial Black"/>
              <a:sym typeface="Arial Black"/>
            </a:endParaRPr>
          </a:p>
          <a:p>
            <a:pPr marL="0" marR="0" lvl="0" indent="0" algn="l" rtl="0">
              <a:spcBef>
                <a:spcPts val="0"/>
              </a:spcBef>
              <a:spcAft>
                <a:spcPts val="0"/>
              </a:spcAft>
              <a:buClr>
                <a:schemeClr val="lt2"/>
              </a:buClr>
              <a:buSzPts val="2800"/>
              <a:buFont typeface="Arial Black"/>
              <a:buNone/>
            </a:pPr>
            <a:endParaRPr sz="2800">
              <a:solidFill>
                <a:schemeClr val="lt2"/>
              </a:solidFill>
              <a:latin typeface="Arial Black"/>
              <a:ea typeface="Arial Black"/>
              <a:cs typeface="Arial Black"/>
              <a:sym typeface="Arial Black"/>
            </a:endParaRPr>
          </a:p>
          <a:p>
            <a:pPr marL="0" marR="0" lvl="0" indent="0" algn="l" rtl="0">
              <a:spcBef>
                <a:spcPts val="0"/>
              </a:spcBef>
              <a:spcAft>
                <a:spcPts val="0"/>
              </a:spcAft>
              <a:buClr>
                <a:schemeClr val="lt2"/>
              </a:buClr>
              <a:buSzPts val="2800"/>
              <a:buFont typeface="Arial Black"/>
              <a:buNone/>
            </a:pPr>
            <a:r>
              <a:rPr lang="en-US" sz="2800">
                <a:solidFill>
                  <a:schemeClr val="lt2"/>
                </a:solidFill>
                <a:latin typeface="Arial Black"/>
                <a:ea typeface="Arial Black"/>
                <a:cs typeface="Arial Black"/>
                <a:sym typeface="Arial Black"/>
              </a:rPr>
              <a:t>ASK - OFFER - ASK</a:t>
            </a:r>
            <a:endParaRPr sz="1100"/>
          </a:p>
        </p:txBody>
      </p:sp>
      <p:sp>
        <p:nvSpPr>
          <p:cNvPr id="817" name="Google Shape;817;g2399c07e153_0_2895"/>
          <p:cNvSpPr txBox="1"/>
          <p:nvPr/>
        </p:nvSpPr>
        <p:spPr>
          <a:xfrm>
            <a:off x="628639" y="3489968"/>
            <a:ext cx="8208600" cy="4848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US" sz="2700" b="1">
                <a:solidFill>
                  <a:schemeClr val="accent2"/>
                </a:solidFill>
              </a:rPr>
              <a:t>ASK </a:t>
            </a:r>
            <a:r>
              <a:rPr lang="en-US" sz="2700" b="1">
                <a:solidFill>
                  <a:schemeClr val="accent2"/>
                </a:solidFill>
                <a:latin typeface="Arial"/>
                <a:ea typeface="Arial"/>
                <a:cs typeface="Arial"/>
                <a:sym typeface="Arial"/>
              </a:rPr>
              <a:t>what they think of what you said</a:t>
            </a:r>
            <a:endParaRPr sz="1100"/>
          </a:p>
        </p:txBody>
      </p:sp>
      <p:sp>
        <p:nvSpPr>
          <p:cNvPr id="818" name="Google Shape;818;g2399c07e153_0_2895"/>
          <p:cNvSpPr txBox="1"/>
          <p:nvPr/>
        </p:nvSpPr>
        <p:spPr>
          <a:xfrm>
            <a:off x="628639" y="2864521"/>
            <a:ext cx="6501600" cy="4848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US" sz="2700" b="1">
                <a:solidFill>
                  <a:schemeClr val="accent3"/>
                </a:solidFill>
                <a:latin typeface="Arial"/>
                <a:ea typeface="Arial"/>
                <a:cs typeface="Arial"/>
                <a:sym typeface="Arial"/>
              </a:rPr>
              <a:t>OFFER relevant, tailored information </a:t>
            </a:r>
            <a:endParaRPr sz="1100"/>
          </a:p>
        </p:txBody>
      </p:sp>
      <p:sp>
        <p:nvSpPr>
          <p:cNvPr id="819" name="Google Shape;819;g2399c07e153_0_2895"/>
          <p:cNvSpPr txBox="1"/>
          <p:nvPr/>
        </p:nvSpPr>
        <p:spPr>
          <a:xfrm>
            <a:off x="628639" y="2086946"/>
            <a:ext cx="6501600" cy="4848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US" sz="2700" b="1">
                <a:solidFill>
                  <a:schemeClr val="accent3"/>
                </a:solidFill>
              </a:rPr>
              <a:t>ASK permission to offer information</a:t>
            </a:r>
            <a:endParaRPr sz="1100"/>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g2601b023016_0_0"/>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US" sz="3200" i="1"/>
              <a:t>HPV Vaccination</a:t>
            </a:r>
            <a:endParaRPr sz="4300"/>
          </a:p>
        </p:txBody>
      </p:sp>
      <p:grpSp>
        <p:nvGrpSpPr>
          <p:cNvPr id="826" name="Google Shape;826;g2601b023016_0_0"/>
          <p:cNvGrpSpPr/>
          <p:nvPr/>
        </p:nvGrpSpPr>
        <p:grpSpPr>
          <a:xfrm>
            <a:off x="457158" y="1220658"/>
            <a:ext cx="8229641" cy="3389267"/>
            <a:chOff x="-56" y="3531"/>
            <a:chExt cx="10972855" cy="4519023"/>
          </a:xfrm>
        </p:grpSpPr>
        <p:sp>
          <p:nvSpPr>
            <p:cNvPr id="827" name="Google Shape;827;g2601b023016_0_0"/>
            <p:cNvSpPr/>
            <p:nvPr/>
          </p:nvSpPr>
          <p:spPr>
            <a:xfrm rot="5400000">
              <a:off x="-186056" y="189531"/>
              <a:ext cx="1239900" cy="867900"/>
            </a:xfrm>
            <a:prstGeom prst="chevron">
              <a:avLst>
                <a:gd name="adj" fmla="val 50000"/>
              </a:avLst>
            </a:prstGeom>
            <a:solidFill>
              <a:srgbClr val="E39D6C"/>
            </a:solidFill>
            <a:ln w="25400" cap="flat" cmpd="sng">
              <a:solidFill>
                <a:srgbClr val="E39D6C"/>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8" name="Google Shape;828;g2601b023016_0_0"/>
            <p:cNvSpPr txBox="1"/>
            <p:nvPr/>
          </p:nvSpPr>
          <p:spPr>
            <a:xfrm>
              <a:off x="1" y="437452"/>
              <a:ext cx="867900" cy="37200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EXPLORE</a:t>
              </a:r>
              <a:endParaRPr sz="1100"/>
            </a:p>
          </p:txBody>
        </p:sp>
        <p:sp>
          <p:nvSpPr>
            <p:cNvPr id="829" name="Google Shape;829;g2601b023016_0_0"/>
            <p:cNvSpPr/>
            <p:nvPr/>
          </p:nvSpPr>
          <p:spPr>
            <a:xfrm rot="5400000">
              <a:off x="5517449" y="-4646019"/>
              <a:ext cx="805800" cy="10104900"/>
            </a:xfrm>
            <a:prstGeom prst="round2SameRect">
              <a:avLst>
                <a:gd name="adj1" fmla="val 16667"/>
                <a:gd name="adj2" fmla="val 0"/>
              </a:avLst>
            </a:prstGeom>
            <a:solidFill>
              <a:schemeClr val="lt1">
                <a:alpha val="89800"/>
              </a:schemeClr>
            </a:solidFill>
            <a:ln w="25400" cap="flat" cmpd="sng">
              <a:solidFill>
                <a:srgbClr val="E39D6C"/>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0" name="Google Shape;830;g2601b023016_0_0"/>
            <p:cNvSpPr txBox="1"/>
            <p:nvPr/>
          </p:nvSpPr>
          <p:spPr>
            <a:xfrm>
              <a:off x="867845" y="42869"/>
              <a:ext cx="10065600" cy="727200"/>
            </a:xfrm>
            <a:prstGeom prst="rect">
              <a:avLst/>
            </a:prstGeom>
            <a:noFill/>
            <a:ln>
              <a:noFill/>
            </a:ln>
          </p:spPr>
          <p:txBody>
            <a:bodyPr spcFirstLastPara="1" wrap="square" lIns="128000" tIns="11425" rIns="11425" bIns="11425" anchor="ctr" anchorCtr="0">
              <a:noAutofit/>
            </a:bodyPr>
            <a:lstStyle/>
            <a:p>
              <a:pPr marL="177800" lvl="1" indent="-17780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There’s a vaccine we like to make sure everyone knows about that can prevent several types of cancers - the HPV vaccine. Have you heard about it?</a:t>
              </a:r>
              <a:endParaRPr sz="1100"/>
            </a:p>
          </p:txBody>
        </p:sp>
        <p:sp>
          <p:nvSpPr>
            <p:cNvPr id="831" name="Google Shape;831;g2601b023016_0_0"/>
            <p:cNvSpPr/>
            <p:nvPr/>
          </p:nvSpPr>
          <p:spPr>
            <a:xfrm rot="5400000">
              <a:off x="-186056" y="1282572"/>
              <a:ext cx="1239900" cy="867900"/>
            </a:xfrm>
            <a:prstGeom prst="chevron">
              <a:avLst>
                <a:gd name="adj" fmla="val 50000"/>
              </a:avLst>
            </a:prstGeom>
            <a:solidFill>
              <a:schemeClr val="accent5"/>
            </a:solidFill>
            <a:ln w="25400"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2" name="Google Shape;832;g2601b023016_0_0"/>
            <p:cNvSpPr txBox="1"/>
            <p:nvPr/>
          </p:nvSpPr>
          <p:spPr>
            <a:xfrm>
              <a:off x="1" y="1530493"/>
              <a:ext cx="867900" cy="37200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ASK</a:t>
              </a:r>
              <a:endParaRPr sz="1100"/>
            </a:p>
          </p:txBody>
        </p:sp>
        <p:sp>
          <p:nvSpPr>
            <p:cNvPr id="833" name="Google Shape;833;g2601b023016_0_0"/>
            <p:cNvSpPr/>
            <p:nvPr/>
          </p:nvSpPr>
          <p:spPr>
            <a:xfrm rot="5400000">
              <a:off x="5517449" y="-3552978"/>
              <a:ext cx="805800" cy="10104900"/>
            </a:xfrm>
            <a:prstGeom prst="round2SameRect">
              <a:avLst>
                <a:gd name="adj1" fmla="val 16667"/>
                <a:gd name="adj2" fmla="val 0"/>
              </a:avLst>
            </a:prstGeom>
            <a:solidFill>
              <a:schemeClr val="lt1">
                <a:alpha val="89800"/>
              </a:schemeClr>
            </a:solidFill>
            <a:ln w="25400"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4" name="Google Shape;834;g2601b023016_0_0"/>
            <p:cNvSpPr txBox="1"/>
            <p:nvPr/>
          </p:nvSpPr>
          <p:spPr>
            <a:xfrm>
              <a:off x="867845" y="1135910"/>
              <a:ext cx="10065600" cy="727200"/>
            </a:xfrm>
            <a:prstGeom prst="rect">
              <a:avLst/>
            </a:prstGeom>
            <a:noFill/>
            <a:ln>
              <a:noFill/>
            </a:ln>
          </p:spPr>
          <p:txBody>
            <a:bodyPr spcFirstLastPara="1" wrap="square" lIns="128000" tIns="11425" rIns="11425" bIns="11425" anchor="ctr" anchorCtr="0">
              <a:noAutofit/>
            </a:bodyPr>
            <a:lstStyle/>
            <a:p>
              <a:pPr marL="177800" marR="0" lvl="1" indent="-17780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Is it okay if I share some information about it with you?</a:t>
              </a:r>
              <a:endParaRPr sz="1100"/>
            </a:p>
          </p:txBody>
        </p:sp>
        <p:sp>
          <p:nvSpPr>
            <p:cNvPr id="835" name="Google Shape;835;g2601b023016_0_0"/>
            <p:cNvSpPr/>
            <p:nvPr/>
          </p:nvSpPr>
          <p:spPr>
            <a:xfrm rot="5400000">
              <a:off x="-186056" y="2375613"/>
              <a:ext cx="1239900" cy="867900"/>
            </a:xfrm>
            <a:prstGeom prst="chevron">
              <a:avLst>
                <a:gd name="adj" fmla="val 50000"/>
              </a:avLst>
            </a:prstGeom>
            <a:solidFill>
              <a:srgbClr val="7A6855"/>
            </a:solidFill>
            <a:ln w="25400" cap="flat" cmpd="sng">
              <a:solidFill>
                <a:srgbClr val="7A685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6" name="Google Shape;836;g2601b023016_0_0"/>
            <p:cNvSpPr txBox="1"/>
            <p:nvPr/>
          </p:nvSpPr>
          <p:spPr>
            <a:xfrm>
              <a:off x="1" y="2623534"/>
              <a:ext cx="867900" cy="37200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FFFFFF"/>
                </a:buClr>
                <a:buSzPts val="900"/>
                <a:buFont typeface="Calibri"/>
                <a:buNone/>
              </a:pPr>
              <a:r>
                <a:rPr lang="en-US" sz="900" b="1">
                  <a:solidFill>
                    <a:srgbClr val="FFFFFF"/>
                  </a:solidFill>
                  <a:latin typeface="Calibri"/>
                  <a:ea typeface="Calibri"/>
                  <a:cs typeface="Calibri"/>
                  <a:sym typeface="Calibri"/>
                </a:rPr>
                <a:t>OFFER</a:t>
              </a:r>
              <a:endParaRPr sz="1100"/>
            </a:p>
          </p:txBody>
        </p:sp>
        <p:sp>
          <p:nvSpPr>
            <p:cNvPr id="837" name="Google Shape;837;g2601b023016_0_0"/>
            <p:cNvSpPr/>
            <p:nvPr/>
          </p:nvSpPr>
          <p:spPr>
            <a:xfrm rot="5400000">
              <a:off x="5517449" y="-2459937"/>
              <a:ext cx="805800" cy="10104900"/>
            </a:xfrm>
            <a:prstGeom prst="round2SameRect">
              <a:avLst>
                <a:gd name="adj1" fmla="val 16667"/>
                <a:gd name="adj2" fmla="val 0"/>
              </a:avLst>
            </a:prstGeom>
            <a:solidFill>
              <a:schemeClr val="lt1">
                <a:alpha val="89800"/>
              </a:schemeClr>
            </a:solidFill>
            <a:ln w="25400" cap="flat" cmpd="sng">
              <a:solidFill>
                <a:schemeClr val="accent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8" name="Google Shape;838;g2601b023016_0_0"/>
            <p:cNvSpPr txBox="1"/>
            <p:nvPr/>
          </p:nvSpPr>
          <p:spPr>
            <a:xfrm>
              <a:off x="867845" y="2228951"/>
              <a:ext cx="10065600" cy="727200"/>
            </a:xfrm>
            <a:prstGeom prst="rect">
              <a:avLst/>
            </a:prstGeom>
            <a:noFill/>
            <a:ln>
              <a:noFill/>
            </a:ln>
          </p:spPr>
          <p:txBody>
            <a:bodyPr spcFirstLastPara="1" wrap="square" lIns="128000" tIns="11425" rIns="11425" bIns="11425" anchor="ctr" anchorCtr="0">
              <a:noAutofit/>
            </a:bodyPr>
            <a:lstStyle/>
            <a:p>
              <a:pPr marL="177800" marR="0" lvl="1" indent="-17780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The HPV vaccine protects against mouth and throat cancers, along with several other types of cancers, and it is recommended at your age.</a:t>
              </a:r>
              <a:endParaRPr sz="1100"/>
            </a:p>
          </p:txBody>
        </p:sp>
        <p:sp>
          <p:nvSpPr>
            <p:cNvPr id="839" name="Google Shape;839;g2601b023016_0_0"/>
            <p:cNvSpPr/>
            <p:nvPr/>
          </p:nvSpPr>
          <p:spPr>
            <a:xfrm rot="5400000">
              <a:off x="-186056" y="3468654"/>
              <a:ext cx="1239900" cy="867900"/>
            </a:xfrm>
            <a:prstGeom prst="chevron">
              <a:avLst>
                <a:gd name="adj" fmla="val 50000"/>
              </a:avLst>
            </a:prstGeom>
            <a:solidFill>
              <a:schemeClr val="accent5"/>
            </a:solidFill>
            <a:ln w="25400"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40" name="Google Shape;840;g2601b023016_0_0"/>
            <p:cNvSpPr txBox="1"/>
            <p:nvPr/>
          </p:nvSpPr>
          <p:spPr>
            <a:xfrm>
              <a:off x="1" y="3716575"/>
              <a:ext cx="867900" cy="37200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ASK</a:t>
              </a:r>
              <a:endParaRPr sz="1100"/>
            </a:p>
          </p:txBody>
        </p:sp>
        <p:sp>
          <p:nvSpPr>
            <p:cNvPr id="841" name="Google Shape;841;g2601b023016_0_0"/>
            <p:cNvSpPr/>
            <p:nvPr/>
          </p:nvSpPr>
          <p:spPr>
            <a:xfrm rot="5400000">
              <a:off x="5517449" y="-1366896"/>
              <a:ext cx="805800" cy="10104900"/>
            </a:xfrm>
            <a:prstGeom prst="round2SameRect">
              <a:avLst>
                <a:gd name="adj1" fmla="val 16667"/>
                <a:gd name="adj2" fmla="val 0"/>
              </a:avLst>
            </a:prstGeom>
            <a:solidFill>
              <a:schemeClr val="lt1">
                <a:alpha val="89800"/>
              </a:schemeClr>
            </a:solidFill>
            <a:ln w="25400"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42" name="Google Shape;842;g2601b023016_0_0"/>
            <p:cNvSpPr txBox="1"/>
            <p:nvPr/>
          </p:nvSpPr>
          <p:spPr>
            <a:xfrm>
              <a:off x="867845" y="3321992"/>
              <a:ext cx="10065600" cy="727200"/>
            </a:xfrm>
            <a:prstGeom prst="rect">
              <a:avLst/>
            </a:prstGeom>
            <a:noFill/>
            <a:ln>
              <a:noFill/>
            </a:ln>
          </p:spPr>
          <p:txBody>
            <a:bodyPr spcFirstLastPara="1" wrap="square" lIns="128000" tIns="11425" rIns="11425" bIns="11425" anchor="ctr" anchorCtr="0">
              <a:noAutofit/>
            </a:bodyPr>
            <a:lstStyle/>
            <a:p>
              <a:pPr marL="177800" marR="0" lvl="1" indent="-177800" algn="l" rtl="0">
                <a:lnSpc>
                  <a:spcPct val="9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What do you think about that? Does it sound like something you might want to get?</a:t>
              </a:r>
              <a:endParaRPr sz="1100"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g2399c07e153_0_2905"/>
          <p:cNvSpPr txBox="1">
            <a:spLocks noGrp="1"/>
          </p:cNvSpPr>
          <p:nvPr>
            <p:ph type="title"/>
          </p:nvPr>
        </p:nvSpPr>
        <p:spPr>
          <a:xfrm>
            <a:off x="457200" y="1772879"/>
            <a:ext cx="8229600" cy="857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US" sz="3200" i="1"/>
              <a:t>“I don’t know if I want to get a deep cleaning, that sounds painful.”</a:t>
            </a:r>
            <a:endParaRPr sz="43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grpSp>
        <p:nvGrpSpPr>
          <p:cNvPr id="854" name="Google Shape;854;g239b03537fc_0_1073"/>
          <p:cNvGrpSpPr/>
          <p:nvPr/>
        </p:nvGrpSpPr>
        <p:grpSpPr>
          <a:xfrm>
            <a:off x="543546" y="1332586"/>
            <a:ext cx="8204605" cy="3206925"/>
            <a:chOff x="828" y="513132"/>
            <a:chExt cx="10939473" cy="4275900"/>
          </a:xfrm>
        </p:grpSpPr>
        <p:sp>
          <p:nvSpPr>
            <p:cNvPr id="855" name="Google Shape;855;g239b03537fc_0_1073"/>
            <p:cNvSpPr/>
            <p:nvPr/>
          </p:nvSpPr>
          <p:spPr>
            <a:xfrm>
              <a:off x="828" y="513132"/>
              <a:ext cx="3563400" cy="4275900"/>
            </a:xfrm>
            <a:prstGeom prst="roundRect">
              <a:avLst>
                <a:gd name="adj" fmla="val 5000"/>
              </a:avLst>
            </a:prstGeom>
            <a:solidFill>
              <a:srgbClr val="E39D6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56" name="Google Shape;856;g239b03537fc_0_1073"/>
            <p:cNvSpPr/>
            <p:nvPr/>
          </p:nvSpPr>
          <p:spPr>
            <a:xfrm>
              <a:off x="713492" y="513132"/>
              <a:ext cx="2654700" cy="42759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57" name="Google Shape;857;g239b03537fc_0_1073"/>
            <p:cNvSpPr txBox="1"/>
            <p:nvPr/>
          </p:nvSpPr>
          <p:spPr>
            <a:xfrm>
              <a:off x="713492" y="513132"/>
              <a:ext cx="2654700" cy="4275900"/>
            </a:xfrm>
            <a:prstGeom prst="rect">
              <a:avLst/>
            </a:prstGeom>
            <a:noFill/>
            <a:ln>
              <a:noFill/>
            </a:ln>
          </p:spPr>
          <p:txBody>
            <a:bodyPr spcFirstLastPara="1" wrap="square" lIns="0" tIns="64300" rIns="0" bIns="0" anchor="t"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b="1">
                  <a:solidFill>
                    <a:schemeClr val="lt1"/>
                  </a:solidFill>
                </a:rPr>
                <a:t>100 schoolchildren 6-10 years old at high risk of caries randomized into two groups</a:t>
              </a:r>
              <a:endParaRPr sz="1900" b="1">
                <a:solidFill>
                  <a:schemeClr val="lt1"/>
                </a:solidFill>
                <a:latin typeface="Arial"/>
                <a:ea typeface="Arial"/>
                <a:cs typeface="Arial"/>
                <a:sym typeface="Arial"/>
              </a:endParaRPr>
            </a:p>
          </p:txBody>
        </p:sp>
        <p:sp>
          <p:nvSpPr>
            <p:cNvPr id="858" name="Google Shape;858;g239b03537fc_0_1073"/>
            <p:cNvSpPr/>
            <p:nvPr/>
          </p:nvSpPr>
          <p:spPr>
            <a:xfrm>
              <a:off x="3688864" y="513132"/>
              <a:ext cx="3563400" cy="4275900"/>
            </a:xfrm>
            <a:prstGeom prst="roundRect">
              <a:avLst>
                <a:gd name="adj" fmla="val 5000"/>
              </a:avLst>
            </a:prstGeom>
            <a:solidFill>
              <a:schemeClr val="accent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59" name="Google Shape;859;g239b03537fc_0_1073"/>
            <p:cNvSpPr/>
            <p:nvPr/>
          </p:nvSpPr>
          <p:spPr>
            <a:xfrm rot="5400000">
              <a:off x="3392589" y="3910292"/>
              <a:ext cx="628184" cy="534498"/>
            </a:xfrm>
            <a:prstGeom prst="flowChartExtract">
              <a:avLst/>
            </a:prstGeom>
            <a:solidFill>
              <a:schemeClr val="lt1"/>
            </a:solidFill>
            <a:ln w="25400" cap="flat" cmpd="sng">
              <a:solidFill>
                <a:srgbClr val="E39D6C"/>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0" name="Google Shape;860;g239b03537fc_0_1073"/>
            <p:cNvSpPr/>
            <p:nvPr/>
          </p:nvSpPr>
          <p:spPr>
            <a:xfrm>
              <a:off x="4401528" y="513132"/>
              <a:ext cx="2654700" cy="42759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1" name="Google Shape;861;g239b03537fc_0_1073"/>
            <p:cNvSpPr txBox="1"/>
            <p:nvPr/>
          </p:nvSpPr>
          <p:spPr>
            <a:xfrm>
              <a:off x="4401528" y="513132"/>
              <a:ext cx="2654700" cy="4275900"/>
            </a:xfrm>
            <a:prstGeom prst="rect">
              <a:avLst/>
            </a:prstGeom>
            <a:noFill/>
            <a:ln>
              <a:noFill/>
            </a:ln>
          </p:spPr>
          <p:txBody>
            <a:bodyPr spcFirstLastPara="1" wrap="square" lIns="0" tIns="64300" rIns="0" bIns="0" anchor="t" anchorCtr="0">
              <a:noAutofit/>
            </a:bodyPr>
            <a:lstStyle/>
            <a:p>
              <a:pPr marL="0" lvl="0" indent="0" algn="l" rtl="0">
                <a:lnSpc>
                  <a:spcPct val="90000"/>
                </a:lnSpc>
                <a:spcBef>
                  <a:spcPts val="0"/>
                </a:spcBef>
                <a:spcAft>
                  <a:spcPts val="0"/>
                </a:spcAft>
                <a:buClr>
                  <a:schemeClr val="lt1"/>
                </a:buClr>
                <a:buSzPts val="1900"/>
                <a:buFont typeface="Arial"/>
                <a:buNone/>
              </a:pPr>
              <a:r>
                <a:rPr lang="en-US" sz="1900" b="1">
                  <a:solidFill>
                    <a:schemeClr val="lt1"/>
                  </a:solidFill>
                </a:rPr>
                <a:t>6 MI counseling sessions for parents following oral health informational session </a:t>
              </a:r>
              <a:endParaRPr sz="1900" b="1">
                <a:solidFill>
                  <a:schemeClr val="lt1"/>
                </a:solidFill>
              </a:endParaRPr>
            </a:p>
          </p:txBody>
        </p:sp>
        <p:sp>
          <p:nvSpPr>
            <p:cNvPr id="862" name="Google Shape;862;g239b03537fc_0_1073"/>
            <p:cNvSpPr/>
            <p:nvPr/>
          </p:nvSpPr>
          <p:spPr>
            <a:xfrm>
              <a:off x="7376901" y="513132"/>
              <a:ext cx="3563400" cy="4275900"/>
            </a:xfrm>
            <a:prstGeom prst="roundRect">
              <a:avLst>
                <a:gd name="adj" fmla="val 5000"/>
              </a:avLst>
            </a:prstGeom>
            <a:solidFill>
              <a:schemeClr val="accent4"/>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3" name="Google Shape;863;g239b03537fc_0_1073"/>
            <p:cNvSpPr/>
            <p:nvPr/>
          </p:nvSpPr>
          <p:spPr>
            <a:xfrm rot="5400000">
              <a:off x="7080625" y="3910292"/>
              <a:ext cx="628184" cy="534498"/>
            </a:xfrm>
            <a:prstGeom prst="flowChartExtract">
              <a:avLst/>
            </a:prstGeom>
            <a:solidFill>
              <a:schemeClr val="lt1"/>
            </a:solidFill>
            <a:ln w="25400"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4" name="Google Shape;864;g239b03537fc_0_1073"/>
            <p:cNvSpPr/>
            <p:nvPr/>
          </p:nvSpPr>
          <p:spPr>
            <a:xfrm>
              <a:off x="8089565" y="513132"/>
              <a:ext cx="2654700" cy="42759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5" name="Google Shape;865;g239b03537fc_0_1073"/>
            <p:cNvSpPr txBox="1"/>
            <p:nvPr/>
          </p:nvSpPr>
          <p:spPr>
            <a:xfrm>
              <a:off x="8089565" y="513132"/>
              <a:ext cx="2654700" cy="4275900"/>
            </a:xfrm>
            <a:prstGeom prst="rect">
              <a:avLst/>
            </a:prstGeom>
            <a:noFill/>
            <a:ln>
              <a:noFill/>
            </a:ln>
          </p:spPr>
          <p:txBody>
            <a:bodyPr spcFirstLastPara="1" wrap="square" lIns="0" tIns="64300" rIns="0" bIns="0" anchor="t" anchorCtr="0">
              <a:noAutofit/>
            </a:bodyPr>
            <a:lstStyle/>
            <a:p>
              <a:pPr marL="0" lvl="0" indent="0" algn="l" rtl="0">
                <a:lnSpc>
                  <a:spcPct val="90000"/>
                </a:lnSpc>
                <a:spcBef>
                  <a:spcPts val="700"/>
                </a:spcBef>
                <a:spcAft>
                  <a:spcPts val="0"/>
                </a:spcAft>
                <a:buClr>
                  <a:schemeClr val="lt1"/>
                </a:buClr>
                <a:buSzPts val="1900"/>
                <a:buFont typeface="Arial"/>
                <a:buNone/>
              </a:pPr>
              <a:r>
                <a:rPr lang="en-US" sz="1900" b="1">
                  <a:solidFill>
                    <a:schemeClr val="lt1"/>
                  </a:solidFill>
                </a:rPr>
                <a:t>Statistically significant decrease in dental plaque in experimental group</a:t>
              </a:r>
              <a:endParaRPr sz="1900" b="1">
                <a:solidFill>
                  <a:schemeClr val="lt1"/>
                </a:solidFill>
              </a:endParaRPr>
            </a:p>
            <a:p>
              <a:pPr marL="0" lvl="0" indent="0" algn="l" rtl="0">
                <a:lnSpc>
                  <a:spcPct val="90000"/>
                </a:lnSpc>
                <a:spcBef>
                  <a:spcPts val="700"/>
                </a:spcBef>
                <a:spcAft>
                  <a:spcPts val="0"/>
                </a:spcAft>
                <a:buClr>
                  <a:schemeClr val="lt1"/>
                </a:buClr>
                <a:buSzPts val="1900"/>
                <a:buFont typeface="Arial"/>
                <a:buNone/>
              </a:pPr>
              <a:endParaRPr sz="1900" b="1">
                <a:solidFill>
                  <a:schemeClr val="lt1"/>
                </a:solidFill>
              </a:endParaRPr>
            </a:p>
            <a:p>
              <a:pPr marL="0" marR="0" lvl="0" indent="0" algn="l" rtl="0">
                <a:lnSpc>
                  <a:spcPct val="90000"/>
                </a:lnSpc>
                <a:spcBef>
                  <a:spcPts val="0"/>
                </a:spcBef>
                <a:spcAft>
                  <a:spcPts val="0"/>
                </a:spcAft>
                <a:buClr>
                  <a:schemeClr val="lt1"/>
                </a:buClr>
                <a:buSzPts val="1900"/>
                <a:buFont typeface="Arial"/>
                <a:buNone/>
              </a:pPr>
              <a:endParaRPr sz="1900" b="1">
                <a:solidFill>
                  <a:schemeClr val="lt1"/>
                </a:solidFill>
              </a:endParaRPr>
            </a:p>
          </p:txBody>
        </p:sp>
      </p:grpSp>
      <p:sp>
        <p:nvSpPr>
          <p:cNvPr id="866" name="Google Shape;866;g239b03537fc_0_1073"/>
          <p:cNvSpPr txBox="1">
            <a:spLocks noGrp="1"/>
          </p:cNvSpPr>
          <p:nvPr>
            <p:ph type="title"/>
          </p:nvPr>
        </p:nvSpPr>
        <p:spPr>
          <a:xfrm>
            <a:off x="347675" y="205976"/>
            <a:ext cx="8858400" cy="1055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2"/>
              </a:buClr>
              <a:buSzPts val="3600"/>
              <a:buFont typeface="Arial"/>
              <a:buNone/>
            </a:pPr>
            <a:r>
              <a:rPr lang="en-US" sz="3300" b="1">
                <a:solidFill>
                  <a:schemeClr val="lt2"/>
                </a:solidFill>
                <a:latin typeface="Arial"/>
                <a:ea typeface="Arial"/>
                <a:cs typeface="Arial"/>
                <a:sym typeface="Arial"/>
              </a:rPr>
              <a:t>Impact of MI in Action: Parent-focused MI for dental care of children in rural Mexico</a:t>
            </a:r>
            <a:endParaRPr sz="3659"/>
          </a:p>
        </p:txBody>
      </p:sp>
      <p:sp>
        <p:nvSpPr>
          <p:cNvPr id="867" name="Google Shape;867;g239b03537fc_0_1073"/>
          <p:cNvSpPr txBox="1"/>
          <p:nvPr/>
        </p:nvSpPr>
        <p:spPr>
          <a:xfrm>
            <a:off x="332200" y="4786800"/>
            <a:ext cx="83709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a:solidFill>
                  <a:srgbClr val="212121"/>
                </a:solidFill>
                <a:highlight>
                  <a:srgbClr val="FFFFFF"/>
                </a:highlight>
                <a:latin typeface="Roboto"/>
                <a:ea typeface="Roboto"/>
                <a:cs typeface="Roboto"/>
                <a:sym typeface="Roboto"/>
              </a:rPr>
              <a:t>González-Del-Castillo-McGrath M, Guizar-Mendoza JM, Madrigal-Orozco C, Anguiano-Flores L, Amador-Licona N. A parent motivational interviewing program for dental care in children of a rural population. J Clin Exp Dent. 2014 Dec 1;6(5):e524-9. doi: 10.4317/jced.51662. PMID: 25674320; PMCID: PMC4312680.</a:t>
            </a:r>
            <a:endParaRPr sz="8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3" name="Google Shape;873;g2601b023016_0_293"/>
          <p:cNvPicPr preferRelativeResize="0"/>
          <p:nvPr/>
        </p:nvPicPr>
        <p:blipFill>
          <a:blip r:embed="rId3">
            <a:alphaModFix/>
          </a:blip>
          <a:stretch>
            <a:fillRect/>
          </a:stretch>
        </p:blipFill>
        <p:spPr>
          <a:xfrm>
            <a:off x="152400" y="395554"/>
            <a:ext cx="8839200" cy="2359586"/>
          </a:xfrm>
          <a:prstGeom prst="rect">
            <a:avLst/>
          </a:prstGeom>
          <a:noFill/>
          <a:ln>
            <a:noFill/>
          </a:ln>
        </p:spPr>
      </p:pic>
      <p:sp>
        <p:nvSpPr>
          <p:cNvPr id="874" name="Google Shape;874;g2601b023016_0_293"/>
          <p:cNvSpPr txBox="1"/>
          <p:nvPr/>
        </p:nvSpPr>
        <p:spPr>
          <a:xfrm>
            <a:off x="834000" y="3093925"/>
            <a:ext cx="7476000" cy="103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i="1">
                <a:latin typeface="Calibri"/>
                <a:ea typeface="Calibri"/>
                <a:cs typeface="Calibri"/>
                <a:sym typeface="Calibri"/>
              </a:rPr>
              <a:t>“An intervention based on the principles of MI was more effective in reducing the number of surfaces affected by early childhood caries compared with convention oral health education intervention.”</a:t>
            </a:r>
            <a:endParaRPr sz="1800" i="1">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880" name="Google Shape;880;g239b03537fc_0_640"/>
          <p:cNvPicPr preferRelativeResize="0"/>
          <p:nvPr/>
        </p:nvPicPr>
        <p:blipFill rotWithShape="1">
          <a:blip r:embed="rId3">
            <a:alphaModFix/>
          </a:blip>
          <a:srcRect/>
          <a:stretch/>
        </p:blipFill>
        <p:spPr>
          <a:xfrm>
            <a:off x="11912" y="-14444"/>
            <a:ext cx="9140428" cy="5143501"/>
          </a:xfrm>
          <a:prstGeom prst="rect">
            <a:avLst/>
          </a:prstGeom>
          <a:noFill/>
          <a:ln>
            <a:noFill/>
          </a:ln>
        </p:spPr>
      </p:pic>
      <p:sp>
        <p:nvSpPr>
          <p:cNvPr id="881" name="Google Shape;881;g239b03537fc_0_640"/>
          <p:cNvSpPr txBox="1"/>
          <p:nvPr/>
        </p:nvSpPr>
        <p:spPr>
          <a:xfrm>
            <a:off x="0" y="-14443"/>
            <a:ext cx="9140400" cy="762000"/>
          </a:xfrm>
          <a:prstGeom prst="rect">
            <a:avLst/>
          </a:prstGeom>
          <a:solidFill>
            <a:schemeClr val="accent2"/>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4500" b="1">
                <a:solidFill>
                  <a:schemeClr val="lt1"/>
                </a:solidFill>
                <a:latin typeface="Arial"/>
                <a:ea typeface="Arial"/>
                <a:cs typeface="Arial"/>
                <a:sym typeface="Arial"/>
              </a:rPr>
              <a:t>MI Research Around the World</a:t>
            </a:r>
            <a:endParaRPr sz="1100"/>
          </a:p>
        </p:txBody>
      </p:sp>
      <p:sp>
        <p:nvSpPr>
          <p:cNvPr id="882" name="Google Shape;882;g239b03537fc_0_640"/>
          <p:cNvSpPr/>
          <p:nvPr/>
        </p:nvSpPr>
        <p:spPr>
          <a:xfrm>
            <a:off x="530567" y="2671851"/>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3" name="Google Shape;883;g239b03537fc_0_640"/>
          <p:cNvSpPr/>
          <p:nvPr/>
        </p:nvSpPr>
        <p:spPr>
          <a:xfrm>
            <a:off x="5276732" y="2145902"/>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4" name="Google Shape;884;g239b03537fc_0_640"/>
          <p:cNvSpPr/>
          <p:nvPr/>
        </p:nvSpPr>
        <p:spPr>
          <a:xfrm>
            <a:off x="5062766" y="1861967"/>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5" name="Google Shape;885;g239b03537fc_0_640"/>
          <p:cNvSpPr/>
          <p:nvPr/>
        </p:nvSpPr>
        <p:spPr>
          <a:xfrm>
            <a:off x="5775693" y="2289568"/>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6" name="Google Shape;886;g239b03537fc_0_640"/>
          <p:cNvSpPr/>
          <p:nvPr/>
        </p:nvSpPr>
        <p:spPr>
          <a:xfrm>
            <a:off x="5177785" y="3476561"/>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7" name="Google Shape;887;g239b03537fc_0_640"/>
          <p:cNvSpPr/>
          <p:nvPr/>
        </p:nvSpPr>
        <p:spPr>
          <a:xfrm>
            <a:off x="4770908" y="2763236"/>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8" name="Google Shape;888;g239b03537fc_0_640"/>
          <p:cNvSpPr/>
          <p:nvPr/>
        </p:nvSpPr>
        <p:spPr>
          <a:xfrm>
            <a:off x="5206501" y="2471648"/>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9" name="Google Shape;889;g239b03537fc_0_640"/>
          <p:cNvSpPr/>
          <p:nvPr/>
        </p:nvSpPr>
        <p:spPr>
          <a:xfrm>
            <a:off x="4992877" y="1361630"/>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0" name="Google Shape;890;g239b03537fc_0_640"/>
          <p:cNvSpPr/>
          <p:nvPr/>
        </p:nvSpPr>
        <p:spPr>
          <a:xfrm>
            <a:off x="4855077" y="1261529"/>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1" name="Google Shape;891;g239b03537fc_0_640"/>
          <p:cNvSpPr/>
          <p:nvPr/>
        </p:nvSpPr>
        <p:spPr>
          <a:xfrm>
            <a:off x="4737167" y="1349363"/>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2" name="Google Shape;892;g239b03537fc_0_640"/>
          <p:cNvSpPr/>
          <p:nvPr/>
        </p:nvSpPr>
        <p:spPr>
          <a:xfrm>
            <a:off x="4473620" y="1661764"/>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3" name="Google Shape;893;g239b03537fc_0_640"/>
          <p:cNvSpPr/>
          <p:nvPr/>
        </p:nvSpPr>
        <p:spPr>
          <a:xfrm>
            <a:off x="1965062" y="1974583"/>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4" name="Google Shape;894;g239b03537fc_0_640"/>
          <p:cNvSpPr/>
          <p:nvPr/>
        </p:nvSpPr>
        <p:spPr>
          <a:xfrm>
            <a:off x="1308877" y="861604"/>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5" name="Google Shape;895;g239b03537fc_0_640"/>
          <p:cNvSpPr/>
          <p:nvPr/>
        </p:nvSpPr>
        <p:spPr>
          <a:xfrm>
            <a:off x="2036494" y="1334147"/>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6" name="Google Shape;896;g239b03537fc_0_640"/>
          <p:cNvSpPr/>
          <p:nvPr/>
        </p:nvSpPr>
        <p:spPr>
          <a:xfrm>
            <a:off x="1986335" y="2662502"/>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7" name="Google Shape;897;g239b03537fc_0_640"/>
          <p:cNvSpPr/>
          <p:nvPr/>
        </p:nvSpPr>
        <p:spPr>
          <a:xfrm>
            <a:off x="3152506" y="3431476"/>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8" name="Google Shape;898;g239b03537fc_0_640"/>
          <p:cNvSpPr/>
          <p:nvPr/>
        </p:nvSpPr>
        <p:spPr>
          <a:xfrm>
            <a:off x="2836811" y="3929150"/>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9" name="Google Shape;899;g239b03537fc_0_640"/>
          <p:cNvSpPr/>
          <p:nvPr/>
        </p:nvSpPr>
        <p:spPr>
          <a:xfrm>
            <a:off x="6805684" y="2511274"/>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0" name="Google Shape;900;g239b03537fc_0_640"/>
          <p:cNvSpPr/>
          <p:nvPr/>
        </p:nvSpPr>
        <p:spPr>
          <a:xfrm>
            <a:off x="6477449" y="2745199"/>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1" name="Google Shape;901;g239b03537fc_0_640"/>
          <p:cNvSpPr/>
          <p:nvPr/>
        </p:nvSpPr>
        <p:spPr>
          <a:xfrm>
            <a:off x="6237163" y="3269925"/>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2" name="Google Shape;902;g239b03537fc_0_640"/>
          <p:cNvSpPr/>
          <p:nvPr/>
        </p:nvSpPr>
        <p:spPr>
          <a:xfrm>
            <a:off x="5476837" y="3166355"/>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3" name="Google Shape;903;g239b03537fc_0_640"/>
          <p:cNvSpPr/>
          <p:nvPr/>
        </p:nvSpPr>
        <p:spPr>
          <a:xfrm>
            <a:off x="8017391" y="3273956"/>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4" name="Google Shape;904;g239b03537fc_0_640"/>
          <p:cNvSpPr/>
          <p:nvPr/>
        </p:nvSpPr>
        <p:spPr>
          <a:xfrm>
            <a:off x="7826983" y="3670856"/>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5" name="Google Shape;905;g239b03537fc_0_640"/>
          <p:cNvSpPr/>
          <p:nvPr/>
        </p:nvSpPr>
        <p:spPr>
          <a:xfrm>
            <a:off x="5027824" y="3946458"/>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6" name="Google Shape;906;g239b03537fc_0_640"/>
          <p:cNvSpPr/>
          <p:nvPr/>
        </p:nvSpPr>
        <p:spPr>
          <a:xfrm>
            <a:off x="7209771" y="2201231"/>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7" name="Google Shape;907;g239b03537fc_0_640"/>
          <p:cNvSpPr/>
          <p:nvPr/>
        </p:nvSpPr>
        <p:spPr>
          <a:xfrm>
            <a:off x="8635543" y="3846356"/>
            <a:ext cx="168300" cy="200400"/>
          </a:xfrm>
          <a:prstGeom prst="flowChartConnector">
            <a:avLst/>
          </a:prstGeom>
          <a:solidFill>
            <a:srgbClr val="3D342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g239b03537fc_0_791"/>
          <p:cNvSpPr txBox="1"/>
          <p:nvPr/>
        </p:nvSpPr>
        <p:spPr>
          <a:xfrm>
            <a:off x="628650" y="285750"/>
            <a:ext cx="7886700" cy="438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800"/>
              <a:buFont typeface="Arial Black"/>
              <a:buNone/>
            </a:pPr>
            <a:r>
              <a:rPr lang="en-US" sz="2800">
                <a:solidFill>
                  <a:schemeClr val="dk1"/>
                </a:solidFill>
                <a:latin typeface="Arial Black"/>
                <a:ea typeface="Arial Black"/>
                <a:cs typeface="Arial Black"/>
                <a:sym typeface="Arial Black"/>
              </a:rPr>
              <a:t>If you would like to learn more</a:t>
            </a:r>
            <a:endParaRPr sz="2800">
              <a:solidFill>
                <a:schemeClr val="accent3"/>
              </a:solidFill>
              <a:latin typeface="Arial Black"/>
              <a:ea typeface="Arial Black"/>
              <a:cs typeface="Arial Black"/>
              <a:sym typeface="Arial Black"/>
            </a:endParaRPr>
          </a:p>
        </p:txBody>
      </p:sp>
      <p:sp>
        <p:nvSpPr>
          <p:cNvPr id="914" name="Google Shape;914;g239b03537fc_0_791"/>
          <p:cNvSpPr/>
          <p:nvPr/>
        </p:nvSpPr>
        <p:spPr>
          <a:xfrm>
            <a:off x="1898729" y="722559"/>
            <a:ext cx="6613800" cy="54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800" b="1">
                <a:solidFill>
                  <a:srgbClr val="887C67"/>
                </a:solidFill>
                <a:latin typeface="Libre Franklin"/>
                <a:ea typeface="Libre Franklin"/>
                <a:cs typeface="Libre Franklin"/>
                <a:sym typeface="Libre Franklin"/>
              </a:rPr>
              <a:t>Boost Oregon virtual and in-person offerings:</a:t>
            </a:r>
            <a:endParaRPr sz="1100"/>
          </a:p>
          <a:p>
            <a:pPr marL="0" marR="0" lvl="0" indent="0" algn="l" rtl="0">
              <a:spcBef>
                <a:spcPts val="0"/>
              </a:spcBef>
              <a:spcAft>
                <a:spcPts val="0"/>
              </a:spcAft>
              <a:buNone/>
            </a:pPr>
            <a:endParaRPr sz="1300">
              <a:solidFill>
                <a:srgbClr val="7F7F7F"/>
              </a:solidFill>
              <a:latin typeface="Arial"/>
              <a:ea typeface="Arial"/>
              <a:cs typeface="Arial"/>
              <a:sym typeface="Arial"/>
            </a:endParaRPr>
          </a:p>
        </p:txBody>
      </p:sp>
      <p:sp>
        <p:nvSpPr>
          <p:cNvPr id="915" name="Google Shape;915;g239b03537fc_0_791"/>
          <p:cNvSpPr/>
          <p:nvPr/>
        </p:nvSpPr>
        <p:spPr>
          <a:xfrm>
            <a:off x="662687" y="4256396"/>
            <a:ext cx="1808700" cy="99600"/>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6" name="Google Shape;916;g239b03537fc_0_791"/>
          <p:cNvSpPr/>
          <p:nvPr/>
        </p:nvSpPr>
        <p:spPr>
          <a:xfrm>
            <a:off x="4682276" y="4256396"/>
            <a:ext cx="1808700" cy="99600"/>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7" name="Google Shape;917;g239b03537fc_0_791"/>
          <p:cNvSpPr/>
          <p:nvPr/>
        </p:nvSpPr>
        <p:spPr>
          <a:xfrm>
            <a:off x="6692069" y="4256396"/>
            <a:ext cx="1808700" cy="99600"/>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g239b03537fc_0_791"/>
          <p:cNvSpPr/>
          <p:nvPr/>
        </p:nvSpPr>
        <p:spPr>
          <a:xfrm>
            <a:off x="2672481" y="4256396"/>
            <a:ext cx="1808700" cy="99600"/>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19" name="Google Shape;919;g239b03537fc_0_791"/>
          <p:cNvGrpSpPr/>
          <p:nvPr/>
        </p:nvGrpSpPr>
        <p:grpSpPr>
          <a:xfrm>
            <a:off x="662687" y="1269667"/>
            <a:ext cx="1808541" cy="2355815"/>
            <a:chOff x="883582" y="1692889"/>
            <a:chExt cx="2411388" cy="3141086"/>
          </a:xfrm>
        </p:grpSpPr>
        <p:sp>
          <p:nvSpPr>
            <p:cNvPr id="920" name="Google Shape;920;g239b03537fc_0_791"/>
            <p:cNvSpPr/>
            <p:nvPr/>
          </p:nvSpPr>
          <p:spPr>
            <a:xfrm>
              <a:off x="883582" y="1692889"/>
              <a:ext cx="2411388" cy="3141086"/>
            </a:xfrm>
            <a:custGeom>
              <a:avLst/>
              <a:gdLst/>
              <a:ahLst/>
              <a:cxnLst/>
              <a:rect l="l" t="t" r="r" b="b"/>
              <a:pathLst>
                <a:path w="1996" h="2600" extrusionOk="0">
                  <a:moveTo>
                    <a:pt x="1002" y="0"/>
                  </a:moveTo>
                  <a:lnTo>
                    <a:pt x="0" y="526"/>
                  </a:lnTo>
                  <a:lnTo>
                    <a:pt x="0" y="2600"/>
                  </a:lnTo>
                  <a:lnTo>
                    <a:pt x="1996" y="2600"/>
                  </a:lnTo>
                  <a:lnTo>
                    <a:pt x="1996" y="526"/>
                  </a:lnTo>
                  <a:lnTo>
                    <a:pt x="1002" y="0"/>
                  </a:lnTo>
                  <a:close/>
                </a:path>
              </a:pathLst>
            </a:custGeom>
            <a:solidFill>
              <a:schemeClr val="accent1"/>
            </a:solidFill>
            <a:ln>
              <a:noFill/>
            </a:ln>
            <a:effectLst>
              <a:outerShdw blurRad="190500" dist="228600" dir="2700000" algn="ctr">
                <a:srgbClr val="000000">
                  <a:alpha val="298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1" name="Google Shape;921;g239b03537fc_0_791"/>
            <p:cNvSpPr/>
            <p:nvPr/>
          </p:nvSpPr>
          <p:spPr>
            <a:xfrm>
              <a:off x="1035665" y="2454889"/>
              <a:ext cx="2031300" cy="1877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Free 1-hour Virtual Monthly Sessions</a:t>
              </a:r>
              <a:endParaRPr sz="1100"/>
            </a:p>
            <a:p>
              <a:pPr marL="0" marR="0" lvl="0" indent="0" algn="ctr" rtl="0">
                <a:spcBef>
                  <a:spcPts val="0"/>
                </a:spcBef>
                <a:spcAft>
                  <a:spcPts val="0"/>
                </a:spcAft>
                <a:buNone/>
              </a:pPr>
              <a:endParaRPr sz="1500" b="1">
                <a:solidFill>
                  <a:schemeClr val="lt1"/>
                </a:solidFill>
                <a:latin typeface="Arial"/>
                <a:ea typeface="Arial"/>
                <a:cs typeface="Arial"/>
                <a:sym typeface="Arial"/>
              </a:endParaRPr>
            </a:p>
          </p:txBody>
        </p:sp>
      </p:grpSp>
      <p:grpSp>
        <p:nvGrpSpPr>
          <p:cNvPr id="922" name="Google Shape;922;g239b03537fc_0_791"/>
          <p:cNvGrpSpPr/>
          <p:nvPr/>
        </p:nvGrpSpPr>
        <p:grpSpPr>
          <a:xfrm>
            <a:off x="2622869" y="1269667"/>
            <a:ext cx="1888425" cy="2355815"/>
            <a:chOff x="3497159" y="1692889"/>
            <a:chExt cx="2517900" cy="3141086"/>
          </a:xfrm>
        </p:grpSpPr>
        <p:sp>
          <p:nvSpPr>
            <p:cNvPr id="923" name="Google Shape;923;g239b03537fc_0_791"/>
            <p:cNvSpPr/>
            <p:nvPr/>
          </p:nvSpPr>
          <p:spPr>
            <a:xfrm>
              <a:off x="3563308" y="1692889"/>
              <a:ext cx="2411388" cy="3141086"/>
            </a:xfrm>
            <a:custGeom>
              <a:avLst/>
              <a:gdLst/>
              <a:ahLst/>
              <a:cxnLst/>
              <a:rect l="l" t="t" r="r" b="b"/>
              <a:pathLst>
                <a:path w="1996" h="2600" extrusionOk="0">
                  <a:moveTo>
                    <a:pt x="1002" y="0"/>
                  </a:moveTo>
                  <a:lnTo>
                    <a:pt x="0" y="526"/>
                  </a:lnTo>
                  <a:lnTo>
                    <a:pt x="0" y="2600"/>
                  </a:lnTo>
                  <a:lnTo>
                    <a:pt x="1996" y="2600"/>
                  </a:lnTo>
                  <a:lnTo>
                    <a:pt x="1996" y="526"/>
                  </a:lnTo>
                  <a:lnTo>
                    <a:pt x="1002" y="0"/>
                  </a:lnTo>
                  <a:close/>
                </a:path>
              </a:pathLst>
            </a:custGeom>
            <a:solidFill>
              <a:schemeClr val="accent2"/>
            </a:solidFill>
            <a:ln>
              <a:noFill/>
            </a:ln>
            <a:effectLst>
              <a:outerShdw blurRad="190500" dist="228600" dir="2700000" algn="ctr">
                <a:srgbClr val="000000">
                  <a:alpha val="298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4" name="Google Shape;924;g239b03537fc_0_791"/>
            <p:cNvSpPr/>
            <p:nvPr/>
          </p:nvSpPr>
          <p:spPr>
            <a:xfrm>
              <a:off x="3497159" y="2454889"/>
              <a:ext cx="2517900" cy="1569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Introductory and Comprehensive Trainings</a:t>
              </a:r>
              <a:endParaRPr sz="1100"/>
            </a:p>
          </p:txBody>
        </p:sp>
      </p:grpSp>
      <p:grpSp>
        <p:nvGrpSpPr>
          <p:cNvPr id="925" name="Google Shape;925;g239b03537fc_0_791"/>
          <p:cNvGrpSpPr/>
          <p:nvPr/>
        </p:nvGrpSpPr>
        <p:grpSpPr>
          <a:xfrm>
            <a:off x="4632665" y="1269667"/>
            <a:ext cx="1858152" cy="2355815"/>
            <a:chOff x="6176886" y="1692889"/>
            <a:chExt cx="2477536" cy="3141086"/>
          </a:xfrm>
        </p:grpSpPr>
        <p:sp>
          <p:nvSpPr>
            <p:cNvPr id="926" name="Google Shape;926;g239b03537fc_0_791"/>
            <p:cNvSpPr/>
            <p:nvPr/>
          </p:nvSpPr>
          <p:spPr>
            <a:xfrm>
              <a:off x="6243034" y="1692889"/>
              <a:ext cx="2411388" cy="3141086"/>
            </a:xfrm>
            <a:custGeom>
              <a:avLst/>
              <a:gdLst/>
              <a:ahLst/>
              <a:cxnLst/>
              <a:rect l="l" t="t" r="r" b="b"/>
              <a:pathLst>
                <a:path w="1996" h="2600" extrusionOk="0">
                  <a:moveTo>
                    <a:pt x="1002" y="0"/>
                  </a:moveTo>
                  <a:lnTo>
                    <a:pt x="0" y="526"/>
                  </a:lnTo>
                  <a:lnTo>
                    <a:pt x="0" y="2600"/>
                  </a:lnTo>
                  <a:lnTo>
                    <a:pt x="1996" y="2600"/>
                  </a:lnTo>
                  <a:lnTo>
                    <a:pt x="1996" y="526"/>
                  </a:lnTo>
                  <a:lnTo>
                    <a:pt x="1002" y="0"/>
                  </a:lnTo>
                  <a:close/>
                </a:path>
              </a:pathLst>
            </a:custGeom>
            <a:solidFill>
              <a:schemeClr val="accent3"/>
            </a:solidFill>
            <a:ln>
              <a:noFill/>
            </a:ln>
            <a:effectLst>
              <a:outerShdw blurRad="190500" dist="228600" dir="2700000" algn="ctr">
                <a:srgbClr val="000000">
                  <a:alpha val="298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7" name="Google Shape;927;g239b03537fc_0_791"/>
            <p:cNvSpPr/>
            <p:nvPr/>
          </p:nvSpPr>
          <p:spPr>
            <a:xfrm>
              <a:off x="6176886" y="2454889"/>
              <a:ext cx="2477400" cy="1569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MI Skills </a:t>
              </a:r>
              <a:endParaRPr sz="1100"/>
            </a:p>
            <a:p>
              <a:pPr marL="0" marR="0" lvl="0" indent="0" algn="ctr" rtl="0">
                <a:spcBef>
                  <a:spcPts val="0"/>
                </a:spcBef>
                <a:spcAft>
                  <a:spcPts val="0"/>
                </a:spcAft>
                <a:buNone/>
              </a:pPr>
              <a:r>
                <a:rPr lang="en-US" sz="1800" b="1">
                  <a:solidFill>
                    <a:schemeClr val="lt1"/>
                  </a:solidFill>
                  <a:latin typeface="Arial"/>
                  <a:ea typeface="Arial"/>
                  <a:cs typeface="Arial"/>
                  <a:sym typeface="Arial"/>
                </a:rPr>
                <a:t>“Tune-Up” (Individual Feedback)</a:t>
              </a:r>
              <a:endParaRPr sz="1100"/>
            </a:p>
          </p:txBody>
        </p:sp>
      </p:grpSp>
      <p:grpSp>
        <p:nvGrpSpPr>
          <p:cNvPr id="928" name="Google Shape;928;g239b03537fc_0_791"/>
          <p:cNvGrpSpPr/>
          <p:nvPr/>
        </p:nvGrpSpPr>
        <p:grpSpPr>
          <a:xfrm>
            <a:off x="6692069" y="1269667"/>
            <a:ext cx="1808541" cy="2355815"/>
            <a:chOff x="8922759" y="1692889"/>
            <a:chExt cx="2411388" cy="3141086"/>
          </a:xfrm>
        </p:grpSpPr>
        <p:sp>
          <p:nvSpPr>
            <p:cNvPr id="929" name="Google Shape;929;g239b03537fc_0_791"/>
            <p:cNvSpPr/>
            <p:nvPr/>
          </p:nvSpPr>
          <p:spPr>
            <a:xfrm>
              <a:off x="8922759" y="1692889"/>
              <a:ext cx="2411388" cy="3141086"/>
            </a:xfrm>
            <a:custGeom>
              <a:avLst/>
              <a:gdLst/>
              <a:ahLst/>
              <a:cxnLst/>
              <a:rect l="l" t="t" r="r" b="b"/>
              <a:pathLst>
                <a:path w="1996" h="2600" extrusionOk="0">
                  <a:moveTo>
                    <a:pt x="1002" y="0"/>
                  </a:moveTo>
                  <a:lnTo>
                    <a:pt x="0" y="526"/>
                  </a:lnTo>
                  <a:lnTo>
                    <a:pt x="0" y="2600"/>
                  </a:lnTo>
                  <a:lnTo>
                    <a:pt x="1996" y="2600"/>
                  </a:lnTo>
                  <a:lnTo>
                    <a:pt x="1996" y="526"/>
                  </a:lnTo>
                  <a:lnTo>
                    <a:pt x="1002" y="0"/>
                  </a:lnTo>
                  <a:close/>
                </a:path>
              </a:pathLst>
            </a:custGeom>
            <a:solidFill>
              <a:schemeClr val="accent4"/>
            </a:solidFill>
            <a:ln>
              <a:noFill/>
            </a:ln>
            <a:effectLst>
              <a:outerShdw blurRad="190500" dist="228600" dir="2700000" algn="ctr">
                <a:srgbClr val="000000">
                  <a:alpha val="298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0" name="Google Shape;930;g239b03537fc_0_791"/>
            <p:cNvSpPr/>
            <p:nvPr/>
          </p:nvSpPr>
          <p:spPr>
            <a:xfrm>
              <a:off x="8991600" y="2454889"/>
              <a:ext cx="2342400" cy="1200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3-6 months of Organizational MI Support</a:t>
              </a:r>
              <a:endParaRPr sz="1100"/>
            </a:p>
          </p:txBody>
        </p:sp>
      </p:grpSp>
      <p:sp>
        <p:nvSpPr>
          <p:cNvPr id="931" name="Google Shape;931;g239b03537fc_0_791"/>
          <p:cNvSpPr txBox="1"/>
          <p:nvPr/>
        </p:nvSpPr>
        <p:spPr>
          <a:xfrm>
            <a:off x="2300288" y="4813789"/>
            <a:ext cx="56841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1" u="sng">
                <a:solidFill>
                  <a:srgbClr val="887C67"/>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https://www.boostoregon.org/motivational-interviewing</a:t>
            </a:r>
            <a:endParaRPr sz="1400" b="1">
              <a:solidFill>
                <a:srgbClr val="A5A5A5"/>
              </a:solidFill>
              <a:latin typeface="Arial"/>
              <a:ea typeface="Arial"/>
              <a:cs typeface="Arial"/>
              <a:sym typeface="Arial"/>
            </a:endParaRPr>
          </a:p>
        </p:txBody>
      </p:sp>
      <p:sp>
        <p:nvSpPr>
          <p:cNvPr id="932" name="Google Shape;932;g239b03537fc_0_791"/>
          <p:cNvSpPr txBox="1"/>
          <p:nvPr/>
        </p:nvSpPr>
        <p:spPr>
          <a:xfrm>
            <a:off x="1386115" y="4686300"/>
            <a:ext cx="251400" cy="300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500" b="0">
                <a:solidFill>
                  <a:srgbClr val="A1B38A"/>
                </a:solidFill>
                <a:latin typeface="Arial"/>
                <a:ea typeface="Arial"/>
                <a:cs typeface="Arial"/>
                <a:sym typeface="Arial"/>
              </a:rPr>
              <a:t>|</a:t>
            </a:r>
            <a:endParaRPr sz="11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9"/>
                                        </p:tgtEl>
                                        <p:attrNameLst>
                                          <p:attrName>style.visibility</p:attrName>
                                        </p:attrNameLst>
                                      </p:cBhvr>
                                      <p:to>
                                        <p:strVal val="visible"/>
                                      </p:to>
                                    </p:set>
                                    <p:anim calcmode="lin" valueType="num">
                                      <p:cBhvr additive="base">
                                        <p:cTn id="7" dur="500"/>
                                        <p:tgtEl>
                                          <p:spTgt spid="919"/>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915"/>
                                        </p:tgtEl>
                                        <p:attrNameLst>
                                          <p:attrName>style.visibility</p:attrName>
                                        </p:attrNameLst>
                                      </p:cBhvr>
                                      <p:to>
                                        <p:strVal val="visible"/>
                                      </p:to>
                                    </p:set>
                                    <p:animEffect transition="in" filter="fade">
                                      <p:cBhvr>
                                        <p:cTn id="10" dur="500"/>
                                        <p:tgtEl>
                                          <p:spTgt spid="9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22"/>
                                        </p:tgtEl>
                                        <p:attrNameLst>
                                          <p:attrName>style.visibility</p:attrName>
                                        </p:attrNameLst>
                                      </p:cBhvr>
                                      <p:to>
                                        <p:strVal val="visible"/>
                                      </p:to>
                                    </p:set>
                                    <p:anim calcmode="lin" valueType="num">
                                      <p:cBhvr additive="base">
                                        <p:cTn id="15" dur="500"/>
                                        <p:tgtEl>
                                          <p:spTgt spid="922"/>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918"/>
                                        </p:tgtEl>
                                        <p:attrNameLst>
                                          <p:attrName>style.visibility</p:attrName>
                                        </p:attrNameLst>
                                      </p:cBhvr>
                                      <p:to>
                                        <p:strVal val="visible"/>
                                      </p:to>
                                    </p:set>
                                    <p:animEffect transition="in" filter="fade">
                                      <p:cBhvr>
                                        <p:cTn id="18" dur="500"/>
                                        <p:tgtEl>
                                          <p:spTgt spid="9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25"/>
                                        </p:tgtEl>
                                        <p:attrNameLst>
                                          <p:attrName>style.visibility</p:attrName>
                                        </p:attrNameLst>
                                      </p:cBhvr>
                                      <p:to>
                                        <p:strVal val="visible"/>
                                      </p:to>
                                    </p:set>
                                    <p:anim calcmode="lin" valueType="num">
                                      <p:cBhvr additive="base">
                                        <p:cTn id="23" dur="500"/>
                                        <p:tgtEl>
                                          <p:spTgt spid="925"/>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916"/>
                                        </p:tgtEl>
                                        <p:attrNameLst>
                                          <p:attrName>style.visibility</p:attrName>
                                        </p:attrNameLst>
                                      </p:cBhvr>
                                      <p:to>
                                        <p:strVal val="visible"/>
                                      </p:to>
                                    </p:set>
                                    <p:animEffect transition="in" filter="fade">
                                      <p:cBhvr>
                                        <p:cTn id="26" dur="500"/>
                                        <p:tgtEl>
                                          <p:spTgt spid="91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8"/>
                                        </p:tgtEl>
                                        <p:attrNameLst>
                                          <p:attrName>style.visibility</p:attrName>
                                        </p:attrNameLst>
                                      </p:cBhvr>
                                      <p:to>
                                        <p:strVal val="visible"/>
                                      </p:to>
                                    </p:set>
                                    <p:anim calcmode="lin" valueType="num">
                                      <p:cBhvr additive="base">
                                        <p:cTn id="31" dur="500"/>
                                        <p:tgtEl>
                                          <p:spTgt spid="928"/>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917"/>
                                        </p:tgtEl>
                                        <p:attrNameLst>
                                          <p:attrName>style.visibility</p:attrName>
                                        </p:attrNameLst>
                                      </p:cBhvr>
                                      <p:to>
                                        <p:strVal val="visible"/>
                                      </p:to>
                                    </p:set>
                                    <p:animEffect transition="in" filter="fade">
                                      <p:cBhvr>
                                        <p:cTn id="34" dur="500"/>
                                        <p:tgtEl>
                                          <p:spTgt spid="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g22b011d8803_0_0" descr="C:\Users\nadine\Desktop\BOOST_Logo-Main.png"/>
          <p:cNvPicPr preferRelativeResize="0"/>
          <p:nvPr/>
        </p:nvPicPr>
        <p:blipFill rotWithShape="1">
          <a:blip r:embed="rId3">
            <a:alphaModFix/>
          </a:blip>
          <a:srcRect/>
          <a:stretch/>
        </p:blipFill>
        <p:spPr>
          <a:xfrm>
            <a:off x="1065525" y="1203438"/>
            <a:ext cx="3292000" cy="2182549"/>
          </a:xfrm>
          <a:prstGeom prst="rect">
            <a:avLst/>
          </a:prstGeom>
          <a:noFill/>
          <a:ln>
            <a:noFill/>
          </a:ln>
        </p:spPr>
      </p:pic>
      <p:pic>
        <p:nvPicPr>
          <p:cNvPr id="465" name="Google Shape;465;g22b011d8803_0_0"/>
          <p:cNvPicPr preferRelativeResize="0"/>
          <p:nvPr/>
        </p:nvPicPr>
        <p:blipFill>
          <a:blip r:embed="rId4">
            <a:alphaModFix/>
          </a:blip>
          <a:stretch>
            <a:fillRect/>
          </a:stretch>
        </p:blipFill>
        <p:spPr>
          <a:xfrm>
            <a:off x="5451425" y="1223159"/>
            <a:ext cx="2143125" cy="2143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pic>
        <p:nvPicPr>
          <p:cNvPr id="938" name="Google Shape;938;g239b03537fc_0_179" descr="A close up of a piece of paper&#10;&#10;Description generated with very high confidence"/>
          <p:cNvPicPr preferRelativeResize="0">
            <a:picLocks noGrp="1"/>
          </p:cNvPicPr>
          <p:nvPr>
            <p:ph type="pic" idx="2"/>
          </p:nvPr>
        </p:nvPicPr>
        <p:blipFill rotWithShape="1">
          <a:blip r:embed="rId3">
            <a:alphaModFix/>
          </a:blip>
          <a:srcRect/>
          <a:stretch/>
        </p:blipFill>
        <p:spPr>
          <a:xfrm>
            <a:off x="35497" y="2108070"/>
            <a:ext cx="1710702" cy="1991459"/>
          </a:xfrm>
          <a:prstGeom prst="rect">
            <a:avLst/>
          </a:prstGeom>
          <a:solidFill>
            <a:srgbClr val="BFBFBF"/>
          </a:solidFill>
          <a:ln>
            <a:noFill/>
          </a:ln>
        </p:spPr>
      </p:pic>
      <p:sp>
        <p:nvSpPr>
          <p:cNvPr id="939" name="Google Shape;939;g239b03537fc_0_179"/>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940" name="Google Shape;940;g239b03537fc_0_179"/>
          <p:cNvSpPr txBox="1"/>
          <p:nvPr/>
        </p:nvSpPr>
        <p:spPr>
          <a:xfrm>
            <a:off x="3835435" y="3668426"/>
            <a:ext cx="4580700" cy="954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b="1">
                <a:solidFill>
                  <a:srgbClr val="E59E6D"/>
                </a:solidFill>
                <a:latin typeface="Calibri"/>
                <a:ea typeface="Calibri"/>
                <a:cs typeface="Calibri"/>
                <a:sym typeface="Calibri"/>
              </a:rPr>
              <a:t>Carrie Bader, MPH, MOT</a:t>
            </a:r>
            <a:endParaRPr sz="800"/>
          </a:p>
          <a:p>
            <a:pPr marL="0" marR="0" lvl="0" indent="0" algn="r" rtl="0">
              <a:spcBef>
                <a:spcPts val="0"/>
              </a:spcBef>
              <a:spcAft>
                <a:spcPts val="0"/>
              </a:spcAft>
              <a:buNone/>
            </a:pPr>
            <a:r>
              <a:rPr lang="en-US" b="1">
                <a:solidFill>
                  <a:srgbClr val="E59E6D"/>
                </a:solidFill>
                <a:latin typeface="Calibri"/>
                <a:ea typeface="Calibri"/>
                <a:cs typeface="Calibri"/>
                <a:sym typeface="Calibri"/>
              </a:rPr>
              <a:t>Training Director, Boost Oregon</a:t>
            </a:r>
            <a:endParaRPr sz="800"/>
          </a:p>
          <a:p>
            <a:pPr marL="0" marR="0" lvl="0" indent="0" algn="r" rtl="0">
              <a:spcBef>
                <a:spcPts val="0"/>
              </a:spcBef>
              <a:spcAft>
                <a:spcPts val="0"/>
              </a:spcAft>
              <a:buNone/>
            </a:pPr>
            <a:r>
              <a:rPr lang="en-US" b="1">
                <a:solidFill>
                  <a:srgbClr val="E59E6D"/>
                </a:solidFill>
                <a:latin typeface="Calibri"/>
                <a:ea typeface="Calibri"/>
                <a:cs typeface="Calibri"/>
                <a:sym typeface="Calibri"/>
              </a:rPr>
              <a:t>Member, Motivational Interviewing Network of Trainers</a:t>
            </a:r>
            <a:endParaRPr sz="800"/>
          </a:p>
          <a:p>
            <a:pPr marL="0" marR="0" lvl="0" indent="0" algn="r" rtl="0">
              <a:spcBef>
                <a:spcPts val="0"/>
              </a:spcBef>
              <a:spcAft>
                <a:spcPts val="0"/>
              </a:spcAft>
              <a:buNone/>
            </a:pPr>
            <a:r>
              <a:rPr lang="en-US" b="1">
                <a:solidFill>
                  <a:srgbClr val="E59E6D"/>
                </a:solidFill>
                <a:latin typeface="Calibri"/>
                <a:ea typeface="Calibri"/>
                <a:cs typeface="Calibri"/>
                <a:sym typeface="Calibri"/>
              </a:rPr>
              <a:t>training@boostoregon.org </a:t>
            </a:r>
            <a:endParaRPr sz="800"/>
          </a:p>
        </p:txBody>
      </p:sp>
      <p:grpSp>
        <p:nvGrpSpPr>
          <p:cNvPr id="941" name="Google Shape;941;g239b03537fc_0_179"/>
          <p:cNvGrpSpPr/>
          <p:nvPr/>
        </p:nvGrpSpPr>
        <p:grpSpPr>
          <a:xfrm>
            <a:off x="8471615" y="3605502"/>
            <a:ext cx="161336" cy="1080138"/>
            <a:chOff x="8404010" y="1987700"/>
            <a:chExt cx="257766" cy="1448100"/>
          </a:xfrm>
        </p:grpSpPr>
        <p:sp>
          <p:nvSpPr>
            <p:cNvPr id="942" name="Google Shape;942;g239b03537fc_0_179"/>
            <p:cNvSpPr/>
            <p:nvPr/>
          </p:nvSpPr>
          <p:spPr>
            <a:xfrm>
              <a:off x="8404010" y="1987700"/>
              <a:ext cx="153000" cy="1448100"/>
            </a:xfrm>
            <a:prstGeom prst="rect">
              <a:avLst/>
            </a:prstGeom>
            <a:solidFill>
              <a:srgbClr val="E59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943" name="Google Shape;943;g239b03537fc_0_179"/>
            <p:cNvSpPr/>
            <p:nvPr/>
          </p:nvSpPr>
          <p:spPr>
            <a:xfrm>
              <a:off x="8616176" y="1987700"/>
              <a:ext cx="45600" cy="1448100"/>
            </a:xfrm>
            <a:prstGeom prst="rect">
              <a:avLst/>
            </a:prstGeom>
            <a:solidFill>
              <a:srgbClr val="E59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sp>
        <p:nvSpPr>
          <p:cNvPr id="944" name="Google Shape;944;g239b03537fc_0_179"/>
          <p:cNvSpPr/>
          <p:nvPr/>
        </p:nvSpPr>
        <p:spPr>
          <a:xfrm>
            <a:off x="0" y="4803776"/>
            <a:ext cx="9144000" cy="3399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945" name="Google Shape;945;g239b03537fc_0_179"/>
          <p:cNvSpPr txBox="1"/>
          <p:nvPr/>
        </p:nvSpPr>
        <p:spPr>
          <a:xfrm>
            <a:off x="5762116" y="4842833"/>
            <a:ext cx="3024300" cy="318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67">
                <a:solidFill>
                  <a:srgbClr val="37422B"/>
                </a:solidFill>
                <a:latin typeface="Calibri"/>
                <a:ea typeface="Calibri"/>
                <a:cs typeface="Calibri"/>
                <a:sym typeface="Calibri"/>
              </a:rPr>
              <a:t>www.boostoregon.org</a:t>
            </a:r>
            <a:endParaRPr sz="2400">
              <a:solidFill>
                <a:srgbClr val="37422B"/>
              </a:solidFill>
              <a:latin typeface="Calibri"/>
              <a:ea typeface="Calibri"/>
              <a:cs typeface="Calibri"/>
              <a:sym typeface="Calibri"/>
            </a:endParaRPr>
          </a:p>
        </p:txBody>
      </p:sp>
      <p:sp>
        <p:nvSpPr>
          <p:cNvPr id="946" name="Google Shape;946;g239b03537fc_0_179"/>
          <p:cNvSpPr txBox="1"/>
          <p:nvPr/>
        </p:nvSpPr>
        <p:spPr>
          <a:xfrm>
            <a:off x="4067050" y="954025"/>
            <a:ext cx="4668000" cy="23757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5000">
                <a:solidFill>
                  <a:schemeClr val="dk1"/>
                </a:solidFill>
                <a:latin typeface="Calibri"/>
                <a:ea typeface="Calibri"/>
                <a:cs typeface="Calibri"/>
                <a:sym typeface="Calibri"/>
              </a:rPr>
              <a:t>Motivational Interviewing in Dentistry</a:t>
            </a:r>
            <a:endParaRPr sz="2000"/>
          </a:p>
        </p:txBody>
      </p:sp>
      <p:pic>
        <p:nvPicPr>
          <p:cNvPr id="947" name="Google Shape;947;g239b03537fc_0_179" descr="Boost Oregon"/>
          <p:cNvPicPr preferRelativeResize="0"/>
          <p:nvPr/>
        </p:nvPicPr>
        <p:blipFill rotWithShape="1">
          <a:blip r:embed="rId4">
            <a:alphaModFix/>
          </a:blip>
          <a:srcRect/>
          <a:stretch/>
        </p:blipFill>
        <p:spPr>
          <a:xfrm>
            <a:off x="2657476" y="165638"/>
            <a:ext cx="2414132" cy="1612459"/>
          </a:xfrm>
          <a:prstGeom prst="rect">
            <a:avLst/>
          </a:prstGeom>
          <a:noFill/>
          <a:ln>
            <a:noFill/>
          </a:ln>
        </p:spPr>
      </p:pic>
      <p:pic>
        <p:nvPicPr>
          <p:cNvPr id="948" name="Google Shape;948;g239b03537fc_0_179"/>
          <p:cNvPicPr preferRelativeResize="0"/>
          <p:nvPr/>
        </p:nvPicPr>
        <p:blipFill>
          <a:blip r:embed="rId5">
            <a:alphaModFix/>
          </a:blip>
          <a:stretch>
            <a:fillRect/>
          </a:stretch>
        </p:blipFill>
        <p:spPr>
          <a:xfrm>
            <a:off x="0" y="2288022"/>
            <a:ext cx="3779924" cy="25192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1028" name="Picture 4">
            <a:extLst>
              <a:ext uri="{FF2B5EF4-FFF2-40B4-BE49-F238E27FC236}">
                <a16:creationId xmlns:a16="http://schemas.microsoft.com/office/drawing/2014/main" id="{B6128867-F043-B4FB-CF31-661366BF6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71" name="Google Shape;471;g2601b023016_0_105"/>
          <p:cNvSpPr txBox="1"/>
          <p:nvPr/>
        </p:nvSpPr>
        <p:spPr>
          <a:xfrm>
            <a:off x="228600" y="228600"/>
            <a:ext cx="4163291" cy="156962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3200"/>
              <a:buFont typeface="Calibri"/>
              <a:buNone/>
            </a:pPr>
            <a:r>
              <a:rPr lang="en-US" sz="3200" b="0" i="0" u="none" dirty="0">
                <a:solidFill>
                  <a:schemeClr val="dk1"/>
                </a:solidFill>
                <a:latin typeface="Calibri"/>
                <a:ea typeface="Calibri"/>
                <a:cs typeface="Calibri"/>
                <a:sym typeface="Calibri"/>
              </a:rPr>
              <a:t>How familiar are you with motivational interviewing (MI)?</a:t>
            </a:r>
            <a:endParaRPr dirty="0"/>
          </a:p>
        </p:txBody>
      </p:sp>
      <p:sp>
        <p:nvSpPr>
          <p:cNvPr id="473" name="Google Shape;473;g2601b023016_0_105"/>
          <p:cNvSpPr txBox="1"/>
          <p:nvPr/>
        </p:nvSpPr>
        <p:spPr>
          <a:xfrm>
            <a:off x="630383" y="4419024"/>
            <a:ext cx="246610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Calibri"/>
              <a:buNone/>
            </a:pPr>
            <a:r>
              <a:rPr lang="en-US" sz="1800" b="0" i="0" u="none" dirty="0">
                <a:solidFill>
                  <a:schemeClr val="dk1"/>
                </a:solidFill>
                <a:latin typeface="Calibri"/>
                <a:ea typeface="Calibri"/>
                <a:cs typeface="Calibri"/>
                <a:sym typeface="Calibri"/>
              </a:rPr>
              <a:t>This is my first MI training ever</a:t>
            </a:r>
            <a:endParaRPr sz="1050" dirty="0"/>
          </a:p>
        </p:txBody>
      </p:sp>
      <p:sp>
        <p:nvSpPr>
          <p:cNvPr id="474" name="Google Shape;474;g2601b023016_0_105"/>
          <p:cNvSpPr txBox="1"/>
          <p:nvPr/>
        </p:nvSpPr>
        <p:spPr>
          <a:xfrm>
            <a:off x="5403273" y="4419024"/>
            <a:ext cx="18288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Calibri"/>
              <a:buNone/>
            </a:pPr>
            <a:r>
              <a:rPr lang="en-US" sz="2000" b="0" i="0" u="none" dirty="0">
                <a:solidFill>
                  <a:schemeClr val="dk1"/>
                </a:solidFill>
                <a:latin typeface="Calibri"/>
                <a:ea typeface="Calibri"/>
                <a:cs typeface="Calibri"/>
                <a:sym typeface="Calibri"/>
              </a:rPr>
              <a:t>I am fully proficient in MI</a:t>
            </a:r>
            <a:endParaRPr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2054" name="Picture 6">
            <a:extLst>
              <a:ext uri="{FF2B5EF4-FFF2-40B4-BE49-F238E27FC236}">
                <a16:creationId xmlns:a16="http://schemas.microsoft.com/office/drawing/2014/main" id="{07E37122-5082-A8BF-EA7E-9AE5E6D8E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82" name="Google Shape;482;g2601b023016_0_188"/>
          <p:cNvSpPr txBox="1"/>
          <p:nvPr/>
        </p:nvSpPr>
        <p:spPr>
          <a:xfrm>
            <a:off x="872836" y="4497210"/>
            <a:ext cx="1267691"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Calibri"/>
              <a:buNone/>
            </a:pPr>
            <a:r>
              <a:rPr lang="en-US" sz="1800" b="0" i="0" u="none" dirty="0">
                <a:solidFill>
                  <a:schemeClr val="dk1"/>
                </a:solidFill>
                <a:latin typeface="Calibri"/>
                <a:ea typeface="Calibri"/>
                <a:cs typeface="Calibri"/>
                <a:sym typeface="Calibri"/>
              </a:rPr>
              <a:t>Not at all confident</a:t>
            </a:r>
            <a:endParaRPr sz="1050" dirty="0"/>
          </a:p>
        </p:txBody>
      </p:sp>
      <p:sp>
        <p:nvSpPr>
          <p:cNvPr id="483" name="Google Shape;483;g2601b023016_0_188"/>
          <p:cNvSpPr txBox="1"/>
          <p:nvPr/>
        </p:nvSpPr>
        <p:spPr>
          <a:xfrm>
            <a:off x="5410201" y="4497210"/>
            <a:ext cx="1544781"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Calibri"/>
              <a:buNone/>
            </a:pPr>
            <a:r>
              <a:rPr lang="en-US" sz="1800" b="0" i="0" u="none" dirty="0">
                <a:solidFill>
                  <a:schemeClr val="dk1"/>
                </a:solidFill>
                <a:latin typeface="Calibri"/>
                <a:ea typeface="Calibri"/>
                <a:cs typeface="Calibri"/>
                <a:sym typeface="Calibri"/>
              </a:rPr>
              <a:t>Fully confident</a:t>
            </a:r>
            <a:endParaRPr sz="1050" dirty="0"/>
          </a:p>
        </p:txBody>
      </p:sp>
      <p:sp>
        <p:nvSpPr>
          <p:cNvPr id="480" name="Google Shape;480;g2601b023016_0_188"/>
          <p:cNvSpPr txBox="1"/>
          <p:nvPr/>
        </p:nvSpPr>
        <p:spPr>
          <a:xfrm>
            <a:off x="228600" y="228600"/>
            <a:ext cx="4052455" cy="156962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3200"/>
              <a:buFont typeface="Calibri"/>
              <a:buNone/>
            </a:pPr>
            <a:r>
              <a:rPr lang="en-US" sz="2400" b="0" i="0" u="none" dirty="0">
                <a:solidFill>
                  <a:schemeClr val="dk1"/>
                </a:solidFill>
                <a:latin typeface="Calibri"/>
                <a:ea typeface="Calibri"/>
                <a:cs typeface="Calibri"/>
                <a:sym typeface="Calibri"/>
              </a:rPr>
              <a:t>How confident are you in </a:t>
            </a:r>
            <a:r>
              <a:rPr lang="en-US" sz="2400" dirty="0">
                <a:solidFill>
                  <a:schemeClr val="dk1"/>
                </a:solidFill>
                <a:latin typeface="Calibri"/>
                <a:ea typeface="Calibri"/>
                <a:cs typeface="Calibri"/>
                <a:sym typeface="Calibri"/>
              </a:rPr>
              <a:t>having effective conversations about change with clients/patients?</a:t>
            </a:r>
            <a:endParaRPr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2399c07e153_0_1092"/>
          <p:cNvSpPr/>
          <p:nvPr/>
        </p:nvSpPr>
        <p:spPr>
          <a:xfrm>
            <a:off x="-5832" y="0"/>
            <a:ext cx="9150000" cy="5143500"/>
          </a:xfrm>
          <a:prstGeom prst="rect">
            <a:avLst/>
          </a:prstGeom>
          <a:solidFill>
            <a:srgbClr val="849C6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grpSp>
        <p:nvGrpSpPr>
          <p:cNvPr id="490" name="Google Shape;490;g2399c07e153_0_1092"/>
          <p:cNvGrpSpPr/>
          <p:nvPr/>
        </p:nvGrpSpPr>
        <p:grpSpPr>
          <a:xfrm>
            <a:off x="0" y="-1"/>
            <a:ext cx="8675588" cy="5143501"/>
            <a:chOff x="0" y="-1"/>
            <a:chExt cx="8675588" cy="5143501"/>
          </a:xfrm>
        </p:grpSpPr>
        <p:sp>
          <p:nvSpPr>
            <p:cNvPr id="491" name="Google Shape;491;g2399c07e153_0_1092"/>
            <p:cNvSpPr/>
            <p:nvPr/>
          </p:nvSpPr>
          <p:spPr>
            <a:xfrm>
              <a:off x="4790588" y="0"/>
              <a:ext cx="3885000" cy="5143500"/>
            </a:xfrm>
            <a:prstGeom prst="homePlate">
              <a:avLst>
                <a:gd name="adj" fmla="val 50000"/>
              </a:avLst>
            </a:prstGeom>
            <a:gradFill>
              <a:gsLst>
                <a:gs pos="0">
                  <a:srgbClr val="DBCDA3"/>
                </a:gs>
                <a:gs pos="50000">
                  <a:srgbClr val="E7DFC7"/>
                </a:gs>
                <a:gs pos="100000">
                  <a:srgbClr val="F3EEE3"/>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492" name="Google Shape;492;g2399c07e153_0_1092"/>
            <p:cNvSpPr/>
            <p:nvPr/>
          </p:nvSpPr>
          <p:spPr>
            <a:xfrm>
              <a:off x="0" y="-1"/>
              <a:ext cx="8028384" cy="5143501"/>
            </a:xfrm>
            <a:custGeom>
              <a:avLst/>
              <a:gdLst/>
              <a:ahLst/>
              <a:cxnLst/>
              <a:rect l="l" t="t" r="r" b="b"/>
              <a:pathLst>
                <a:path w="8028384" h="5143501" extrusionOk="0">
                  <a:moveTo>
                    <a:pt x="0" y="0"/>
                  </a:moveTo>
                  <a:lnTo>
                    <a:pt x="6082276" y="0"/>
                  </a:lnTo>
                  <a:lnTo>
                    <a:pt x="8028384" y="2571751"/>
                  </a:lnTo>
                  <a:lnTo>
                    <a:pt x="6151028" y="5143501"/>
                  </a:lnTo>
                  <a:lnTo>
                    <a:pt x="0" y="5143501"/>
                  </a:lnTo>
                  <a:lnTo>
                    <a:pt x="0" y="0"/>
                  </a:lnTo>
                  <a:close/>
                </a:path>
              </a:pathLst>
            </a:custGeom>
            <a:gradFill>
              <a:gsLst>
                <a:gs pos="0">
                  <a:srgbClr val="DBCDA3"/>
                </a:gs>
                <a:gs pos="50000">
                  <a:srgbClr val="E7DFC7"/>
                </a:gs>
                <a:gs pos="100000">
                  <a:srgbClr val="F3EEE3"/>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Calibri"/>
                <a:ea typeface="Calibri"/>
                <a:cs typeface="Calibri"/>
                <a:sym typeface="Calibri"/>
              </a:endParaRPr>
            </a:p>
          </p:txBody>
        </p:sp>
      </p:grpSp>
      <p:sp>
        <p:nvSpPr>
          <p:cNvPr id="493" name="Google Shape;493;g2399c07e153_0_1092"/>
          <p:cNvSpPr/>
          <p:nvPr/>
        </p:nvSpPr>
        <p:spPr>
          <a:xfrm>
            <a:off x="468312" y="1788741"/>
            <a:ext cx="6434533" cy="1135162"/>
          </a:xfrm>
          <a:custGeom>
            <a:avLst/>
            <a:gdLst/>
            <a:ahLst/>
            <a:cxnLst/>
            <a:rect l="l" t="t" r="r" b="b"/>
            <a:pathLst>
              <a:path w="6402520" h="587406" extrusionOk="0">
                <a:moveTo>
                  <a:pt x="0" y="0"/>
                </a:moveTo>
                <a:lnTo>
                  <a:pt x="5831879" y="0"/>
                </a:lnTo>
                <a:lnTo>
                  <a:pt x="6402520" y="587406"/>
                </a:lnTo>
                <a:lnTo>
                  <a:pt x="0" y="575394"/>
                </a:lnTo>
                <a:lnTo>
                  <a:pt x="0" y="0"/>
                </a:lnTo>
                <a:close/>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3300"/>
              <a:buFont typeface="Calibri"/>
              <a:buNone/>
            </a:pPr>
            <a:r>
              <a:rPr lang="en-US" sz="3300" b="0" i="0" u="none" strike="noStrike" cap="none">
                <a:solidFill>
                  <a:schemeClr val="dk1"/>
                </a:solidFill>
                <a:latin typeface="Calibri"/>
                <a:ea typeface="Calibri"/>
                <a:cs typeface="Calibri"/>
                <a:sym typeface="Calibri"/>
              </a:rPr>
              <a:t>“Motivational interviewing is a particular way of talking with people about change to strengthen their own motivation and commitment.”</a:t>
            </a:r>
            <a:endParaRPr sz="1100"/>
          </a:p>
          <a:p>
            <a:pPr marL="0" marR="0" lvl="0" indent="0" algn="l" rtl="0">
              <a:lnSpc>
                <a:spcPct val="100000"/>
              </a:lnSpc>
              <a:spcBef>
                <a:spcPts val="0"/>
              </a:spcBef>
              <a:spcAft>
                <a:spcPts val="0"/>
              </a:spcAft>
              <a:buClr>
                <a:schemeClr val="lt1"/>
              </a:buClr>
              <a:buSzPts val="3300"/>
              <a:buFont typeface="Calibri"/>
              <a:buNone/>
            </a:pPr>
            <a:endParaRPr sz="33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300"/>
              <a:buFont typeface="Calibri"/>
              <a:buNone/>
            </a:pPr>
            <a:r>
              <a:rPr lang="en-US" sz="3300" b="0" i="0" u="none" strike="noStrike" cap="none">
                <a:solidFill>
                  <a:schemeClr val="dk1"/>
                </a:solidFill>
                <a:latin typeface="Calibri"/>
                <a:ea typeface="Calibri"/>
                <a:cs typeface="Calibri"/>
                <a:sym typeface="Calibri"/>
              </a:rPr>
              <a:t>		-Miller &amp; Rollnick, 202</a:t>
            </a:r>
            <a:r>
              <a:rPr lang="en-US" sz="3300">
                <a:solidFill>
                  <a:schemeClr val="dk1"/>
                </a:solidFill>
                <a:latin typeface="Calibri"/>
                <a:ea typeface="Calibri"/>
                <a:cs typeface="Calibri"/>
                <a:sym typeface="Calibri"/>
              </a:rPr>
              <a:t>3</a:t>
            </a:r>
            <a:endParaRPr sz="33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498" name="Google Shape;498;g2399c07e153_0_1220"/>
          <p:cNvGrpSpPr/>
          <p:nvPr/>
        </p:nvGrpSpPr>
        <p:grpSpPr>
          <a:xfrm>
            <a:off x="-1531200" y="376252"/>
            <a:ext cx="9101106" cy="4851450"/>
            <a:chOff x="-5432500" y="-831831"/>
            <a:chExt cx="12134808" cy="6468600"/>
          </a:xfrm>
        </p:grpSpPr>
        <p:sp>
          <p:nvSpPr>
            <p:cNvPr id="499" name="Google Shape;499;g2399c07e153_0_1220"/>
            <p:cNvSpPr/>
            <p:nvPr/>
          </p:nvSpPr>
          <p:spPr>
            <a:xfrm>
              <a:off x="-5432500" y="-831831"/>
              <a:ext cx="6468600" cy="6468600"/>
            </a:xfrm>
            <a:prstGeom prst="blockArc">
              <a:avLst>
                <a:gd name="adj1" fmla="val 18900000"/>
                <a:gd name="adj2" fmla="val 2700000"/>
                <a:gd name="adj3" fmla="val 334"/>
              </a:avLst>
            </a:prstGeom>
            <a:noFill/>
            <a:ln w="25400" cap="flat" cmpd="sng">
              <a:solidFill>
                <a:srgbClr val="E39D6C"/>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0" name="Google Shape;500;g2399c07e153_0_1220"/>
            <p:cNvSpPr/>
            <p:nvPr/>
          </p:nvSpPr>
          <p:spPr>
            <a:xfrm>
              <a:off x="452995" y="300205"/>
              <a:ext cx="6249300" cy="600900"/>
            </a:xfrm>
            <a:prstGeom prst="rect">
              <a:avLst/>
            </a:prstGeom>
            <a:solidFill>
              <a:srgbClr val="E39D6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1" name="Google Shape;501;g2399c07e153_0_1220"/>
            <p:cNvSpPr txBox="1"/>
            <p:nvPr/>
          </p:nvSpPr>
          <p:spPr>
            <a:xfrm>
              <a:off x="452995" y="300205"/>
              <a:ext cx="62493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Partnership	</a:t>
              </a:r>
              <a:endParaRPr sz="1100"/>
            </a:p>
          </p:txBody>
        </p:sp>
        <p:sp>
          <p:nvSpPr>
            <p:cNvPr id="502" name="Google Shape;502;g2399c07e153_0_1220"/>
            <p:cNvSpPr/>
            <p:nvPr/>
          </p:nvSpPr>
          <p:spPr>
            <a:xfrm>
              <a:off x="77497" y="225106"/>
              <a:ext cx="750900" cy="750900"/>
            </a:xfrm>
            <a:prstGeom prst="ellipse">
              <a:avLst/>
            </a:prstGeom>
            <a:solidFill>
              <a:schemeClr val="lt1"/>
            </a:solidFill>
            <a:ln w="25400" cap="flat" cmpd="sng">
              <a:solidFill>
                <a:srgbClr val="E39D6C"/>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3" name="Google Shape;503;g2399c07e153_0_1220"/>
            <p:cNvSpPr/>
            <p:nvPr/>
          </p:nvSpPr>
          <p:spPr>
            <a:xfrm>
              <a:off x="883508" y="1201112"/>
              <a:ext cx="5818800" cy="600900"/>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4" name="Google Shape;504;g2399c07e153_0_1220"/>
            <p:cNvSpPr txBox="1"/>
            <p:nvPr/>
          </p:nvSpPr>
          <p:spPr>
            <a:xfrm>
              <a:off x="883508" y="1201112"/>
              <a:ext cx="58188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Acceptance</a:t>
              </a:r>
              <a:endParaRPr sz="1100"/>
            </a:p>
          </p:txBody>
        </p:sp>
        <p:sp>
          <p:nvSpPr>
            <p:cNvPr id="505" name="Google Shape;505;g2399c07e153_0_1220"/>
            <p:cNvSpPr/>
            <p:nvPr/>
          </p:nvSpPr>
          <p:spPr>
            <a:xfrm>
              <a:off x="508011" y="1126012"/>
              <a:ext cx="750900" cy="75090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6" name="Google Shape;506;g2399c07e153_0_1220"/>
            <p:cNvSpPr/>
            <p:nvPr/>
          </p:nvSpPr>
          <p:spPr>
            <a:xfrm>
              <a:off x="1015641" y="2102018"/>
              <a:ext cx="5686500" cy="600900"/>
            </a:xfrm>
            <a:prstGeom prst="rect">
              <a:avLst/>
            </a:prstGeom>
            <a:solidFill>
              <a:srgbClr val="3D34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7" name="Google Shape;507;g2399c07e153_0_1220"/>
            <p:cNvSpPr txBox="1"/>
            <p:nvPr/>
          </p:nvSpPr>
          <p:spPr>
            <a:xfrm>
              <a:off x="1015641" y="2102018"/>
              <a:ext cx="56865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Compassion</a:t>
              </a:r>
              <a:endParaRPr sz="1100"/>
            </a:p>
          </p:txBody>
        </p:sp>
        <p:sp>
          <p:nvSpPr>
            <p:cNvPr id="508" name="Google Shape;508;g2399c07e153_0_1220"/>
            <p:cNvSpPr/>
            <p:nvPr/>
          </p:nvSpPr>
          <p:spPr>
            <a:xfrm>
              <a:off x="640143" y="2026918"/>
              <a:ext cx="750900" cy="750900"/>
            </a:xfrm>
            <a:prstGeom prst="ellipse">
              <a:avLst/>
            </a:prstGeom>
            <a:solidFill>
              <a:schemeClr val="lt1"/>
            </a:solidFill>
            <a:ln w="25400" cap="flat" cmpd="sng">
              <a:solidFill>
                <a:srgbClr val="3D34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9" name="Google Shape;509;g2399c07e153_0_1220"/>
            <p:cNvSpPr/>
            <p:nvPr/>
          </p:nvSpPr>
          <p:spPr>
            <a:xfrm>
              <a:off x="883508" y="3002924"/>
              <a:ext cx="5818800" cy="600900"/>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0" name="Google Shape;510;g2399c07e153_0_1220"/>
            <p:cNvSpPr txBox="1"/>
            <p:nvPr/>
          </p:nvSpPr>
          <p:spPr>
            <a:xfrm>
              <a:off x="883508" y="3002924"/>
              <a:ext cx="58188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Empowerment</a:t>
              </a:r>
              <a:endParaRPr sz="1100"/>
            </a:p>
          </p:txBody>
        </p:sp>
        <p:sp>
          <p:nvSpPr>
            <p:cNvPr id="511" name="Google Shape;511;g2399c07e153_0_1220"/>
            <p:cNvSpPr/>
            <p:nvPr/>
          </p:nvSpPr>
          <p:spPr>
            <a:xfrm>
              <a:off x="508011" y="2927824"/>
              <a:ext cx="750900" cy="750900"/>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2" name="Google Shape;512;g2399c07e153_0_1220"/>
            <p:cNvSpPr/>
            <p:nvPr/>
          </p:nvSpPr>
          <p:spPr>
            <a:xfrm>
              <a:off x="452995" y="3903830"/>
              <a:ext cx="6249300" cy="600900"/>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3" name="Google Shape;513;g2399c07e153_0_1220"/>
            <p:cNvSpPr txBox="1"/>
            <p:nvPr/>
          </p:nvSpPr>
          <p:spPr>
            <a:xfrm>
              <a:off x="452995" y="3903830"/>
              <a:ext cx="6249300" cy="600900"/>
            </a:xfrm>
            <a:prstGeom prst="rect">
              <a:avLst/>
            </a:prstGeom>
            <a:noFill/>
            <a:ln>
              <a:noFill/>
            </a:ln>
          </p:spPr>
          <p:txBody>
            <a:bodyPr spcFirstLastPara="1" wrap="square" lIns="357650" tIns="59050" rIns="59050" bIns="5905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Context</a:t>
              </a:r>
              <a:endParaRPr sz="1100"/>
            </a:p>
          </p:txBody>
        </p:sp>
        <p:sp>
          <p:nvSpPr>
            <p:cNvPr id="514" name="Google Shape;514;g2399c07e153_0_1220"/>
            <p:cNvSpPr/>
            <p:nvPr/>
          </p:nvSpPr>
          <p:spPr>
            <a:xfrm>
              <a:off x="77497" y="3828731"/>
              <a:ext cx="750900" cy="750900"/>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515" name="Google Shape;515;g2399c07e153_0_1220"/>
          <p:cNvSpPr txBox="1">
            <a:spLocks noGrp="1"/>
          </p:cNvSpPr>
          <p:nvPr>
            <p:ph type="title"/>
          </p:nvPr>
        </p:nvSpPr>
        <p:spPr>
          <a:xfrm>
            <a:off x="342900" y="154484"/>
            <a:ext cx="6172200" cy="6432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100000"/>
              <a:buFont typeface="Calibri"/>
              <a:buNone/>
            </a:pPr>
            <a:r>
              <a:rPr lang="en-US"/>
              <a:t>Spirit of MI</a:t>
            </a:r>
            <a:endParaRPr/>
          </a:p>
        </p:txBody>
      </p:sp>
      <p:sp>
        <p:nvSpPr>
          <p:cNvPr id="516" name="Google Shape;516;g2399c07e153_0_1220"/>
          <p:cNvSpPr/>
          <p:nvPr/>
        </p:nvSpPr>
        <p:spPr>
          <a:xfrm>
            <a:off x="2543175" y="3800475"/>
            <a:ext cx="685800" cy="685800"/>
          </a:xfrm>
          <a:prstGeom prst="star5">
            <a:avLst>
              <a:gd name="adj" fmla="val 19098"/>
              <a:gd name="hf" fmla="val 105146"/>
              <a:gd name="vf" fmla="val 110557"/>
            </a:avLst>
          </a:prstGeom>
          <a:solidFill>
            <a:schemeClr val="accent1"/>
          </a:solidFill>
          <a:ln w="25400" cap="flat" cmpd="sng">
            <a:solidFill>
              <a:srgbClr val="4B442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2399c07e153_0_1498"/>
          <p:cNvSpPr txBox="1">
            <a:spLocks noGrp="1"/>
          </p:cNvSpPr>
          <p:nvPr>
            <p:ph type="title"/>
          </p:nvPr>
        </p:nvSpPr>
        <p:spPr>
          <a:xfrm>
            <a:off x="429369" y="178904"/>
            <a:ext cx="8263800" cy="10758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2200"/>
              <a:buFont typeface="Calibri"/>
              <a:buNone/>
            </a:pPr>
            <a:r>
              <a:rPr lang="en-US" sz="3500"/>
              <a:t>In Motivational Interviewing, we avoid:</a:t>
            </a:r>
            <a:endParaRPr/>
          </a:p>
        </p:txBody>
      </p:sp>
      <p:grpSp>
        <p:nvGrpSpPr>
          <p:cNvPr id="523" name="Google Shape;523;g2399c07e153_0_1498"/>
          <p:cNvGrpSpPr/>
          <p:nvPr/>
        </p:nvGrpSpPr>
        <p:grpSpPr>
          <a:xfrm>
            <a:off x="695701" y="1506217"/>
            <a:ext cx="7215161" cy="2931246"/>
            <a:chOff x="355109" y="1688"/>
            <a:chExt cx="9620214" cy="3908328"/>
          </a:xfrm>
        </p:grpSpPr>
        <p:sp>
          <p:nvSpPr>
            <p:cNvPr id="524" name="Google Shape;524;g2399c07e153_0_1498"/>
            <p:cNvSpPr/>
            <p:nvPr/>
          </p:nvSpPr>
          <p:spPr>
            <a:xfrm>
              <a:off x="355109" y="1688"/>
              <a:ext cx="3006300" cy="1803900"/>
            </a:xfrm>
            <a:prstGeom prst="rect">
              <a:avLst/>
            </a:prstGeom>
            <a:solidFill>
              <a:srgbClr val="E39D6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5" name="Google Shape;525;g2399c07e153_0_1498"/>
            <p:cNvSpPr txBox="1"/>
            <p:nvPr/>
          </p:nvSpPr>
          <p:spPr>
            <a:xfrm>
              <a:off x="355109" y="1688"/>
              <a:ext cx="3006300" cy="1803900"/>
            </a:xfrm>
            <a:prstGeom prst="rect">
              <a:avLst/>
            </a:prstGeom>
            <a:noFill/>
            <a:ln>
              <a:noFill/>
            </a:ln>
          </p:spPr>
          <p:txBody>
            <a:bodyPr spcFirstLastPara="1" wrap="square" lIns="122875" tIns="122875" rIns="122875" bIns="12287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Debating</a:t>
              </a:r>
              <a:endParaRPr sz="1100"/>
            </a:p>
          </p:txBody>
        </p:sp>
        <p:sp>
          <p:nvSpPr>
            <p:cNvPr id="526" name="Google Shape;526;g2399c07e153_0_1498"/>
            <p:cNvSpPr/>
            <p:nvPr/>
          </p:nvSpPr>
          <p:spPr>
            <a:xfrm>
              <a:off x="3662066" y="1688"/>
              <a:ext cx="3006300" cy="1803900"/>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7" name="Google Shape;527;g2399c07e153_0_1498"/>
            <p:cNvSpPr txBox="1"/>
            <p:nvPr/>
          </p:nvSpPr>
          <p:spPr>
            <a:xfrm>
              <a:off x="3662066" y="1688"/>
              <a:ext cx="3006300" cy="1803900"/>
            </a:xfrm>
            <a:prstGeom prst="rect">
              <a:avLst/>
            </a:prstGeom>
            <a:noFill/>
            <a:ln>
              <a:noFill/>
            </a:ln>
          </p:spPr>
          <p:txBody>
            <a:bodyPr spcFirstLastPara="1" wrap="square" lIns="122875" tIns="122875" rIns="122875" bIns="12287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Judging</a:t>
              </a:r>
              <a:endParaRPr sz="1100"/>
            </a:p>
          </p:txBody>
        </p:sp>
        <p:sp>
          <p:nvSpPr>
            <p:cNvPr id="528" name="Google Shape;528;g2399c07e153_0_1498"/>
            <p:cNvSpPr/>
            <p:nvPr/>
          </p:nvSpPr>
          <p:spPr>
            <a:xfrm>
              <a:off x="6969023" y="1688"/>
              <a:ext cx="3006300" cy="18039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9" name="Google Shape;529;g2399c07e153_0_1498"/>
            <p:cNvSpPr txBox="1"/>
            <p:nvPr/>
          </p:nvSpPr>
          <p:spPr>
            <a:xfrm>
              <a:off x="6969023" y="1688"/>
              <a:ext cx="3006300" cy="1803900"/>
            </a:xfrm>
            <a:prstGeom prst="rect">
              <a:avLst/>
            </a:prstGeom>
            <a:noFill/>
            <a:ln>
              <a:noFill/>
            </a:ln>
          </p:spPr>
          <p:txBody>
            <a:bodyPr spcFirstLastPara="1" wrap="square" lIns="122875" tIns="122875" rIns="122875" bIns="12287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Dumping information</a:t>
              </a:r>
              <a:endParaRPr sz="1100"/>
            </a:p>
          </p:txBody>
        </p:sp>
        <p:sp>
          <p:nvSpPr>
            <p:cNvPr id="530" name="Google Shape;530;g2399c07e153_0_1498"/>
            <p:cNvSpPr/>
            <p:nvPr/>
          </p:nvSpPr>
          <p:spPr>
            <a:xfrm>
              <a:off x="355109" y="2106116"/>
              <a:ext cx="3006300" cy="1803900"/>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1" name="Google Shape;531;g2399c07e153_0_1498"/>
            <p:cNvSpPr txBox="1"/>
            <p:nvPr/>
          </p:nvSpPr>
          <p:spPr>
            <a:xfrm>
              <a:off x="355109" y="2106116"/>
              <a:ext cx="3006300" cy="1803900"/>
            </a:xfrm>
            <a:prstGeom prst="rect">
              <a:avLst/>
            </a:prstGeom>
            <a:noFill/>
            <a:ln>
              <a:noFill/>
            </a:ln>
          </p:spPr>
          <p:txBody>
            <a:bodyPr spcFirstLastPara="1" wrap="square" lIns="122875" tIns="122875" rIns="122875" bIns="12287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Dismissing</a:t>
              </a:r>
              <a:endParaRPr sz="1100"/>
            </a:p>
          </p:txBody>
        </p:sp>
        <p:sp>
          <p:nvSpPr>
            <p:cNvPr id="532" name="Google Shape;532;g2399c07e153_0_1498"/>
            <p:cNvSpPr/>
            <p:nvPr/>
          </p:nvSpPr>
          <p:spPr>
            <a:xfrm>
              <a:off x="3662066" y="2106116"/>
              <a:ext cx="3006300" cy="1803900"/>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3" name="Google Shape;533;g2399c07e153_0_1498"/>
            <p:cNvSpPr txBox="1"/>
            <p:nvPr/>
          </p:nvSpPr>
          <p:spPr>
            <a:xfrm>
              <a:off x="3662066" y="2106116"/>
              <a:ext cx="3006300" cy="1803900"/>
            </a:xfrm>
            <a:prstGeom prst="rect">
              <a:avLst/>
            </a:prstGeom>
            <a:noFill/>
            <a:ln>
              <a:noFill/>
            </a:ln>
          </p:spPr>
          <p:txBody>
            <a:bodyPr spcFirstLastPara="1" wrap="square" lIns="122875" tIns="122875" rIns="122875" bIns="12287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Pouncing</a:t>
              </a:r>
              <a:endParaRPr sz="1100"/>
            </a:p>
          </p:txBody>
        </p:sp>
        <p:sp>
          <p:nvSpPr>
            <p:cNvPr id="534" name="Google Shape;534;g2399c07e153_0_1498"/>
            <p:cNvSpPr/>
            <p:nvPr/>
          </p:nvSpPr>
          <p:spPr>
            <a:xfrm>
              <a:off x="6969023" y="2106116"/>
              <a:ext cx="3006300" cy="1803900"/>
            </a:xfrm>
            <a:prstGeom prst="rect">
              <a:avLst/>
            </a:prstGeom>
            <a:solidFill>
              <a:srgbClr val="E39D6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5" name="Google Shape;535;g2399c07e153_0_1498"/>
            <p:cNvSpPr txBox="1"/>
            <p:nvPr/>
          </p:nvSpPr>
          <p:spPr>
            <a:xfrm>
              <a:off x="6969023" y="2106116"/>
              <a:ext cx="3006300" cy="1803900"/>
            </a:xfrm>
            <a:prstGeom prst="rect">
              <a:avLst/>
            </a:prstGeom>
            <a:noFill/>
            <a:ln>
              <a:noFill/>
            </a:ln>
          </p:spPr>
          <p:txBody>
            <a:bodyPr spcFirstLastPara="1" wrap="square" lIns="122875" tIns="122875" rIns="122875" bIns="12287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Confronting</a:t>
              </a:r>
              <a:endParaRPr sz="1100"/>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8">
      <a:dk1>
        <a:srgbClr val="6F8456"/>
      </a:dk1>
      <a:lt1>
        <a:srgbClr val="FFFFFF"/>
      </a:lt1>
      <a:dk2>
        <a:srgbClr val="081A26"/>
      </a:dk2>
      <a:lt2>
        <a:srgbClr val="6F8456"/>
      </a:lt2>
      <a:accent1>
        <a:srgbClr val="B3A369"/>
      </a:accent1>
      <a:accent2>
        <a:srgbClr val="E59E6D"/>
      </a:accent2>
      <a:accent3>
        <a:srgbClr val="7A6855"/>
      </a:accent3>
      <a:accent4>
        <a:srgbClr val="6F8456"/>
      </a:accent4>
      <a:accent5>
        <a:srgbClr val="6F8456"/>
      </a:accent5>
      <a:accent6>
        <a:srgbClr val="B3A369"/>
      </a:accent6>
      <a:hlink>
        <a:srgbClr val="7A6855"/>
      </a:hlink>
      <a:folHlink>
        <a:srgbClr val="7A68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8">
      <a:dk1>
        <a:srgbClr val="6F8456"/>
      </a:dk1>
      <a:lt1>
        <a:srgbClr val="FFFFFF"/>
      </a:lt1>
      <a:dk2>
        <a:srgbClr val="081A26"/>
      </a:dk2>
      <a:lt2>
        <a:srgbClr val="6F8456"/>
      </a:lt2>
      <a:accent1>
        <a:srgbClr val="B3A369"/>
      </a:accent1>
      <a:accent2>
        <a:srgbClr val="E59E6D"/>
      </a:accent2>
      <a:accent3>
        <a:srgbClr val="7A6855"/>
      </a:accent3>
      <a:accent4>
        <a:srgbClr val="6F8456"/>
      </a:accent4>
      <a:accent5>
        <a:srgbClr val="6F8456"/>
      </a:accent5>
      <a:accent6>
        <a:srgbClr val="B3A369"/>
      </a:accent6>
      <a:hlink>
        <a:srgbClr val="7A6855"/>
      </a:hlink>
      <a:folHlink>
        <a:srgbClr val="7A68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1789</Words>
  <Application>Microsoft Office PowerPoint</Application>
  <PresentationFormat>On-screen Show (16:9)</PresentationFormat>
  <Paragraphs>256</Paragraphs>
  <Slides>40</Slides>
  <Notes>40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40</vt:i4>
      </vt:variant>
    </vt:vector>
  </HeadingPairs>
  <TitlesOfParts>
    <vt:vector size="50" baseType="lpstr">
      <vt:lpstr>Calibri</vt:lpstr>
      <vt:lpstr>Arial</vt:lpstr>
      <vt:lpstr>Arial Black</vt:lpstr>
      <vt:lpstr>Palatino</vt:lpstr>
      <vt:lpstr>Libre Franklin</vt:lpstr>
      <vt:lpstr>Roboto</vt:lpstr>
      <vt:lpstr>Office Theme</vt:lpstr>
      <vt:lpstr>2_Office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Spirit of MI</vt:lpstr>
      <vt:lpstr>In Motivational Interviewing, we avoid:</vt:lpstr>
      <vt:lpstr>PowerPoint Presentation</vt:lpstr>
      <vt:lpstr>PowerPoint Presentation</vt:lpstr>
      <vt:lpstr>A Taste of MI (Step 1)</vt:lpstr>
      <vt:lpstr>PowerPoint Presentation</vt:lpstr>
      <vt:lpstr>A Taste of MI (Step 2)</vt:lpstr>
      <vt:lpstr>In Motivational Interviewing, we aim to:</vt:lpstr>
      <vt:lpstr>PowerPoint Presentation</vt:lpstr>
      <vt:lpstr>     Traditional Approach</vt:lpstr>
      <vt:lpstr>PowerPoint Presentation</vt:lpstr>
      <vt:lpstr>Spirit of MI</vt:lpstr>
      <vt:lpstr>Partnership</vt:lpstr>
      <vt:lpstr>Acceptance</vt:lpstr>
      <vt:lpstr>Compassion</vt:lpstr>
      <vt:lpstr>Empowerment</vt:lpstr>
      <vt:lpstr>Context</vt:lpstr>
      <vt:lpstr>“MI Yoga”</vt:lpstr>
      <vt:lpstr>PowerPoint Presentation</vt:lpstr>
      <vt:lpstr>Questions  be careful with “why” questions</vt:lpstr>
      <vt:lpstr>Affirmations</vt:lpstr>
      <vt:lpstr>Reflections</vt:lpstr>
      <vt:lpstr>Autonomy- Emphasizing Statements</vt:lpstr>
      <vt:lpstr>PowerPoint Presentation</vt:lpstr>
      <vt:lpstr>PowerPoint Presentation</vt:lpstr>
      <vt:lpstr>PowerPoint Presentation</vt:lpstr>
      <vt:lpstr>HPV Vaccination</vt:lpstr>
      <vt:lpstr>“I don’t know if I want to get a deep cleaning, that sounds painful.”</vt:lpstr>
      <vt:lpstr>Impact of MI in Action: Parent-focused MI for dental care of children in rural Mexico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Ticey Mason</cp:lastModifiedBy>
  <cp:revision>3</cp:revision>
  <dcterms:created xsi:type="dcterms:W3CDTF">2010-03-02T22:19:15Z</dcterms:created>
  <dcterms:modified xsi:type="dcterms:W3CDTF">2023-08-09T19:53:14Z</dcterms:modified>
</cp:coreProperties>
</file>