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314" r:id="rId5"/>
    <p:sldId id="262" r:id="rId6"/>
    <p:sldId id="263" r:id="rId7"/>
    <p:sldId id="268" r:id="rId8"/>
    <p:sldId id="265" r:id="rId9"/>
    <p:sldId id="264" r:id="rId10"/>
    <p:sldId id="266" r:id="rId11"/>
    <p:sldId id="267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3" r:id="rId20"/>
    <p:sldId id="279" r:id="rId21"/>
    <p:sldId id="277" r:id="rId22"/>
    <p:sldId id="280" r:id="rId23"/>
    <p:sldId id="282" r:id="rId24"/>
    <p:sldId id="281" r:id="rId25"/>
    <p:sldId id="283" r:id="rId26"/>
    <p:sldId id="284" r:id="rId27"/>
    <p:sldId id="285" r:id="rId28"/>
    <p:sldId id="286" r:id="rId29"/>
    <p:sldId id="288" r:id="rId30"/>
    <p:sldId id="289" r:id="rId31"/>
    <p:sldId id="287" r:id="rId32"/>
    <p:sldId id="290" r:id="rId33"/>
    <p:sldId id="297" r:id="rId34"/>
    <p:sldId id="293" r:id="rId35"/>
    <p:sldId id="295" r:id="rId36"/>
    <p:sldId id="296" r:id="rId37"/>
    <p:sldId id="298" r:id="rId38"/>
    <p:sldId id="299" r:id="rId39"/>
    <p:sldId id="300" r:id="rId40"/>
    <p:sldId id="302" r:id="rId41"/>
    <p:sldId id="303" r:id="rId42"/>
    <p:sldId id="304" r:id="rId43"/>
    <p:sldId id="305" r:id="rId44"/>
    <p:sldId id="301" r:id="rId45"/>
    <p:sldId id="306" r:id="rId46"/>
    <p:sldId id="292" r:id="rId47"/>
    <p:sldId id="308" r:id="rId48"/>
    <p:sldId id="309" r:id="rId49"/>
    <p:sldId id="310" r:id="rId50"/>
    <p:sldId id="307" r:id="rId51"/>
    <p:sldId id="312" r:id="rId52"/>
    <p:sldId id="313" r:id="rId53"/>
    <p:sldId id="317" r:id="rId54"/>
    <p:sldId id="315" r:id="rId55"/>
    <p:sldId id="294" r:id="rId56"/>
    <p:sldId id="31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7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9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1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9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2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92F82-F653-4545-8AA5-34A6CEA74EC6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53E6B-F9BD-41D4-9160-FD5826EC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7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6287" y="2418151"/>
            <a:ext cx="6096000" cy="234264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Happy 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Retirement</a:t>
            </a:r>
            <a:b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Joe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57" y="459244"/>
            <a:ext cx="3792471" cy="5688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t="12320"/>
          <a:stretch/>
        </p:blipFill>
        <p:spPr>
          <a:xfrm>
            <a:off x="601163" y="1153303"/>
            <a:ext cx="6532418" cy="4113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093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1"/>
          <a:stretch/>
        </p:blipFill>
        <p:spPr>
          <a:xfrm>
            <a:off x="7763608" y="303285"/>
            <a:ext cx="3826873" cy="5184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 r="9136"/>
          <a:stretch/>
        </p:blipFill>
        <p:spPr>
          <a:xfrm>
            <a:off x="608978" y="1248508"/>
            <a:ext cx="6866098" cy="5126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331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16772" r="14366"/>
          <a:stretch/>
        </p:blipFill>
        <p:spPr>
          <a:xfrm>
            <a:off x="404545" y="643063"/>
            <a:ext cx="5525153" cy="4085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20" y="2068945"/>
            <a:ext cx="5622925" cy="4217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877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 t="23582" r="18672"/>
          <a:stretch/>
        </p:blipFill>
        <p:spPr>
          <a:xfrm>
            <a:off x="6728345" y="2297629"/>
            <a:ext cx="5129147" cy="4279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6" y="312785"/>
            <a:ext cx="5954532" cy="396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990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2" t="17159" r="12226" b="19929"/>
          <a:stretch/>
        </p:blipFill>
        <p:spPr>
          <a:xfrm>
            <a:off x="642651" y="1736436"/>
            <a:ext cx="4806803" cy="4004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4" t="31334" r="26303"/>
          <a:stretch/>
        </p:blipFill>
        <p:spPr>
          <a:xfrm>
            <a:off x="6724072" y="615137"/>
            <a:ext cx="5103071" cy="5458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674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0" r="8576"/>
          <a:stretch/>
        </p:blipFill>
        <p:spPr>
          <a:xfrm>
            <a:off x="1429326" y="498763"/>
            <a:ext cx="9534238" cy="5834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8121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13824" r="12790"/>
          <a:stretch/>
        </p:blipFill>
        <p:spPr>
          <a:xfrm>
            <a:off x="431800" y="258618"/>
            <a:ext cx="5837115" cy="47992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81" y="2391508"/>
            <a:ext cx="5547198" cy="416039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98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1"/>
          <a:stretch/>
        </p:blipFill>
        <p:spPr>
          <a:xfrm>
            <a:off x="439926" y="1581728"/>
            <a:ext cx="6646673" cy="4993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8" r="11631"/>
          <a:stretch/>
        </p:blipFill>
        <p:spPr>
          <a:xfrm>
            <a:off x="7535802" y="323273"/>
            <a:ext cx="4314453" cy="5292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428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2474" y="1082892"/>
            <a:ext cx="5855278" cy="439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223" r="579"/>
          <a:stretch/>
        </p:blipFill>
        <p:spPr>
          <a:xfrm>
            <a:off x="4992881" y="1754914"/>
            <a:ext cx="694865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965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0" b="4105"/>
          <a:stretch/>
        </p:blipFill>
        <p:spPr>
          <a:xfrm>
            <a:off x="408710" y="628071"/>
            <a:ext cx="11388885" cy="5273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705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7" r="42437"/>
          <a:stretch/>
        </p:blipFill>
        <p:spPr>
          <a:xfrm>
            <a:off x="311727" y="292803"/>
            <a:ext cx="5008220" cy="4265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59" y="2306330"/>
            <a:ext cx="5628261" cy="4221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3579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08" y="1092905"/>
            <a:ext cx="3450694" cy="4600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6" y="279039"/>
            <a:ext cx="4543515" cy="60580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67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9" t="25512" r="-10" b="15859"/>
          <a:stretch/>
        </p:blipFill>
        <p:spPr>
          <a:xfrm>
            <a:off x="884064" y="969818"/>
            <a:ext cx="10595971" cy="4627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845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5" y="610666"/>
            <a:ext cx="6595823" cy="4946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28962" r="3917" b="429"/>
          <a:stretch/>
        </p:blipFill>
        <p:spPr>
          <a:xfrm>
            <a:off x="7472218" y="1766455"/>
            <a:ext cx="4451927" cy="3042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621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r="15463"/>
          <a:stretch/>
        </p:blipFill>
        <p:spPr>
          <a:xfrm>
            <a:off x="554181" y="404883"/>
            <a:ext cx="5643419" cy="59213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1" y="404883"/>
            <a:ext cx="4752257" cy="5841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0332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" y="509474"/>
            <a:ext cx="11043138" cy="6046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7964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/>
          <a:stretch/>
        </p:blipFill>
        <p:spPr>
          <a:xfrm>
            <a:off x="498764" y="1736436"/>
            <a:ext cx="6056745" cy="4568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23077" r="17139"/>
          <a:stretch/>
        </p:blipFill>
        <p:spPr>
          <a:xfrm>
            <a:off x="6713268" y="277091"/>
            <a:ext cx="5314642" cy="3306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32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120" y="1354616"/>
            <a:ext cx="5819621" cy="3854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44" y="372082"/>
            <a:ext cx="3844791" cy="58048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3761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3"/>
          <a:stretch/>
        </p:blipFill>
        <p:spPr>
          <a:xfrm>
            <a:off x="185016" y="2262649"/>
            <a:ext cx="7499461" cy="438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9"/>
          <a:stretch/>
        </p:blipFill>
        <p:spPr>
          <a:xfrm>
            <a:off x="7561385" y="386726"/>
            <a:ext cx="4115688" cy="252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15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22707" r="3679"/>
          <a:stretch/>
        </p:blipFill>
        <p:spPr>
          <a:xfrm>
            <a:off x="1345226" y="738915"/>
            <a:ext cx="9715233" cy="5488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80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15" y="1767524"/>
            <a:ext cx="6794854" cy="45004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 b="18202"/>
          <a:stretch/>
        </p:blipFill>
        <p:spPr>
          <a:xfrm>
            <a:off x="524163" y="434108"/>
            <a:ext cx="4373152" cy="2128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55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34516" r="5959"/>
          <a:stretch/>
        </p:blipFill>
        <p:spPr>
          <a:xfrm>
            <a:off x="525294" y="181877"/>
            <a:ext cx="6575898" cy="3383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25" y="3268494"/>
            <a:ext cx="4252719" cy="3189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944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67" y="888024"/>
            <a:ext cx="7720929" cy="5145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9" t="21311"/>
          <a:stretch/>
        </p:blipFill>
        <p:spPr>
          <a:xfrm>
            <a:off x="550705" y="1028700"/>
            <a:ext cx="3144108" cy="55084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2525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 b="7179"/>
          <a:stretch/>
        </p:blipFill>
        <p:spPr>
          <a:xfrm>
            <a:off x="918882" y="844062"/>
            <a:ext cx="10354235" cy="5521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56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88" y="1248694"/>
            <a:ext cx="6363130" cy="4214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5" y="269724"/>
            <a:ext cx="4039644" cy="60990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856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1328521"/>
            <a:ext cx="5867402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98" y="1328521"/>
            <a:ext cx="5181600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80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4" y="665018"/>
            <a:ext cx="7167735" cy="4747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30" y="2130425"/>
            <a:ext cx="3262483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41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9" y="907592"/>
            <a:ext cx="3763108" cy="50174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7" y="907592"/>
            <a:ext cx="6622201" cy="49225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0768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8" r="5303"/>
          <a:stretch/>
        </p:blipFill>
        <p:spPr>
          <a:xfrm>
            <a:off x="391322" y="329047"/>
            <a:ext cx="6841386" cy="4141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10260" r="8601" b="1090"/>
          <a:stretch/>
        </p:blipFill>
        <p:spPr>
          <a:xfrm>
            <a:off x="7566217" y="2752436"/>
            <a:ext cx="4127020" cy="3754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221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" y="572654"/>
            <a:ext cx="7299037" cy="54742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98" y="1252757"/>
            <a:ext cx="3294185" cy="41140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4002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0" y="861877"/>
            <a:ext cx="2844243" cy="5037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/>
          <a:stretch/>
        </p:blipFill>
        <p:spPr>
          <a:xfrm>
            <a:off x="3879421" y="1054741"/>
            <a:ext cx="7920386" cy="4651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9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1" r="7579"/>
          <a:stretch/>
        </p:blipFill>
        <p:spPr>
          <a:xfrm>
            <a:off x="386596" y="2156234"/>
            <a:ext cx="3341574" cy="4268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2" y="576741"/>
            <a:ext cx="3599523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/>
          <a:stretch/>
        </p:blipFill>
        <p:spPr>
          <a:xfrm>
            <a:off x="8350956" y="2604738"/>
            <a:ext cx="3596648" cy="3239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911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15250" r="2897" b="12498"/>
          <a:stretch/>
        </p:blipFill>
        <p:spPr>
          <a:xfrm>
            <a:off x="975436" y="286327"/>
            <a:ext cx="10366935" cy="62160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6968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12741" r="13461"/>
          <a:stretch/>
        </p:blipFill>
        <p:spPr>
          <a:xfrm>
            <a:off x="8249050" y="3121268"/>
            <a:ext cx="3464169" cy="33910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" y="283151"/>
            <a:ext cx="7073132" cy="53048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876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0" y="1101655"/>
            <a:ext cx="5627074" cy="422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73" y="1101655"/>
            <a:ext cx="5557982" cy="416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23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/>
          <a:stretch/>
        </p:blipFill>
        <p:spPr>
          <a:xfrm>
            <a:off x="813924" y="654584"/>
            <a:ext cx="10677745" cy="5690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065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95648"/>
            <a:ext cx="5420688" cy="4065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09" y="2218099"/>
            <a:ext cx="5756563" cy="4317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4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t="20716" r="7977"/>
          <a:stretch/>
        </p:blipFill>
        <p:spPr>
          <a:xfrm>
            <a:off x="628072" y="3091650"/>
            <a:ext cx="4488873" cy="321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11685" r="7888"/>
          <a:stretch/>
        </p:blipFill>
        <p:spPr>
          <a:xfrm>
            <a:off x="5442927" y="387928"/>
            <a:ext cx="6461203" cy="5054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333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2" t="13401" r="25294"/>
          <a:stretch/>
        </p:blipFill>
        <p:spPr>
          <a:xfrm>
            <a:off x="8007926" y="2041237"/>
            <a:ext cx="3731491" cy="459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1" t="33415" b="10662"/>
          <a:stretch/>
        </p:blipFill>
        <p:spPr>
          <a:xfrm>
            <a:off x="441635" y="554183"/>
            <a:ext cx="7296493" cy="447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480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0"/>
          <a:stretch/>
        </p:blipFill>
        <p:spPr>
          <a:xfrm>
            <a:off x="419008" y="683491"/>
            <a:ext cx="11271738" cy="53640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95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1" r="10277" b="3657"/>
          <a:stretch/>
        </p:blipFill>
        <p:spPr>
          <a:xfrm>
            <a:off x="501859" y="1635368"/>
            <a:ext cx="6656664" cy="36224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66" y="676418"/>
            <a:ext cx="3974631" cy="52995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39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13111"/>
          <a:stretch/>
        </p:blipFill>
        <p:spPr>
          <a:xfrm>
            <a:off x="380546" y="1533236"/>
            <a:ext cx="4920314" cy="38292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45" y="1072789"/>
            <a:ext cx="6113702" cy="45852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64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14750"/>
          <a:stretch/>
        </p:blipFill>
        <p:spPr>
          <a:xfrm>
            <a:off x="329917" y="853952"/>
            <a:ext cx="7031465" cy="4865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2293" r="26452"/>
          <a:stretch/>
        </p:blipFill>
        <p:spPr>
          <a:xfrm>
            <a:off x="7777018" y="424872"/>
            <a:ext cx="3814618" cy="6195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580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8" y="470427"/>
            <a:ext cx="6863773" cy="5147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33"/>
          <a:stretch/>
        </p:blipFill>
        <p:spPr>
          <a:xfrm>
            <a:off x="8229600" y="1693841"/>
            <a:ext cx="3362035" cy="48709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260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2" y="284811"/>
            <a:ext cx="6405899" cy="4804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9783" r="9492"/>
          <a:stretch/>
        </p:blipFill>
        <p:spPr>
          <a:xfrm>
            <a:off x="7047346" y="2394842"/>
            <a:ext cx="4839854" cy="4233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2322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4" t="33916" r="26791"/>
          <a:stretch/>
        </p:blipFill>
        <p:spPr>
          <a:xfrm>
            <a:off x="496455" y="2499119"/>
            <a:ext cx="3733800" cy="3969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1"/>
          <a:stretch/>
        </p:blipFill>
        <p:spPr>
          <a:xfrm>
            <a:off x="4765450" y="692727"/>
            <a:ext cx="7105988" cy="39560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24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r="23681"/>
          <a:stretch/>
        </p:blipFill>
        <p:spPr>
          <a:xfrm>
            <a:off x="5661892" y="1052036"/>
            <a:ext cx="6050830" cy="4885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53"/>
          <a:stretch/>
        </p:blipFill>
        <p:spPr>
          <a:xfrm>
            <a:off x="457910" y="822036"/>
            <a:ext cx="3966308" cy="5115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448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21027" r="6089" b="5897"/>
          <a:stretch/>
        </p:blipFill>
        <p:spPr>
          <a:xfrm>
            <a:off x="1301528" y="501516"/>
            <a:ext cx="9689745" cy="5932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36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0828" y="1882963"/>
            <a:ext cx="5054102" cy="2842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76" y="683491"/>
            <a:ext cx="6867659" cy="5147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680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12308" r="13362" b="12307"/>
          <a:stretch/>
        </p:blipFill>
        <p:spPr>
          <a:xfrm>
            <a:off x="1371955" y="363769"/>
            <a:ext cx="9831754" cy="61110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9888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9" y="385109"/>
            <a:ext cx="2999522" cy="367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580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47866"/>
            <a:ext cx="5753196" cy="4314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55" y="2430537"/>
            <a:ext cx="5571835" cy="417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046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30286" r="22148"/>
          <a:stretch/>
        </p:blipFill>
        <p:spPr>
          <a:xfrm>
            <a:off x="6010549" y="1562026"/>
            <a:ext cx="5738294" cy="35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3" t="19439" r="24091"/>
          <a:stretch/>
        </p:blipFill>
        <p:spPr>
          <a:xfrm>
            <a:off x="318593" y="1332689"/>
            <a:ext cx="4739793" cy="5028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93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" y="185970"/>
            <a:ext cx="5276443" cy="3957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82" y="2584316"/>
            <a:ext cx="5112320" cy="3834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6876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73" y="2657764"/>
            <a:ext cx="5829300" cy="3886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3" y="386412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350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2</Words>
  <Application>Microsoft Office PowerPoint</Application>
  <PresentationFormat>Widescreen</PresentationFormat>
  <Paragraphs>1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Arial Black</vt:lpstr>
      <vt:lpstr>Calibri</vt:lpstr>
      <vt:lpstr>Calibri Light</vt:lpstr>
      <vt:lpstr>Office Theme</vt:lpstr>
      <vt:lpstr>Happy Retirement Joe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Retirement</dc:title>
  <dc:creator>Lisa Griggs</dc:creator>
  <cp:lastModifiedBy>Lisa Griggs</cp:lastModifiedBy>
  <cp:revision>41</cp:revision>
  <dcterms:created xsi:type="dcterms:W3CDTF">2020-01-09T17:00:02Z</dcterms:created>
  <dcterms:modified xsi:type="dcterms:W3CDTF">2020-01-10T20:59:51Z</dcterms:modified>
</cp:coreProperties>
</file>