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66" r:id="rId3"/>
    <p:sldId id="267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7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EC340-F023-4B02-8F29-007496B29CD4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D0DE5-FE91-447E-BEEE-AA90E704B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65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D0DE5-FE91-447E-BEEE-AA90E704B6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7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D0DE5-FE91-447E-BEEE-AA90E704B62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7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D0DE5-FE91-447E-BEEE-AA90E704B62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7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A623-5A28-40AD-A625-8FAF67A13556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75A9B9F-FFB0-42E0-82A4-E8203AA34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A623-5A28-40AD-A625-8FAF67A13556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A9B9F-FFB0-42E0-82A4-E8203AA34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A623-5A28-40AD-A625-8FAF67A13556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A9B9F-FFB0-42E0-82A4-E8203AA34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A623-5A28-40AD-A625-8FAF67A13556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75A9B9F-FFB0-42E0-82A4-E8203AA34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A623-5A28-40AD-A625-8FAF67A13556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A9B9F-FFB0-42E0-82A4-E8203AA3483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A623-5A28-40AD-A625-8FAF67A13556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A9B9F-FFB0-42E0-82A4-E8203AA34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A623-5A28-40AD-A625-8FAF67A13556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75A9B9F-FFB0-42E0-82A4-E8203AA3483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A623-5A28-40AD-A625-8FAF67A13556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A9B9F-FFB0-42E0-82A4-E8203AA34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A623-5A28-40AD-A625-8FAF67A13556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A9B9F-FFB0-42E0-82A4-E8203AA34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A623-5A28-40AD-A625-8FAF67A13556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A9B9F-FFB0-42E0-82A4-E8203AA348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A623-5A28-40AD-A625-8FAF67A13556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A9B9F-FFB0-42E0-82A4-E8203AA3483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EFA623-5A28-40AD-A625-8FAF67A13556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75A9B9F-FFB0-42E0-82A4-E8203AA3483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mailto:tmoore@mattecheck.co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Mattecheck\Business Templates\New Logo Color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58" y="103634"/>
            <a:ext cx="1411941" cy="9144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81000" y="3657600"/>
            <a:ext cx="8458200" cy="1222375"/>
          </a:xfrm>
        </p:spPr>
        <p:txBody>
          <a:bodyPr/>
          <a:lstStyle/>
          <a:p>
            <a:r>
              <a:rPr lang="en-US" dirty="0" smtClean="0"/>
              <a:t>Tribal Self-Insured Health Plans</a:t>
            </a:r>
            <a:br>
              <a:rPr lang="en-US" dirty="0" smtClean="0"/>
            </a:br>
            <a:r>
              <a:rPr lang="en-US" dirty="0" err="1" smtClean="0"/>
              <a:t>PayOr</a:t>
            </a:r>
            <a:r>
              <a:rPr lang="en-US" dirty="0" smtClean="0"/>
              <a:t> of Last Resort</a:t>
            </a:r>
            <a:endParaRPr lang="en-US" dirty="0"/>
          </a:p>
        </p:txBody>
      </p:sp>
      <p:pic>
        <p:nvPicPr>
          <p:cNvPr id="1027" name="Picture 2" descr="C:\Users\TMoore\AppData\Local\Microsoft\Windows\Temporary Internet Files\Content.Outlook\IOQFWLUC\Screen Shot 2012-11-30 at 12 08 04 PM.pn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840" y="103634"/>
            <a:ext cx="1524000" cy="9144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81000" y="5486400"/>
            <a:ext cx="8458200" cy="914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Presented by:</a:t>
            </a:r>
          </a:p>
          <a:p>
            <a:r>
              <a:rPr lang="en-US" dirty="0" smtClean="0"/>
              <a:t>Tyler Moore, Mattecheck &amp; Associates and Face Rock Enterprises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99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Mattecheck\Business Templates\New Logo Color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26095"/>
            <a:ext cx="1411941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PayOr</a:t>
            </a:r>
            <a:r>
              <a:rPr lang="en-US" dirty="0" smtClean="0"/>
              <a:t> of last resort -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Under 25 U.S.C </a:t>
            </a:r>
            <a:r>
              <a:rPr lang="en-US" dirty="0" smtClean="0">
                <a:latin typeface="Times New Roman"/>
                <a:cs typeface="Times New Roman"/>
              </a:rPr>
              <a:t>§ 1623(b) the Tribe becomes the payer of last resort for claims incurred by a Contract Health Services (CHS) eligible member/employee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All other coverage would be primary including: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Coverage under a spouse’s health plan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Coverage under Medicare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Coverage under Medicaid</a:t>
            </a:r>
            <a:endParaRPr lang="en-US" dirty="0"/>
          </a:p>
        </p:txBody>
      </p:sp>
      <p:pic>
        <p:nvPicPr>
          <p:cNvPr id="1027" name="Picture 2" descr="C:\Users\TMoore\AppData\Local\Microsoft\Windows\Temporary Internet Files\Content.Outlook\IOQFWLUC\Screen Shot 2012-11-30 at 12 08 04 PM.pn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826095"/>
            <a:ext cx="1524000" cy="9144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97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Mattecheck\Business Templates\New Logo Color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6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26095"/>
            <a:ext cx="1411941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payOr</a:t>
            </a:r>
            <a:r>
              <a:rPr lang="en-US" dirty="0" smtClean="0"/>
              <a:t> of last resort – Financial Benefit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Positively impacts the CHS and Health Plan budget by shifting claims cost to other payers without impacting the members out-of-pocket  (both the Tribal Member Plan and the Employer Sponsored Plan)</a:t>
            </a:r>
          </a:p>
          <a:p>
            <a:pPr>
              <a:buFont typeface="Wingdings" pitchFamily="2" charset="2"/>
              <a:buChar char="q"/>
            </a:pPr>
            <a:r>
              <a:rPr lang="en-US" dirty="0"/>
              <a:t>Impact varies drastically based on:</a:t>
            </a:r>
          </a:p>
          <a:p>
            <a:pPr lvl="1">
              <a:buFont typeface="Wingdings" pitchFamily="2" charset="2"/>
              <a:buChar char="q"/>
            </a:pPr>
            <a:r>
              <a:rPr lang="en-US" dirty="0"/>
              <a:t>Number of CHS eligible employees</a:t>
            </a:r>
          </a:p>
          <a:p>
            <a:pPr lvl="1">
              <a:buFont typeface="Wingdings" pitchFamily="2" charset="2"/>
              <a:buChar char="q"/>
            </a:pPr>
            <a:r>
              <a:rPr lang="en-US" dirty="0"/>
              <a:t>Number of Tribal Members who have other </a:t>
            </a:r>
            <a:r>
              <a:rPr lang="en-US" dirty="0" smtClean="0"/>
              <a:t>coverage</a:t>
            </a:r>
          </a:p>
        </p:txBody>
      </p:sp>
      <p:pic>
        <p:nvPicPr>
          <p:cNvPr id="1027" name="Picture 2" descr="C:\Users\TMoore\AppData\Local\Microsoft\Windows\Temporary Internet Files\Content.Outlook\IOQFWLUC\Screen Shot 2012-11-30 at 12 08 04 PM.pn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826095"/>
            <a:ext cx="1524000" cy="9144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94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PayOr</a:t>
            </a:r>
            <a:r>
              <a:rPr lang="en-US" dirty="0" smtClean="0"/>
              <a:t> of last resort – key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The Tribe’s health programs must be self-funded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The health plan documents must have the correct language included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The Tribe and/or the health plan third party administrator (TPA) must correctly manage eligibility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The Tribe’s TPA must understand how to apply and enforce the </a:t>
            </a:r>
            <a:r>
              <a:rPr lang="en-US" dirty="0" err="1" smtClean="0"/>
              <a:t>Payor</a:t>
            </a:r>
            <a:r>
              <a:rPr lang="en-US" dirty="0" smtClean="0"/>
              <a:t> of Last Resort</a:t>
            </a:r>
            <a:endParaRPr lang="en-US" dirty="0"/>
          </a:p>
        </p:txBody>
      </p:sp>
      <p:pic>
        <p:nvPicPr>
          <p:cNvPr id="4" name="Picture 2" descr="C:\Mattecheck\Business Templates\New Logo Colo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6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26095"/>
            <a:ext cx="1411941" cy="914400"/>
          </a:xfrm>
          <a:prstGeom prst="rect">
            <a:avLst/>
          </a:prstGeom>
        </p:spPr>
      </p:pic>
      <p:pic>
        <p:nvPicPr>
          <p:cNvPr id="5" name="Picture 2" descr="C:\Users\TMoore\AppData\Local\Microsoft\Windows\Temporary Internet Files\Content.Outlook\IOQFWLUC\Screen Shot 2012-11-30 at 12 08 04 PM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826095"/>
            <a:ext cx="1524000" cy="9144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1603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Payor</a:t>
            </a:r>
            <a:r>
              <a:rPr lang="en-US" dirty="0" smtClean="0"/>
              <a:t> of Last Resort -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Partner with a subject matter expert to help set up and manage the Tribe’s health programs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Find the right third party administrator (TPA)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Conduct a coordination of benefit (COB) audit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Provide Tribal Member assistance – enrolling in Medicare/Medicaid</a:t>
            </a:r>
            <a:endParaRPr lang="en-US" dirty="0"/>
          </a:p>
        </p:txBody>
      </p:sp>
      <p:pic>
        <p:nvPicPr>
          <p:cNvPr id="4" name="Picture 2" descr="C:\Mattecheck\Business Templates\New Logo Colo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6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26095"/>
            <a:ext cx="1411941" cy="914400"/>
          </a:xfrm>
          <a:prstGeom prst="rect">
            <a:avLst/>
          </a:prstGeom>
        </p:spPr>
      </p:pic>
      <p:pic>
        <p:nvPicPr>
          <p:cNvPr id="5" name="Picture 2" descr="C:\Users\TMoore\AppData\Local\Microsoft\Windows\Temporary Internet Files\Content.Outlook\IOQFWLUC\Screen Shot 2012-11-30 at 12 08 04 PM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826095"/>
            <a:ext cx="1524000" cy="9144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4114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Payor</a:t>
            </a:r>
            <a:r>
              <a:rPr lang="en-US" dirty="0" smtClean="0"/>
              <a:t> of Last Resort –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7200" dirty="0" smtClean="0"/>
              <a:t>Questions?</a:t>
            </a:r>
          </a:p>
          <a:p>
            <a:pPr marL="0" indent="0" algn="ctr">
              <a:buNone/>
            </a:pPr>
            <a:r>
              <a:rPr lang="en-US" dirty="0" smtClean="0"/>
              <a:t>Tyler Moore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70C0"/>
                </a:solidFill>
                <a:hlinkClick r:id="rId2"/>
              </a:rPr>
              <a:t>tmoore@mattecheck.com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dirty="0" smtClean="0"/>
              <a:t>(541) 504-4139</a:t>
            </a:r>
            <a:endParaRPr lang="en-US" dirty="0"/>
          </a:p>
        </p:txBody>
      </p:sp>
      <p:pic>
        <p:nvPicPr>
          <p:cNvPr id="4" name="Picture 2" descr="C:\Mattecheck\Business Templates\New Logo Color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6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26095"/>
            <a:ext cx="1411941" cy="914400"/>
          </a:xfrm>
          <a:prstGeom prst="rect">
            <a:avLst/>
          </a:prstGeom>
        </p:spPr>
      </p:pic>
      <p:pic>
        <p:nvPicPr>
          <p:cNvPr id="5" name="Picture 2" descr="C:\Users\TMoore\AppData\Local\Microsoft\Windows\Temporary Internet Files\Content.Outlook\IOQFWLUC\Screen Shot 2012-11-30 at 12 08 04 PM.pn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826095"/>
            <a:ext cx="1524000" cy="9144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4147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2583</TotalTime>
  <Words>250</Words>
  <Application>Microsoft Office PowerPoint</Application>
  <PresentationFormat>On-screen Show (4:3)</PresentationFormat>
  <Paragraphs>34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Tribal Self-Insured Health Plans PayOr of Last Resort</vt:lpstr>
      <vt:lpstr>PayOr of last resort - Overview</vt:lpstr>
      <vt:lpstr>payOr of last resort – Financial Benefit</vt:lpstr>
      <vt:lpstr>PayOr of last resort – key features</vt:lpstr>
      <vt:lpstr>Payor of Last Resort - considerations</vt:lpstr>
      <vt:lpstr>Payor of Last Resort – Questions?</vt:lpstr>
    </vt:vector>
  </TitlesOfParts>
  <Company>Mattecheck &amp; Associates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Alice Mindak</dc:creator>
  <cp:lastModifiedBy>Tyler Moore</cp:lastModifiedBy>
  <cp:revision>28</cp:revision>
  <dcterms:created xsi:type="dcterms:W3CDTF">2013-06-28T21:22:40Z</dcterms:created>
  <dcterms:modified xsi:type="dcterms:W3CDTF">2013-07-03T14:32:46Z</dcterms:modified>
</cp:coreProperties>
</file>