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7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39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DADDA-6E0E-494D-BC93-F61276622FD5}" type="datetimeFigureOut">
              <a:rPr lang="en-US" smtClean="0"/>
              <a:pPr/>
              <a:t>1/22/2014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47930-43EF-49ED-9B20-19AAA9418D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DADDA-6E0E-494D-BC93-F61276622FD5}" type="datetimeFigureOut">
              <a:rPr lang="en-US" smtClean="0"/>
              <a:pPr/>
              <a:t>1/22/2014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47930-43EF-49ED-9B20-19AAA9418D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DADDA-6E0E-494D-BC93-F61276622FD5}" type="datetimeFigureOut">
              <a:rPr lang="en-US" smtClean="0"/>
              <a:pPr/>
              <a:t>1/22/2014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47930-43EF-49ED-9B20-19AAA9418D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DADDA-6E0E-494D-BC93-F61276622FD5}" type="datetimeFigureOut">
              <a:rPr lang="en-US" smtClean="0"/>
              <a:pPr/>
              <a:t>1/22/2014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47930-43EF-49ED-9B20-19AAA9418D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DADDA-6E0E-494D-BC93-F61276622FD5}" type="datetimeFigureOut">
              <a:rPr lang="en-US" smtClean="0"/>
              <a:pPr/>
              <a:t>1/22/2014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47930-43EF-49ED-9B20-19AAA9418D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DADDA-6E0E-494D-BC93-F61276622FD5}" type="datetimeFigureOut">
              <a:rPr lang="en-US" smtClean="0"/>
              <a:pPr/>
              <a:t>1/22/2014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47930-43EF-49ED-9B20-19AAA9418D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DADDA-6E0E-494D-BC93-F61276622FD5}" type="datetimeFigureOut">
              <a:rPr lang="en-US" smtClean="0"/>
              <a:pPr/>
              <a:t>1/22/2014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47930-43EF-49ED-9B20-19AAA9418D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DADDA-6E0E-494D-BC93-F61276622FD5}" type="datetimeFigureOut">
              <a:rPr lang="en-US" smtClean="0"/>
              <a:pPr/>
              <a:t>1/22/2014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47930-43EF-49ED-9B20-19AAA9418D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DADDA-6E0E-494D-BC93-F61276622FD5}" type="datetimeFigureOut">
              <a:rPr lang="en-US" smtClean="0"/>
              <a:pPr/>
              <a:t>1/22/2014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47930-43EF-49ED-9B20-19AAA9418D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DADDA-6E0E-494D-BC93-F61276622FD5}" type="datetimeFigureOut">
              <a:rPr lang="en-US" smtClean="0"/>
              <a:pPr/>
              <a:t>1/22/2014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47930-43EF-49ED-9B20-19AAA9418D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DADDA-6E0E-494D-BC93-F61276622FD5}" type="datetimeFigureOut">
              <a:rPr lang="en-US" smtClean="0"/>
              <a:pPr/>
              <a:t>1/22/2014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0447930-43EF-49ED-9B20-19AAA9418DD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70DADDA-6E0E-494D-BC93-F61276622FD5}" type="datetimeFigureOut">
              <a:rPr lang="en-US" smtClean="0"/>
              <a:pPr/>
              <a:t>1/22/2014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0447930-43EF-49ED-9B20-19AAA9418DD6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Renee\Pictures\2013-10-04\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Sauk-Suiattle Indian Tribe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/>
            <a:r>
              <a:rPr lang="en-US" sz="20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Renée Roman Nose, MAIS</a:t>
            </a:r>
          </a:p>
          <a:p>
            <a:pPr algn="r"/>
            <a:r>
              <a:rPr lang="en-US" sz="20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Health &amp; Social Services Director</a:t>
            </a:r>
            <a:endParaRPr lang="en-US" sz="20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04088"/>
            <a:ext cx="87630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We Honor the Gifts We are Given</a:t>
            </a:r>
            <a:endParaRPr lang="en-US" dirty="0"/>
          </a:p>
        </p:txBody>
      </p:sp>
      <p:pic>
        <p:nvPicPr>
          <p:cNvPr id="9218" name="Picture 2" descr="C:\Users\Renee\Pictures\2013-09-26 Sauk-Suiattle\Sauk-Suiattle 17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5961" y="1935163"/>
            <a:ext cx="3292078" cy="4389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First Launch of Many</a:t>
            </a:r>
            <a:endParaRPr lang="en-US" dirty="0"/>
          </a:p>
        </p:txBody>
      </p:sp>
      <p:pic>
        <p:nvPicPr>
          <p:cNvPr id="10242" name="Picture 2" descr="C:\Users\Renee\Pictures\2013-09-26 Sauk-Suiattle\Sauk-Suiattle 19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5708" y="1935163"/>
            <a:ext cx="5852583" cy="4389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Traditional Foods</a:t>
            </a:r>
            <a:endParaRPr lang="en-US" dirty="0"/>
          </a:p>
        </p:txBody>
      </p:sp>
      <p:pic>
        <p:nvPicPr>
          <p:cNvPr id="11266" name="Picture 2" descr="C:\Users\Renee\Pictures\2013-10-03\0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5708" y="2011363"/>
            <a:ext cx="5852583" cy="4389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Community, Culture, Continuity</a:t>
            </a:r>
            <a:br>
              <a:rPr lang="en-US" dirty="0" smtClean="0"/>
            </a:br>
            <a:r>
              <a:rPr lang="en-US" dirty="0" smtClean="0"/>
              <a:t>We Are Sauk-Suiattle</a:t>
            </a:r>
            <a:endParaRPr lang="en-US" dirty="0"/>
          </a:p>
        </p:txBody>
      </p:sp>
      <p:pic>
        <p:nvPicPr>
          <p:cNvPr id="14338" name="Picture 2" descr="C:\Users\Renee\Pictures\2013-11-01 Sauk-Suiattle\Sauk-Suiattle 0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5708" y="1935163"/>
            <a:ext cx="5852583" cy="4389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People of the Mountains </a:t>
            </a:r>
            <a:br>
              <a:rPr lang="en-US" dirty="0" smtClean="0"/>
            </a:br>
            <a:r>
              <a:rPr lang="en-US" dirty="0" smtClean="0"/>
              <a:t>and the Rivers</a:t>
            </a:r>
            <a:endParaRPr lang="en-US" dirty="0"/>
          </a:p>
        </p:txBody>
      </p:sp>
      <p:pic>
        <p:nvPicPr>
          <p:cNvPr id="1026" name="Picture 2" descr="C:\Users\Renee\Pictures\2013-09-06\DSCF00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5708" y="1935163"/>
            <a:ext cx="5852583" cy="4389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Big Walk</a:t>
            </a:r>
            <a:endParaRPr lang="en-US" dirty="0"/>
          </a:p>
        </p:txBody>
      </p:sp>
      <p:pic>
        <p:nvPicPr>
          <p:cNvPr id="3075" name="Picture 3" descr="C:\Users\Renee\Pictures\2013-09-06\DSCF00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5708" y="1935163"/>
            <a:ext cx="5852583" cy="4389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If You Let Them Build It, </a:t>
            </a:r>
            <a:br>
              <a:rPr lang="en-US" dirty="0" smtClean="0"/>
            </a:br>
            <a:r>
              <a:rPr lang="en-US" dirty="0" smtClean="0"/>
              <a:t>They Will Come…</a:t>
            </a:r>
            <a:endParaRPr lang="en-US" dirty="0"/>
          </a:p>
        </p:txBody>
      </p:sp>
      <p:pic>
        <p:nvPicPr>
          <p:cNvPr id="13314" name="Picture 2" descr="C:\Users\Renee\Pictures\2013-12-09 December 2013\December 2013 06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5708" y="1935163"/>
            <a:ext cx="5852583" cy="4389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04088"/>
            <a:ext cx="8763000" cy="11430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In the Footsteps of Our Ancestors</a:t>
            </a:r>
            <a:endParaRPr lang="en-US" dirty="0"/>
          </a:p>
        </p:txBody>
      </p:sp>
      <p:pic>
        <p:nvPicPr>
          <p:cNvPr id="4098" name="Picture 2" descr="C:\Users\Renee\Pictures\2013-09-06\DSCF00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905000"/>
            <a:ext cx="6279092" cy="47093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686800" cy="11430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Yes, You Can Hang Your Hat Here!</a:t>
            </a:r>
            <a:endParaRPr lang="en-US" dirty="0"/>
          </a:p>
        </p:txBody>
      </p:sp>
      <p:pic>
        <p:nvPicPr>
          <p:cNvPr id="5122" name="Picture 2" descr="C:\Users\Renee\Pictures\2013-09-06\DSCF00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5961" y="1935163"/>
            <a:ext cx="3292078" cy="4389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Operation Move</a:t>
            </a:r>
            <a:endParaRPr lang="en-US" dirty="0"/>
          </a:p>
        </p:txBody>
      </p:sp>
      <p:pic>
        <p:nvPicPr>
          <p:cNvPr id="6146" name="Picture 2" descr="C:\Users\Renee\Pictures\2013-09-06\DSCF04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5708" y="1935163"/>
            <a:ext cx="5852583" cy="4389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04088"/>
            <a:ext cx="8839200" cy="135331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Building One Healthy Person at a Time</a:t>
            </a:r>
            <a:endParaRPr lang="en-US" dirty="0"/>
          </a:p>
        </p:txBody>
      </p:sp>
      <p:pic>
        <p:nvPicPr>
          <p:cNvPr id="7170" name="Picture 2" descr="C:\Users\Renee\Pictures\2013-09-26 Sauk-Suiattle\Sauk-Suiattle 0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2133600"/>
            <a:ext cx="5852583" cy="4389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Cultural Continuity and Exercise Go Hand in Hand…or Hand on Paddle</a:t>
            </a:r>
            <a:endParaRPr lang="en-US" dirty="0"/>
          </a:p>
        </p:txBody>
      </p:sp>
      <p:pic>
        <p:nvPicPr>
          <p:cNvPr id="8194" name="Picture 2" descr="C:\Users\Renee\Pictures\2013-09-26 Sauk-Suiattle\Sauk-Suiattle 17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5708" y="1935163"/>
            <a:ext cx="5852583" cy="4389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140</TotalTime>
  <Words>80</Words>
  <Application>Microsoft Office PowerPoint</Application>
  <PresentationFormat>On-screen Show (4:3)</PresentationFormat>
  <Paragraphs>15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Flow</vt:lpstr>
      <vt:lpstr>Sauk-Suiattle Indian Tribe</vt:lpstr>
      <vt:lpstr>People of the Mountains  and the Rivers</vt:lpstr>
      <vt:lpstr>The Big Walk</vt:lpstr>
      <vt:lpstr>If You Let Them Build It,  They Will Come…</vt:lpstr>
      <vt:lpstr>In the Footsteps of Our Ancestors</vt:lpstr>
      <vt:lpstr>Yes, You Can Hang Your Hat Here!</vt:lpstr>
      <vt:lpstr>Operation Move</vt:lpstr>
      <vt:lpstr>Building One Healthy Person at a Time</vt:lpstr>
      <vt:lpstr>Cultural Continuity and Exercise Go Hand in Hand…or Hand on Paddle</vt:lpstr>
      <vt:lpstr>We Honor the Gifts We are Given</vt:lpstr>
      <vt:lpstr>First Launch of Many</vt:lpstr>
      <vt:lpstr>Traditional Foods</vt:lpstr>
      <vt:lpstr>Community, Culture, Continuity We Are Sauk-Suiattle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Sauk-Suiattle Indian Tribe</dc:title>
  <dc:creator>Renee</dc:creator>
  <cp:lastModifiedBy>Renee</cp:lastModifiedBy>
  <cp:revision>7</cp:revision>
  <dcterms:created xsi:type="dcterms:W3CDTF">2014-01-22T16:06:16Z</dcterms:created>
  <dcterms:modified xsi:type="dcterms:W3CDTF">2014-01-22T18:42:02Z</dcterms:modified>
</cp:coreProperties>
</file>