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4" r:id="rId3"/>
    <p:sldId id="282" r:id="rId4"/>
    <p:sldId id="287" r:id="rId5"/>
    <p:sldId id="275" r:id="rId6"/>
    <p:sldId id="276" r:id="rId7"/>
    <p:sldId id="259" r:id="rId8"/>
    <p:sldId id="283" r:id="rId9"/>
    <p:sldId id="278" r:id="rId10"/>
    <p:sldId id="284" r:id="rId11"/>
    <p:sldId id="285" r:id="rId12"/>
    <p:sldId id="273" r:id="rId13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614" y="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41743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614" y="8841743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41743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43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Embassy Suites Portland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Portland OR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January 21, 2014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DSTAC Quarterly Meeting – Phoenix AZ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	    </a:t>
            </a:r>
            <a:r>
              <a:rPr lang="en-US" sz="2400" i="1" dirty="0" smtClean="0"/>
              <a:t>February 19-20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/>
              <a:t> Region X Tribal Consultation – TBD 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/>
              <a:t>	    </a:t>
            </a:r>
            <a:r>
              <a:rPr lang="en-US" sz="2400" i="1" dirty="0"/>
              <a:t>February </a:t>
            </a:r>
            <a:r>
              <a:rPr lang="en-US" sz="2400" i="1" dirty="0" smtClean="0"/>
              <a:t>24-25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DHHS Tribal Budget Consultation –    Washington DC 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     March 6-7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NCAI Winter Conference – Washington DC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	    </a:t>
            </a:r>
            <a:r>
              <a:rPr lang="en-US" sz="2400" i="1" dirty="0" smtClean="0"/>
              <a:t>March 10-13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sz="2400" i="1" dirty="0" smtClean="0"/>
              <a:t> </a:t>
            </a:r>
            <a:r>
              <a:rPr lang="en-US" dirty="0" smtClean="0"/>
              <a:t>PHAB </a:t>
            </a:r>
            <a:r>
              <a:rPr lang="en-US" dirty="0"/>
              <a:t>Board Meeting – Alexandria VA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     March 25-27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/>
              <a:t> NIHB Tribal Public Health Summit – Billings MT</a:t>
            </a:r>
          </a:p>
          <a:p>
            <a:pPr marL="457200" lvl="1" indent="0" eaLnBrk="1" hangingPunct="1">
              <a:buNone/>
            </a:pPr>
            <a:r>
              <a:rPr lang="en-US" dirty="0"/>
              <a:t>	</a:t>
            </a:r>
            <a:r>
              <a:rPr lang="en-US" dirty="0" smtClean="0"/>
              <a:t>     </a:t>
            </a:r>
            <a:r>
              <a:rPr lang="en-US" sz="2400" i="1" dirty="0" smtClean="0"/>
              <a:t>March 31-April 3</a:t>
            </a:r>
            <a:r>
              <a:rPr lang="en-US" dirty="0" smtClean="0"/>
              <a:t> </a:t>
            </a:r>
            <a:endParaRPr lang="en-US" sz="2400" i="1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853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524000"/>
          </a:xfrm>
        </p:spPr>
        <p:txBody>
          <a:bodyPr/>
          <a:lstStyle/>
          <a:p>
            <a:r>
              <a:rPr lang="en-US" sz="3200" i="1" dirty="0"/>
              <a:t>Oregon Health &amp; Science University Indian Health Summit &amp; Tour </a:t>
            </a:r>
            <a:br>
              <a:rPr lang="en-US" sz="3200" i="1" dirty="0"/>
            </a:br>
            <a:endParaRPr lang="en-US" sz="3200" i="1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611563"/>
          </a:xfrm>
        </p:spPr>
        <p:txBody>
          <a:bodyPr/>
          <a:lstStyle/>
          <a:p>
            <a:pPr marL="914400" lvl="2" indent="0" algn="ctr">
              <a:buNone/>
            </a:pPr>
            <a:endParaRPr lang="en-US" sz="2800" dirty="0"/>
          </a:p>
          <a:p>
            <a:pPr marL="914400" lvl="2" indent="0" algn="ctr">
              <a:buNone/>
            </a:pPr>
            <a:r>
              <a:rPr lang="en-US" sz="2800" dirty="0" smtClean="0"/>
              <a:t>Wednesday, 1/22/14</a:t>
            </a:r>
          </a:p>
          <a:p>
            <a:pPr marL="914400" lvl="2" indent="0" algn="ctr">
              <a:buNone/>
            </a:pPr>
            <a:r>
              <a:rPr lang="en-US" sz="2800" i="1" dirty="0" smtClean="0"/>
              <a:t>Biomedical Information Communications Center Gallery</a:t>
            </a:r>
          </a:p>
          <a:p>
            <a:pPr marL="914400" lvl="2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Departing Employees: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Bobby Puffin – HR Coordinator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New Employees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Andra Wagner – HR Coordinator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Sarah Addis (</a:t>
            </a:r>
            <a:r>
              <a:rPr lang="en-US" sz="2800" i="1" dirty="0" smtClean="0">
                <a:latin typeface="+mj-lt"/>
              </a:rPr>
              <a:t>Siletz</a:t>
            </a:r>
            <a:r>
              <a:rPr lang="en-US" sz="2800" dirty="0" smtClean="0">
                <a:latin typeface="+mj-lt"/>
              </a:rPr>
              <a:t>) – WTDP Project Assistant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Tommy Ghost Dog Jr. (</a:t>
            </a:r>
            <a:r>
              <a:rPr lang="en-US" sz="2800" i="1" dirty="0" smtClean="0">
                <a:latin typeface="+mj-lt"/>
              </a:rPr>
              <a:t>Burns Pai</a:t>
            </a:r>
            <a:r>
              <a:rPr lang="en-US" sz="2800" dirty="0" smtClean="0">
                <a:latin typeface="+mj-lt"/>
              </a:rPr>
              <a:t>ute) – PRT Assistant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460963" y="23894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10-Year Health Board Recognition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</a:t>
            </a:r>
            <a:r>
              <a:rPr lang="en-US" i="1" dirty="0" smtClean="0">
                <a:latin typeface="+mj-lt"/>
              </a:rPr>
              <a:t>Clarice Charging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460963" y="23894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October 2013</a:t>
            </a:r>
          </a:p>
          <a:p>
            <a:pPr lvl="1" eaLnBrk="1" hangingPunct="1"/>
            <a:r>
              <a:rPr lang="en-US" dirty="0" smtClean="0"/>
              <a:t>NPAIHB Staff Retreat – Lincoln City OR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November 2013</a:t>
            </a:r>
          </a:p>
          <a:p>
            <a:pPr lvl="1" eaLnBrk="1" hangingPunct="1"/>
            <a:r>
              <a:rPr lang="en-US" dirty="0" smtClean="0"/>
              <a:t>WDS Foundation Board – Seattle </a:t>
            </a:r>
          </a:p>
          <a:p>
            <a:pPr lvl="1" eaLnBrk="1" hangingPunct="1"/>
            <a:r>
              <a:rPr lang="en-US" dirty="0" smtClean="0"/>
              <a:t>Dental Support Center Meeting w/IHS - Portland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December 2013</a:t>
            </a:r>
            <a:endParaRPr lang="en-US" b="1" u="sng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NIHB Board Meeting – Washington DC</a:t>
            </a:r>
          </a:p>
          <a:p>
            <a:pPr lvl="1" eaLnBrk="1" hangingPunct="1"/>
            <a:r>
              <a:rPr lang="en-US" dirty="0" smtClean="0"/>
              <a:t>PHAB Board Meeting – Alexandria 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January 2014</a:t>
            </a:r>
          </a:p>
          <a:p>
            <a:pPr marL="0" indent="0">
              <a:buNone/>
            </a:pPr>
            <a:endParaRPr lang="en-US" dirty="0"/>
          </a:p>
          <a:p>
            <a:pPr lvl="1" eaLnBrk="1" hangingPunct="1"/>
            <a:r>
              <a:rPr lang="en-US" dirty="0" smtClean="0"/>
              <a:t>DHAT Tribal Bill Introduction (Sen. McCoy) – Olympia WA</a:t>
            </a:r>
            <a:endParaRPr lang="en-US" dirty="0"/>
          </a:p>
          <a:p>
            <a:pPr lvl="1" eaLnBrk="1" hangingPunct="1"/>
            <a:r>
              <a:rPr lang="en-US" dirty="0" smtClean="0"/>
              <a:t>PHAB Executive Committee Meeting – Tucson AZ</a:t>
            </a:r>
            <a:endParaRPr lang="en-US" sz="2400" i="1" dirty="0" smtClean="0"/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Accompanying Chairman Finley to meet with </a:t>
            </a:r>
            <a:r>
              <a:rPr lang="en-US" dirty="0" err="1" smtClean="0"/>
              <a:t>Genelux</a:t>
            </a:r>
            <a:r>
              <a:rPr lang="en-US" dirty="0" smtClean="0"/>
              <a:t> – San Diego CA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January 27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ATNI Winter Conference – Lummi WA</a:t>
            </a:r>
          </a:p>
          <a:p>
            <a:pPr marL="457200" lvl="1" indent="0" eaLnBrk="1" hangingPunct="1">
              <a:buNone/>
            </a:pPr>
            <a:r>
              <a:rPr lang="en-US" sz="2400" i="1" dirty="0" smtClean="0"/>
              <a:t>   	    February 17-20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CDC TCAC Meeting – Atlanta GA  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          </a:t>
            </a:r>
            <a:r>
              <a:rPr lang="en-US" sz="2400" i="1" dirty="0" smtClean="0"/>
              <a:t>February 18-20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2416</TotalTime>
  <Words>206</Words>
  <Application>Microsoft Office PowerPoint</Application>
  <PresentationFormat>On-screen Show (4:3)</PresentationFormat>
  <Paragraphs>105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Executive Director Report</vt:lpstr>
      <vt:lpstr>Personnel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Events Cont….</vt:lpstr>
      <vt:lpstr>Oregon Health &amp; Science University Indian Health Summit &amp; Tour  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234</cp:revision>
  <cp:lastPrinted>2014-01-20T18:08:39Z</cp:lastPrinted>
  <dcterms:created xsi:type="dcterms:W3CDTF">2006-05-10T19:07:33Z</dcterms:created>
  <dcterms:modified xsi:type="dcterms:W3CDTF">2014-01-20T18:09:26Z</dcterms:modified>
</cp:coreProperties>
</file>