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0" r:id="rId4"/>
    <p:sldId id="258" r:id="rId5"/>
    <p:sldId id="259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E8B4E-E15A-4661-81D5-C8836B687C63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96DCD-4F35-431A-822E-458923E24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084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E8B4E-E15A-4661-81D5-C8836B687C63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96DCD-4F35-431A-822E-458923E24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480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E8B4E-E15A-4661-81D5-C8836B687C63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96DCD-4F35-431A-822E-458923E24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668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E8B4E-E15A-4661-81D5-C8836B687C63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96DCD-4F35-431A-822E-458923E24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76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E8B4E-E15A-4661-81D5-C8836B687C63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96DCD-4F35-431A-822E-458923E24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037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E8B4E-E15A-4661-81D5-C8836B687C63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96DCD-4F35-431A-822E-458923E24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972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E8B4E-E15A-4661-81D5-C8836B687C63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96DCD-4F35-431A-822E-458923E24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726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E8B4E-E15A-4661-81D5-C8836B687C63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96DCD-4F35-431A-822E-458923E24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426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E8B4E-E15A-4661-81D5-C8836B687C63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96DCD-4F35-431A-822E-458923E24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181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E8B4E-E15A-4661-81D5-C8836B687C63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96DCD-4F35-431A-822E-458923E24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025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E8B4E-E15A-4661-81D5-C8836B687C63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96DCD-4F35-431A-822E-458923E24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781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E8B4E-E15A-4661-81D5-C8836B687C63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96DCD-4F35-431A-822E-458923E24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137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ca.wa.gov/triba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ca.wa.gov/triba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Karol.dixon@hca.wa.gov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Washington Medicaid (HCA)</a:t>
            </a:r>
            <a:br>
              <a:rPr lang="en-US" dirty="0" smtClean="0"/>
            </a:br>
            <a:r>
              <a:rPr lang="en-US" dirty="0" smtClean="0"/>
              <a:t>Tribal Affairs Office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HCA = Medicaid &amp; PEBB</a:t>
            </a:r>
          </a:p>
          <a:p>
            <a:r>
              <a:rPr lang="en-US" dirty="0" smtClean="0"/>
              <a:t>HCA ≠ DSHS</a:t>
            </a:r>
          </a:p>
          <a:p>
            <a:r>
              <a:rPr lang="en-US" dirty="0" smtClean="0"/>
              <a:t>Recent internal reorganization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82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Communications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Meetings</a:t>
            </a:r>
          </a:p>
          <a:p>
            <a:pPr lvl="1"/>
            <a:r>
              <a:rPr lang="en-US" dirty="0" smtClean="0"/>
              <a:t>Medicaid Monthly Meetings</a:t>
            </a:r>
          </a:p>
          <a:p>
            <a:pPr lvl="1"/>
            <a:r>
              <a:rPr lang="en-US" dirty="0" smtClean="0"/>
              <a:t>Tribal Billing Workgroup</a:t>
            </a:r>
          </a:p>
          <a:p>
            <a:r>
              <a:rPr lang="en-US" dirty="0" smtClean="0"/>
              <a:t>Weekly updates </a:t>
            </a:r>
            <a:r>
              <a:rPr lang="en-US" sz="2400" dirty="0" smtClean="0"/>
              <a:t>(started last week)</a:t>
            </a:r>
            <a:endParaRPr lang="en-US" dirty="0" smtClean="0"/>
          </a:p>
          <a:p>
            <a:pPr lvl="1"/>
            <a:r>
              <a:rPr lang="en-US" dirty="0" smtClean="0"/>
              <a:t>Sent via email &amp; posted online</a:t>
            </a:r>
          </a:p>
          <a:p>
            <a:r>
              <a:rPr lang="en-US" dirty="0" smtClean="0"/>
              <a:t>Updated website, </a:t>
            </a:r>
            <a:r>
              <a:rPr lang="en-US" dirty="0" smtClean="0">
                <a:hlinkClick r:id="rId2"/>
              </a:rPr>
              <a:t>www.hca.wa.gov/tribal</a:t>
            </a:r>
            <a:r>
              <a:rPr lang="en-US" dirty="0" smtClean="0"/>
              <a:t> </a:t>
            </a:r>
          </a:p>
          <a:p>
            <a:r>
              <a:rPr lang="en-US" dirty="0" smtClean="0"/>
              <a:t>Email list technology solutions</a:t>
            </a:r>
          </a:p>
          <a:p>
            <a:r>
              <a:rPr lang="en-US" dirty="0" smtClean="0"/>
              <a:t>Communications Plan draft will be shared for comments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0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Medicaid Monthly Meetings</a:t>
            </a:r>
            <a:br>
              <a:rPr lang="en-US" dirty="0" smtClean="0"/>
            </a:br>
            <a:r>
              <a:rPr lang="en-US" sz="2700" dirty="0" smtClean="0"/>
              <a:t>Open to everyone, in person or registration link online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Medicaid Monthly Meeting – M</a:t>
            </a:r>
            <a:r>
              <a:rPr lang="en-US" baseline="30000" dirty="0" smtClean="0"/>
              <a:t>3</a:t>
            </a:r>
            <a:endParaRPr lang="en-US" dirty="0" smtClean="0"/>
          </a:p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Tuesday of each month,1:00-3:00 PM</a:t>
            </a:r>
          </a:p>
          <a:p>
            <a:r>
              <a:rPr lang="en-US" dirty="0" smtClean="0"/>
              <a:t>Next one is 01/28/2014</a:t>
            </a:r>
          </a:p>
          <a:p>
            <a:r>
              <a:rPr lang="en-US" dirty="0" smtClean="0"/>
              <a:t>Agenda: Tribal Health Homes, Enrollment Update, Legislative Update (dental therapists)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Tribal Billing Workgroup – TBWG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Tuesday of each month, 9:00-11:00 AM</a:t>
            </a:r>
          </a:p>
          <a:p>
            <a:r>
              <a:rPr lang="en-US" dirty="0" smtClean="0"/>
              <a:t>Next one is 02/11/2014</a:t>
            </a:r>
          </a:p>
          <a:p>
            <a:r>
              <a:rPr lang="en-US" dirty="0" smtClean="0"/>
              <a:t>Developing Documentation (1-pagers), updating Medicaid Provider Guide (MPG)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64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Enrollment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from December is on HCA website</a:t>
            </a:r>
          </a:p>
          <a:p>
            <a:pPr marL="400050" lvl="1" indent="0">
              <a:buNone/>
            </a:pPr>
            <a:r>
              <a:rPr lang="en-US" dirty="0" smtClean="0">
                <a:hlinkClick r:id="rId2"/>
              </a:rPr>
              <a:t>www.hca.wa.gov/tribal</a:t>
            </a:r>
            <a:endParaRPr lang="en-US" dirty="0" smtClean="0"/>
          </a:p>
          <a:p>
            <a:pPr marL="400050" lvl="1" indent="0">
              <a:buNone/>
            </a:pPr>
            <a:r>
              <a:rPr lang="en-US" sz="2000" dirty="0" smtClean="0"/>
              <a:t>Go to </a:t>
            </a:r>
            <a:r>
              <a:rPr lang="en-US" sz="2000" i="1" dirty="0" smtClean="0"/>
              <a:t>Meetings &amp; Centennial Accord </a:t>
            </a:r>
            <a:r>
              <a:rPr lang="en-US" sz="2000" dirty="0" smtClean="0"/>
              <a:t>and click on </a:t>
            </a:r>
          </a:p>
          <a:p>
            <a:pPr marL="400050" lvl="1" indent="0">
              <a:buNone/>
            </a:pPr>
            <a:r>
              <a:rPr lang="en-US" sz="2000" i="1" dirty="0" smtClean="0"/>
              <a:t>December 16, 2013 Monthly Meeting</a:t>
            </a:r>
            <a:r>
              <a:rPr lang="en-US" sz="2000" dirty="0" smtClean="0"/>
              <a:t> for the PPT file</a:t>
            </a:r>
            <a:endParaRPr lang="en-US" sz="2000" i="1" dirty="0" smtClean="0"/>
          </a:p>
          <a:p>
            <a:pPr marL="0" indent="0" algn="ctr">
              <a:buNone/>
            </a:pPr>
            <a:endParaRPr lang="en-US" sz="2400" i="1" dirty="0" smtClean="0"/>
          </a:p>
          <a:p>
            <a:r>
              <a:rPr lang="en-US" dirty="0" smtClean="0"/>
              <a:t>Updated enrollment data available next Medicaid Monthly Meeting (M</a:t>
            </a:r>
            <a:r>
              <a:rPr lang="en-US" baseline="30000" dirty="0" smtClean="0"/>
              <a:t>3</a:t>
            </a:r>
            <a:r>
              <a:rPr lang="en-US" dirty="0" smtClean="0"/>
              <a:t>) on Jan 28, 2014, 1:00-3:00 PM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91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Tribal Visits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Recent: Lummi Nation, Port Gamble S’Klallam Tribe</a:t>
            </a:r>
          </a:p>
          <a:p>
            <a:r>
              <a:rPr lang="en-US" dirty="0" smtClean="0"/>
              <a:t>Upcoming: Colville (PASSR SPA), Chehalis</a:t>
            </a:r>
          </a:p>
          <a:p>
            <a:r>
              <a:rPr lang="en-US" dirty="0" smtClean="0"/>
              <a:t>Interest and excitement from all levels!</a:t>
            </a:r>
            <a:endParaRPr lang="en-US" dirty="0"/>
          </a:p>
          <a:p>
            <a:pPr lvl="1"/>
            <a:r>
              <a:rPr lang="en-US" dirty="0" smtClean="0"/>
              <a:t>Chief Medical Officer, Executive Leadership Team, Tribal Affairs Committee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Medicaid 101 for Tribes </a:t>
            </a:r>
          </a:p>
          <a:p>
            <a:r>
              <a:rPr lang="en-US" dirty="0" smtClean="0"/>
              <a:t>Eligibility</a:t>
            </a:r>
          </a:p>
          <a:p>
            <a:r>
              <a:rPr lang="en-US" dirty="0" smtClean="0"/>
              <a:t>Benefits</a:t>
            </a:r>
          </a:p>
          <a:p>
            <a:r>
              <a:rPr lang="en-US" dirty="0" smtClean="0"/>
              <a:t>Claims</a:t>
            </a:r>
          </a:p>
          <a:p>
            <a:r>
              <a:rPr lang="en-US" dirty="0" smtClean="0"/>
              <a:t>Policy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50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 services to nonnatives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For non-natives receiving CD services from a Tribal provider:</a:t>
            </a:r>
          </a:p>
          <a:p>
            <a:pPr marL="0" indent="0">
              <a:buNone/>
            </a:pPr>
            <a:r>
              <a:rPr lang="en-US" dirty="0" smtClean="0"/>
              <a:t>2013 and before</a:t>
            </a:r>
          </a:p>
          <a:p>
            <a:r>
              <a:rPr lang="en-US" dirty="0" smtClean="0"/>
              <a:t>Tribe pays 50%  match to state</a:t>
            </a:r>
          </a:p>
          <a:p>
            <a:r>
              <a:rPr lang="en-US" dirty="0" smtClean="0"/>
              <a:t>Tribe receives 100% of encounter rate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2014 and beyond</a:t>
            </a:r>
          </a:p>
          <a:p>
            <a:r>
              <a:rPr lang="en-US" dirty="0" smtClean="0"/>
              <a:t>Newly eligible adults </a:t>
            </a:r>
            <a:r>
              <a:rPr lang="en-US" dirty="0" smtClean="0">
                <a:sym typeface="Wingdings" panose="05000000000000000000" pitchFamily="2" charset="2"/>
              </a:rPr>
              <a:t>-&gt; 100% FMAP of ___?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Federal question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8362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Tribal Consultation Follow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SHCIP</a:t>
            </a:r>
          </a:p>
          <a:p>
            <a:r>
              <a:rPr lang="en-US" dirty="0" smtClean="0"/>
              <a:t>RSN Corrective Action Plan</a:t>
            </a:r>
          </a:p>
          <a:p>
            <a:r>
              <a:rPr lang="en-US" dirty="0" smtClean="0"/>
              <a:t>Modified Adjusted Gross Income (MAGI)</a:t>
            </a:r>
          </a:p>
          <a:p>
            <a:r>
              <a:rPr lang="en-US" dirty="0" smtClean="0"/>
              <a:t>Alternative Benefit Package (ABP)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Consultation &amp; Communication Policy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85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Please feel free to contact 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Karol Dixon</a:t>
            </a:r>
          </a:p>
          <a:p>
            <a:pPr marL="0" indent="0" algn="ctr">
              <a:buNone/>
            </a:pPr>
            <a:r>
              <a:rPr lang="en-US" dirty="0" smtClean="0"/>
              <a:t>Health Care Authority</a:t>
            </a:r>
          </a:p>
          <a:p>
            <a:pPr marL="0" indent="0" algn="ctr">
              <a:buNone/>
            </a:pPr>
            <a:r>
              <a:rPr lang="en-US" dirty="0">
                <a:hlinkClick r:id="rId2"/>
              </a:rPr>
              <a:t>k</a:t>
            </a:r>
            <a:r>
              <a:rPr lang="en-US" dirty="0" smtClean="0">
                <a:hlinkClick r:id="rId2"/>
              </a:rPr>
              <a:t>arol.dixon@hca.wa.gov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360-725-1649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62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293</Words>
  <Application>Microsoft Office PowerPoint</Application>
  <PresentationFormat>On-screen Show (4:3)</PresentationFormat>
  <Paragraphs>64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Washington Medicaid (HCA) Tribal Affairs Office</vt:lpstr>
      <vt:lpstr>Communications Plan</vt:lpstr>
      <vt:lpstr>Medicaid Monthly Meetings Open to everyone, in person or registration link online</vt:lpstr>
      <vt:lpstr>Enrollment Update</vt:lpstr>
      <vt:lpstr>Tribal Visits</vt:lpstr>
      <vt:lpstr>CD services to nonnatives</vt:lpstr>
      <vt:lpstr>Tribal Consultation Follow Up</vt:lpstr>
      <vt:lpstr>Please feel free to contact 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Washington Medicaid (HCA) Tribal Affairs Office</dc:title>
  <dc:creator>Karol Lynn Dixon</dc:creator>
  <cp:lastModifiedBy>Karol Lynn Dixon</cp:lastModifiedBy>
  <cp:revision>8</cp:revision>
  <dcterms:created xsi:type="dcterms:W3CDTF">2014-01-21T21:41:47Z</dcterms:created>
  <dcterms:modified xsi:type="dcterms:W3CDTF">2014-01-21T22:27:35Z</dcterms:modified>
</cp:coreProperties>
</file>