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61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14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251" y="1408810"/>
            <a:ext cx="8623738" cy="3255264"/>
          </a:xfrm>
        </p:spPr>
        <p:txBody>
          <a:bodyPr>
            <a:normAutofit/>
          </a:bodyPr>
          <a:lstStyle/>
          <a:p>
            <a:r>
              <a:rPr lang="en-US" sz="4400" dirty="0" smtClean="0"/>
              <a:t>WSU Native American Health Sciences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3232" y="4778691"/>
            <a:ext cx="7579643" cy="914400"/>
          </a:xfrm>
        </p:spPr>
        <p:txBody>
          <a:bodyPr/>
          <a:lstStyle/>
          <a:p>
            <a:r>
              <a:rPr lang="en-US" dirty="0" smtClean="0"/>
              <a:t>Overview of who we are &amp; Updates on Recent Projects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493" y="1298448"/>
            <a:ext cx="2986793" cy="42790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2096" y="1496285"/>
            <a:ext cx="2588908" cy="19416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36" y="1496285"/>
            <a:ext cx="2588908" cy="19416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248" y="1496285"/>
            <a:ext cx="2588908" cy="194168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1"/>
          <a:stretch/>
        </p:blipFill>
        <p:spPr>
          <a:xfrm>
            <a:off x="6860693" y="1491284"/>
            <a:ext cx="2298612" cy="194668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110358" y="3437966"/>
            <a:ext cx="9285893" cy="8247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-39879" y="1412343"/>
            <a:ext cx="9285893" cy="8247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08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848" y="1253232"/>
            <a:ext cx="2678764" cy="373471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9267" y="1047304"/>
            <a:ext cx="7315200" cy="512064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à"/>
            </a:pP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smtClean="0">
                <a:sym typeface="Wingdings" panose="05000000000000000000" pitchFamily="2" charset="2"/>
              </a:rPr>
              <a:t>Director: Robbie Paul, PhD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smtClean="0">
                <a:sym typeface="Wingdings" panose="05000000000000000000" pitchFamily="2" charset="2"/>
              </a:rPr>
              <a:t>Outreach Coordinator: Emma Noyes, MPH</a:t>
            </a:r>
            <a:endParaRPr lang="en-US" sz="2000" dirty="0" smtClean="0"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à"/>
            </a:pPr>
            <a:r>
              <a:rPr lang="en-US" dirty="0" smtClean="0">
                <a:sym typeface="Wingdings" panose="05000000000000000000" pitchFamily="2" charset="2"/>
              </a:rPr>
              <a:t> WSU Native American Health Sciences is h</a:t>
            </a:r>
            <a:r>
              <a:rPr lang="en-US" sz="2000" dirty="0" smtClean="0">
                <a:sym typeface="Wingdings" panose="05000000000000000000" pitchFamily="2" charset="2"/>
              </a:rPr>
              <a:t>oused in the WSU 	College of Nursing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smtClean="0">
                <a:sym typeface="Wingdings" panose="05000000000000000000" pitchFamily="2" charset="2"/>
              </a:rPr>
              <a:t>We w</a:t>
            </a:r>
            <a:r>
              <a:rPr lang="en-US" sz="2000" dirty="0" smtClean="0">
                <a:sym typeface="Wingdings" panose="05000000000000000000" pitchFamily="2" charset="2"/>
              </a:rPr>
              <a:t>ork across WSU campuses and programs to increase the </a:t>
            </a:r>
            <a:r>
              <a:rPr lang="en-US" dirty="0">
                <a:sym typeface="Wingdings" panose="05000000000000000000" pitchFamily="2" charset="2"/>
              </a:rPr>
              <a:t>	</a:t>
            </a:r>
            <a:r>
              <a:rPr lang="en-US" sz="2000" dirty="0" smtClean="0">
                <a:sym typeface="Wingdings" panose="05000000000000000000" pitchFamily="2" charset="2"/>
              </a:rPr>
              <a:t>number of Native American and Alaska Native students 	entering and completing health science degrees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US" dirty="0" smtClean="0">
                <a:sym typeface="Wingdings" panose="05000000000000000000" pitchFamily="2" charset="2"/>
              </a:rPr>
              <a:t>Big Picture: 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dirty="0" smtClean="0">
                <a:sym typeface="Wingdings" panose="05000000000000000000" pitchFamily="2" charset="2"/>
              </a:rPr>
              <a:t>Increasing the number of Native American/Alaska Native (NA/AN) health professionals dedicated to serving NA/AN communities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dirty="0" smtClean="0">
                <a:sym typeface="Wingdings" panose="05000000000000000000" pitchFamily="2" charset="2"/>
              </a:rPr>
              <a:t>Eliminating health inequities faced by NA/AN communities</a:t>
            </a:r>
            <a:endParaRPr lang="en-US" dirty="0"/>
          </a:p>
          <a:p>
            <a:endParaRPr lang="en-US" dirty="0" smtClean="0"/>
          </a:p>
        </p:txBody>
      </p:sp>
      <p:sp>
        <p:nvSpPr>
          <p:cNvPr id="6" name="Rectangle 5"/>
          <p:cNvSpPr/>
          <p:nvPr/>
        </p:nvSpPr>
        <p:spPr>
          <a:xfrm>
            <a:off x="0" y="315311"/>
            <a:ext cx="12192000" cy="44143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6092110"/>
            <a:ext cx="12192000" cy="44143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30316" y="5295239"/>
            <a:ext cx="3090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Dr. Robbie Paul, Nez Perce</a:t>
            </a:r>
            <a:endParaRPr lang="en-US" b="1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47185" y="-129478"/>
            <a:ext cx="5959365" cy="1331012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Who We Are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61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-109852" y="-161962"/>
            <a:ext cx="3474720" cy="512064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High School Students</a:t>
            </a:r>
          </a:p>
          <a:p>
            <a:pPr lvl="1"/>
            <a:r>
              <a:rPr lang="en-US" sz="2000" dirty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en-US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Recruitment</a:t>
            </a:r>
          </a:p>
          <a:p>
            <a:pPr lvl="1"/>
            <a:r>
              <a:rPr lang="en-US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en-US" sz="2000" dirty="0" smtClean="0">
                <a:solidFill>
                  <a:schemeClr val="tx1"/>
                </a:solidFill>
              </a:rPr>
              <a:t>Na-ha-</a:t>
            </a:r>
            <a:r>
              <a:rPr lang="en-US" sz="2000" dirty="0" err="1" smtClean="0">
                <a:solidFill>
                  <a:schemeClr val="tx1"/>
                </a:solidFill>
              </a:rPr>
              <a:t>shnee</a:t>
            </a:r>
            <a:r>
              <a:rPr lang="en-US" sz="2000" dirty="0" smtClean="0">
                <a:solidFill>
                  <a:schemeClr val="tx1"/>
                </a:solidFill>
              </a:rPr>
              <a:t> Native American Health Science Institute</a:t>
            </a:r>
          </a:p>
          <a:p>
            <a:pPr lvl="1"/>
            <a:r>
              <a:rPr lang="en-US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en-US" sz="2000" dirty="0" smtClean="0">
                <a:solidFill>
                  <a:schemeClr val="tx1"/>
                </a:solidFill>
              </a:rPr>
              <a:t>Near future: Research Internships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14744" y="454378"/>
            <a:ext cx="3741158" cy="5120640"/>
          </a:xfrm>
        </p:spPr>
        <p:txBody>
          <a:bodyPr/>
          <a:lstStyle/>
          <a:p>
            <a:pPr marL="0" lv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Local Tribes</a:t>
            </a:r>
          </a:p>
          <a:p>
            <a:pPr marL="502920" lvl="1" indent="0">
              <a:buNone/>
            </a:pPr>
            <a:r>
              <a:rPr lang="en-US" sz="2000" dirty="0" smtClean="0">
                <a:solidFill>
                  <a:schemeClr val="accent1"/>
                </a:solidFill>
                <a:sym typeface="Wingdings" panose="05000000000000000000" pitchFamily="2" charset="2"/>
              </a:rPr>
              <a:t></a:t>
            </a:r>
            <a:r>
              <a:rPr lang="en-US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WSU MOU with </a:t>
            </a:r>
            <a:r>
              <a:rPr lang="en-US" sz="2000" dirty="0">
                <a:solidFill>
                  <a:schemeClr val="tx1"/>
                </a:solidFill>
              </a:rPr>
              <a:t>10 </a:t>
            </a:r>
            <a:r>
              <a:rPr lang="en-US" sz="2000" dirty="0" smtClean="0">
                <a:solidFill>
                  <a:schemeClr val="tx1"/>
                </a:solidFill>
              </a:rPr>
              <a:t>Tribes in the Plateau Region 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sz="2000" dirty="0" smtClean="0">
                <a:solidFill>
                  <a:schemeClr val="tx1"/>
                </a:solidFill>
              </a:rPr>
              <a:t> Native </a:t>
            </a:r>
            <a:r>
              <a:rPr lang="en-US" sz="2000" dirty="0">
                <a:solidFill>
                  <a:schemeClr val="tx1"/>
                </a:solidFill>
              </a:rPr>
              <a:t>American Advisory Board for Health Sciences with the Chancellor of WSU </a:t>
            </a:r>
            <a:r>
              <a:rPr lang="en-US" sz="2000" dirty="0" smtClean="0">
                <a:solidFill>
                  <a:schemeClr val="tx1"/>
                </a:solidFill>
              </a:rPr>
              <a:t>Spokane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Research partnerships and support</a:t>
            </a:r>
          </a:p>
          <a:p>
            <a:pPr lvl="0"/>
            <a:endParaRPr lang="en-US" sz="1800" dirty="0"/>
          </a:p>
          <a:p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905090" y="526681"/>
            <a:ext cx="347472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Undergraduate &amp; Graduate Students</a:t>
            </a:r>
          </a:p>
          <a:p>
            <a:pPr marL="502920" lvl="1" indent="0">
              <a:buNone/>
            </a:pPr>
            <a:r>
              <a:rPr lang="en-US" sz="2000" dirty="0" smtClean="0">
                <a:solidFill>
                  <a:schemeClr val="accent1"/>
                </a:solidFill>
                <a:sym typeface="Wingdings" panose="05000000000000000000" pitchFamily="2" charset="2"/>
              </a:rPr>
              <a:t></a:t>
            </a:r>
            <a:r>
              <a:rPr lang="en-US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Recruitment</a:t>
            </a:r>
          </a:p>
          <a:p>
            <a:pPr marL="502920" lvl="1" indent="0">
              <a:buNone/>
            </a:pPr>
            <a:r>
              <a:rPr lang="en-US" sz="2000" dirty="0" smtClean="0">
                <a:solidFill>
                  <a:schemeClr val="accent1"/>
                </a:solidFill>
                <a:sym typeface="Wingdings" panose="05000000000000000000" pitchFamily="2" charset="2"/>
              </a:rPr>
              <a:t></a:t>
            </a:r>
            <a:r>
              <a:rPr lang="en-US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Support Services</a:t>
            </a:r>
          </a:p>
          <a:p>
            <a:pPr marL="502920" lvl="1" indent="0">
              <a:buNone/>
            </a:pPr>
            <a:r>
              <a:rPr lang="en-US" sz="2000" dirty="0" smtClean="0">
                <a:solidFill>
                  <a:schemeClr val="accent1"/>
                </a:solidFill>
                <a:sym typeface="Wingdings" panose="05000000000000000000" pitchFamily="2" charset="2"/>
              </a:rPr>
              <a:t></a:t>
            </a:r>
            <a:r>
              <a:rPr lang="en-US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Networking &amp; 	Mentoring  	Opportunities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sz="2000" dirty="0" smtClean="0">
                <a:solidFill>
                  <a:schemeClr val="tx1"/>
                </a:solidFill>
              </a:rPr>
              <a:t>Scholarship &amp; Research 	Opportunities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Offer class in Plateau Tribes Culture and Health</a:t>
            </a: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70" y="3607300"/>
            <a:ext cx="2394276" cy="226792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6092110"/>
            <a:ext cx="12192000" cy="44143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416212"/>
            <a:ext cx="12192000" cy="44143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5958" y="-28577"/>
            <a:ext cx="5959365" cy="1331012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Who We Serve &amp; What We Do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74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36277" y="995069"/>
            <a:ext cx="7462200" cy="616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Graduated 56</a:t>
            </a:r>
            <a:r>
              <a:rPr lang="en-US" b="1" baseline="30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nurse last semester!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WSU Spokane – 2 BSN students, 2 DNP students, 1 Nursing PhD student, 2 Master’s level Speech and Hearing students. 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WSU Yakima – 2 BSN students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WSU Vancouver – 1 PhD student, 1 DNP student 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WSU Pullman – Students on the path to degrees in Medicine, Nursing, Nutrition and Exercise Physiology.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Government to Government Training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Developing training plan for WSU Spokane administration, Faculty/Staff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Print for WSU Native American / Alaska Native graduates in health degrees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 contest to determine print design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21</a:t>
            </a:r>
            <a:r>
              <a:rPr lang="en-US" b="1" baseline="30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Annual Na-ha-</a:t>
            </a:r>
            <a:r>
              <a:rPr lang="en-US" b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shnee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Native American Health Science Institute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June 19</a:t>
            </a:r>
            <a:r>
              <a:rPr lang="en-US" baseline="30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July 1</a:t>
            </a:r>
            <a:r>
              <a:rPr lang="en-US" baseline="30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9</a:t>
            </a:r>
            <a:r>
              <a:rPr lang="en-US" baseline="30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11</a:t>
            </a:r>
            <a:r>
              <a:rPr lang="en-US" baseline="30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grade, See flyer for more details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6092110"/>
            <a:ext cx="12192000" cy="44143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415372"/>
            <a:ext cx="12192000" cy="44143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Updates on Recent Projects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43" y="1413769"/>
            <a:ext cx="2986793" cy="4279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41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365" y="3984041"/>
            <a:ext cx="3073084" cy="2377440"/>
          </a:xfrm>
        </p:spPr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Dr. Robbie Paul</a:t>
            </a:r>
            <a:br>
              <a:rPr lang="en-US" dirty="0" smtClean="0"/>
            </a:br>
            <a:r>
              <a:rPr lang="en-US" dirty="0">
                <a:solidFill>
                  <a:schemeClr val="bg1"/>
                </a:solidFill>
              </a:rPr>
              <a:t>509-324-7440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chemeClr val="bg1"/>
                </a:solidFill>
              </a:rPr>
              <a:t>paul@wsu.edu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Emma Noyes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509-324-7215</a:t>
            </a:r>
            <a:br>
              <a:rPr lang="en-US" dirty="0"/>
            </a:br>
            <a:r>
              <a:rPr lang="en-US" dirty="0" smtClean="0"/>
              <a:t>emma.noyes@wsu.edu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67" b="25367"/>
          <a:stretch>
            <a:fillRect/>
          </a:stretch>
        </p:blipFill>
        <p:spPr>
          <a:xfrm>
            <a:off x="3695178" y="767419"/>
            <a:ext cx="7990696" cy="5330952"/>
          </a:xfrm>
        </p:spPr>
      </p:pic>
    </p:spTree>
    <p:extLst>
      <p:ext uri="{BB962C8B-B14F-4D97-AF65-F5344CB8AC3E}">
        <p14:creationId xmlns:p14="http://schemas.microsoft.com/office/powerpoint/2010/main" val="364580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TC103457475[[fn=Frame]]</Template>
  <TotalTime>1578</TotalTime>
  <Words>243</Words>
  <Application>Microsoft Office PowerPoint</Application>
  <PresentationFormat>Custom</PresentationFormat>
  <Paragraphs>40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Frame</vt:lpstr>
      <vt:lpstr>WSU Native American Health Sciences</vt:lpstr>
      <vt:lpstr>Who We Are</vt:lpstr>
      <vt:lpstr>Who We Serve &amp; What We Do</vt:lpstr>
      <vt:lpstr>PowerPoint Presentation</vt:lpstr>
      <vt:lpstr>   Dr. Robbie Paul 509-324-7440 paul@wsu.edu   Emma Noyes 509-324-7215 emma.noyes@wsu.edu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Native American Health Sciences</dc:title>
  <dc:creator>Noyes, Emma E</dc:creator>
  <cp:lastModifiedBy>Lisa Griggs</cp:lastModifiedBy>
  <cp:revision>18</cp:revision>
  <dcterms:created xsi:type="dcterms:W3CDTF">2014-08-11T17:52:41Z</dcterms:created>
  <dcterms:modified xsi:type="dcterms:W3CDTF">2016-01-14T15:09:55Z</dcterms:modified>
</cp:coreProperties>
</file>