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2" r:id="rId3"/>
    <p:sldId id="293" r:id="rId4"/>
    <p:sldId id="288" r:id="rId5"/>
    <p:sldId id="289" r:id="rId6"/>
    <p:sldId id="284" r:id="rId7"/>
    <p:sldId id="285" r:id="rId8"/>
    <p:sldId id="286" r:id="rId9"/>
    <p:sldId id="287" r:id="rId10"/>
    <p:sldId id="290" r:id="rId11"/>
    <p:sldId id="291" r:id="rId12"/>
    <p:sldId id="294" r:id="rId13"/>
    <p:sldId id="279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hProcess11" loCatId="process" qsTypeId="urn:microsoft.com/office/officeart/2005/8/quickstyle/simple4" qsCatId="simple" csTypeId="urn:microsoft.com/office/officeart/2005/8/colors/colorful4" csCatId="colorful" phldr="1"/>
      <dgm:spPr/>
    </dgm:pt>
    <dgm:pt modelId="{11AE9903-8A7D-40BB-AF2D-0827DA2C4880}">
      <dgm:prSet phldrT="[Text]"/>
      <dgm:spPr/>
      <dgm:t>
        <a:bodyPr/>
        <a:lstStyle/>
        <a:p>
          <a:r>
            <a:rPr lang="en-US" dirty="0"/>
            <a:t>Exploration, Engagement, Requirements Development</a:t>
          </a:r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C2FA0BAB-FDC3-4AE0-86F6-722946E72E0B}">
      <dgm:prSet phldrT="[Text]"/>
      <dgm:spPr/>
      <dgm:t>
        <a:bodyPr/>
        <a:lstStyle/>
        <a:p>
          <a:r>
            <a:rPr lang="en-US" dirty="0"/>
            <a:t>Period 1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r>
            <a:rPr lang="en-US" dirty="0"/>
            <a:t>System </a:t>
          </a:r>
          <a:r>
            <a:rPr lang="en-US"/>
            <a:t>Selection and </a:t>
          </a:r>
          <a:r>
            <a:rPr lang="en-US" dirty="0"/>
            <a:t>Acquisition</a:t>
          </a:r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814FBD6B-E8B9-4A8A-99A6-3C744024F994}">
      <dgm:prSet phldrT="[Text]"/>
      <dgm:spPr/>
      <dgm:t>
        <a:bodyPr/>
        <a:lstStyle/>
        <a:p>
          <a:r>
            <a:rPr lang="en-US" dirty="0"/>
            <a:t>Period 2</a:t>
          </a:r>
        </a:p>
      </dgm:t>
    </dgm:pt>
    <dgm:pt modelId="{AE47D0DD-79C5-4DC7-8A18-862C95366DE5}" type="parTrans" cxnId="{986B94E3-352B-4CB1-8562-C383188E02D7}">
      <dgm:prSet/>
      <dgm:spPr/>
      <dgm:t>
        <a:bodyPr/>
        <a:lstStyle/>
        <a:p>
          <a:endParaRPr lang="en-US"/>
        </a:p>
      </dgm:t>
    </dgm:pt>
    <dgm:pt modelId="{ABC08D6C-03A8-45C5-9D67-9A046D3CA252}" type="sibTrans" cxnId="{986B94E3-352B-4CB1-8562-C383188E02D7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/>
      <dgm:spPr/>
      <dgm:t>
        <a:bodyPr/>
        <a:lstStyle/>
        <a:p>
          <a:r>
            <a:rPr lang="en-US" dirty="0"/>
            <a:t>Begin Implementation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/>
      <dgm:spPr/>
      <dgm:t>
        <a:bodyPr/>
        <a:lstStyle/>
        <a:p>
          <a:r>
            <a:rPr lang="en-US" dirty="0"/>
            <a:t>Period 3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70FC1ADB-F403-4C8D-9765-CD47B92C50B7}">
      <dgm:prSet phldrT="[Text]"/>
      <dgm:spPr/>
      <dgm:t>
        <a:bodyPr/>
        <a:lstStyle/>
        <a:p>
          <a:r>
            <a:rPr lang="en-US" dirty="0"/>
            <a:t>Rolling Implementation</a:t>
          </a:r>
        </a:p>
      </dgm:t>
    </dgm:pt>
    <dgm:pt modelId="{AF5826A2-D9AF-42A1-B720-8C9AE2511BE7}" type="parTrans" cxnId="{65082B81-04CE-4B76-B6CB-24846B054540}">
      <dgm:prSet/>
      <dgm:spPr/>
      <dgm:t>
        <a:bodyPr/>
        <a:lstStyle/>
        <a:p>
          <a:endParaRPr lang="en-US"/>
        </a:p>
      </dgm:t>
    </dgm:pt>
    <dgm:pt modelId="{7E5A4FDA-44F3-4D74-8C6E-10EFF615E7FD}" type="sibTrans" cxnId="{65082B81-04CE-4B76-B6CB-24846B054540}">
      <dgm:prSet/>
      <dgm:spPr/>
      <dgm:t>
        <a:bodyPr/>
        <a:lstStyle/>
        <a:p>
          <a:endParaRPr lang="en-US"/>
        </a:p>
      </dgm:t>
    </dgm:pt>
    <dgm:pt modelId="{309755A1-CC05-44A2-9B1C-44B820106082}">
      <dgm:prSet phldrT="[Text]"/>
      <dgm:spPr/>
      <dgm:t>
        <a:bodyPr/>
        <a:lstStyle/>
        <a:p>
          <a:r>
            <a:rPr lang="en-US" dirty="0"/>
            <a:t>Period 4</a:t>
          </a:r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A5B6C51-D9EE-4E10-8666-D2A1A5D83D07}">
      <dgm:prSet phldrT="[Text]"/>
      <dgm:spPr/>
      <dgm:t>
        <a:bodyPr/>
        <a:lstStyle/>
        <a:p>
          <a:r>
            <a:rPr lang="en-US" dirty="0"/>
            <a:t>Rolling Implementation</a:t>
          </a:r>
        </a:p>
      </dgm:t>
    </dgm:pt>
    <dgm:pt modelId="{953E341F-793D-4379-8A42-4CCA7905F8ED}" type="parTrans" cxnId="{6149FE97-549A-46BB-88F9-6B8128A05CED}">
      <dgm:prSet/>
      <dgm:spPr/>
      <dgm:t>
        <a:bodyPr/>
        <a:lstStyle/>
        <a:p>
          <a:endParaRPr lang="en-US"/>
        </a:p>
      </dgm:t>
    </dgm:pt>
    <dgm:pt modelId="{D38502BB-5FA8-41B1-BB3F-474EBEBC00D8}" type="sibTrans" cxnId="{6149FE97-549A-46BB-88F9-6B8128A05CED}">
      <dgm:prSet/>
      <dgm:spPr/>
      <dgm:t>
        <a:bodyPr/>
        <a:lstStyle/>
        <a:p>
          <a:endParaRPr lang="en-US"/>
        </a:p>
      </dgm:t>
    </dgm:pt>
    <dgm:pt modelId="{FC48AD53-5DF0-4665-9B82-D9736E4FF57A}">
      <dgm:prSet phldrT="[Text]"/>
      <dgm:spPr/>
      <dgm:t>
        <a:bodyPr/>
        <a:lstStyle/>
        <a:p>
          <a:r>
            <a:rPr lang="en-US" dirty="0"/>
            <a:t>Period 5</a:t>
          </a:r>
        </a:p>
      </dgm:t>
    </dgm:pt>
    <dgm:pt modelId="{BFAD3D1E-8A76-4812-ACC8-B375780B38F0}" type="parTrans" cxnId="{99C0AAC1-FCF7-4E78-B1F9-18BA0F8EF1FE}">
      <dgm:prSet/>
      <dgm:spPr/>
      <dgm:t>
        <a:bodyPr/>
        <a:lstStyle/>
        <a:p>
          <a:endParaRPr lang="en-US"/>
        </a:p>
      </dgm:t>
    </dgm:pt>
    <dgm:pt modelId="{49619B4F-6E9B-4A43-89E5-05D4ECB67835}" type="sibTrans" cxnId="{99C0AAC1-FCF7-4E78-B1F9-18BA0F8EF1FE}">
      <dgm:prSet/>
      <dgm:spPr/>
      <dgm:t>
        <a:bodyPr/>
        <a:lstStyle/>
        <a:p>
          <a:endParaRPr lang="en-US"/>
        </a:p>
      </dgm:t>
    </dgm:pt>
    <dgm:pt modelId="{850F1406-1ACE-43FC-88F3-07D83FCF0280}">
      <dgm:prSet phldrT="[Text]"/>
      <dgm:spPr/>
      <dgm:t>
        <a:bodyPr/>
        <a:lstStyle/>
        <a:p>
          <a:r>
            <a:rPr lang="en-US" dirty="0"/>
            <a:t>Rolling Implementation</a:t>
          </a:r>
        </a:p>
      </dgm:t>
    </dgm:pt>
    <dgm:pt modelId="{F967B911-A31D-4AE0-B176-47AA689BAE32}" type="parTrans" cxnId="{6400B198-0D98-4436-A2A5-BCF508F4711C}">
      <dgm:prSet/>
      <dgm:spPr/>
      <dgm:t>
        <a:bodyPr/>
        <a:lstStyle/>
        <a:p>
          <a:endParaRPr lang="en-US"/>
        </a:p>
      </dgm:t>
    </dgm:pt>
    <dgm:pt modelId="{07C41E1A-283D-4A6B-AA96-8E941FE5A2AC}" type="sibTrans" cxnId="{6400B198-0D98-4436-A2A5-BCF508F4711C}">
      <dgm:prSet/>
      <dgm:spPr/>
      <dgm:t>
        <a:bodyPr/>
        <a:lstStyle/>
        <a:p>
          <a:endParaRPr lang="en-US"/>
        </a:p>
      </dgm:t>
    </dgm:pt>
    <dgm:pt modelId="{C1E3FC2D-2C3D-4DFC-84C0-F0988DA40C35}">
      <dgm:prSet phldrT="[Text]"/>
      <dgm:spPr/>
      <dgm:t>
        <a:bodyPr/>
        <a:lstStyle/>
        <a:p>
          <a:r>
            <a:rPr lang="en-US" dirty="0"/>
            <a:t>Period 6</a:t>
          </a:r>
        </a:p>
      </dgm:t>
    </dgm:pt>
    <dgm:pt modelId="{C6AE9D79-672E-4027-94BF-3BC6F10A7A94}" type="parTrans" cxnId="{D595E36B-FB64-4B7A-B3AB-44FFC6399C21}">
      <dgm:prSet/>
      <dgm:spPr/>
      <dgm:t>
        <a:bodyPr/>
        <a:lstStyle/>
        <a:p>
          <a:endParaRPr lang="en-US"/>
        </a:p>
      </dgm:t>
    </dgm:pt>
    <dgm:pt modelId="{914F5A11-611C-4317-BE46-B973952598C4}" type="sibTrans" cxnId="{D595E36B-FB64-4B7A-B3AB-44FFC6399C21}">
      <dgm:prSet/>
      <dgm:spPr/>
      <dgm:t>
        <a:bodyPr/>
        <a:lstStyle/>
        <a:p>
          <a:endParaRPr lang="en-US"/>
        </a:p>
      </dgm:t>
    </dgm:pt>
    <dgm:pt modelId="{68B92209-9CFC-4FB0-A346-47477DB03F10}">
      <dgm:prSet phldrT="[Text]"/>
      <dgm:spPr/>
      <dgm:t>
        <a:bodyPr/>
        <a:lstStyle/>
        <a:p>
          <a:r>
            <a:rPr lang="en-US"/>
            <a:t>Rolling Implementation</a:t>
          </a:r>
          <a:endParaRPr lang="en-US" dirty="0"/>
        </a:p>
      </dgm:t>
    </dgm:pt>
    <dgm:pt modelId="{9F4E0B33-6E89-45ED-A7FF-9AA0D8824F4B}" type="parTrans" cxnId="{486B6927-63B2-4266-9725-D724D9CA51B5}">
      <dgm:prSet/>
      <dgm:spPr/>
      <dgm:t>
        <a:bodyPr/>
        <a:lstStyle/>
        <a:p>
          <a:endParaRPr lang="en-US"/>
        </a:p>
      </dgm:t>
    </dgm:pt>
    <dgm:pt modelId="{4B969DB6-294D-4D66-8133-204CA9229003}" type="sibTrans" cxnId="{486B6927-63B2-4266-9725-D724D9CA51B5}">
      <dgm:prSet/>
      <dgm:spPr/>
      <dgm:t>
        <a:bodyPr/>
        <a:lstStyle/>
        <a:p>
          <a:endParaRPr lang="en-US"/>
        </a:p>
      </dgm:t>
    </dgm:pt>
    <dgm:pt modelId="{957B4BC4-15D9-499A-A2E6-B2D6C38E1D86}">
      <dgm:prSet phldrT="[Text]"/>
      <dgm:spPr/>
      <dgm:t>
        <a:bodyPr/>
        <a:lstStyle/>
        <a:p>
          <a:r>
            <a:rPr lang="en-US" dirty="0"/>
            <a:t>Period 7</a:t>
          </a:r>
        </a:p>
      </dgm:t>
    </dgm:pt>
    <dgm:pt modelId="{BD136E6F-ED94-4136-AD67-5A9AB49F2F71}" type="parTrans" cxnId="{0DFB9052-E755-4965-A213-5C9404B5F73B}">
      <dgm:prSet/>
      <dgm:spPr/>
      <dgm:t>
        <a:bodyPr/>
        <a:lstStyle/>
        <a:p>
          <a:endParaRPr lang="en-US"/>
        </a:p>
      </dgm:t>
    </dgm:pt>
    <dgm:pt modelId="{5D8437BA-0F6E-45C5-B3E8-3148C49CAE66}" type="sibTrans" cxnId="{0DFB9052-E755-4965-A213-5C9404B5F73B}">
      <dgm:prSet/>
      <dgm:spPr/>
      <dgm:t>
        <a:bodyPr/>
        <a:lstStyle/>
        <a:p>
          <a:endParaRPr lang="en-US"/>
        </a:p>
      </dgm:t>
    </dgm:pt>
    <dgm:pt modelId="{2CA79B0A-C023-4F7E-80F2-712EA4BE5264}">
      <dgm:prSet phldrT="[Text]"/>
      <dgm:spPr/>
      <dgm:t>
        <a:bodyPr/>
        <a:lstStyle/>
        <a:p>
          <a:r>
            <a:rPr lang="en-US" dirty="0"/>
            <a:t>Operations &amp; Maintenance</a:t>
          </a:r>
        </a:p>
      </dgm:t>
    </dgm:pt>
    <dgm:pt modelId="{6BA52E24-2F18-45D7-A9CF-E57494333550}" type="parTrans" cxnId="{BA4DD4D3-8FAF-443A-AA05-A290A7EE785C}">
      <dgm:prSet/>
      <dgm:spPr/>
      <dgm:t>
        <a:bodyPr/>
        <a:lstStyle/>
        <a:p>
          <a:endParaRPr lang="en-US"/>
        </a:p>
      </dgm:t>
    </dgm:pt>
    <dgm:pt modelId="{C205F178-79EB-47C5-8FF4-33C8237C14C3}" type="sibTrans" cxnId="{BA4DD4D3-8FAF-443A-AA05-A290A7EE785C}">
      <dgm:prSet/>
      <dgm:spPr/>
      <dgm:t>
        <a:bodyPr/>
        <a:lstStyle/>
        <a:p>
          <a:endParaRPr lang="en-US"/>
        </a:p>
      </dgm:t>
    </dgm:pt>
    <dgm:pt modelId="{E5A38BF6-2EAB-4704-BD85-6C5D97CFF74F}">
      <dgm:prSet phldrT="[Text]"/>
      <dgm:spPr/>
      <dgm:t>
        <a:bodyPr/>
        <a:lstStyle/>
        <a:p>
          <a:r>
            <a:rPr lang="en-US" dirty="0"/>
            <a:t>Period 8</a:t>
          </a:r>
        </a:p>
      </dgm:t>
    </dgm:pt>
    <dgm:pt modelId="{29DA9444-0B07-4F65-92B0-FED173165913}" type="parTrans" cxnId="{4FA40C5E-9E9D-4EB5-9249-5550B80DACF0}">
      <dgm:prSet/>
      <dgm:spPr/>
      <dgm:t>
        <a:bodyPr/>
        <a:lstStyle/>
        <a:p>
          <a:endParaRPr lang="en-US"/>
        </a:p>
      </dgm:t>
    </dgm:pt>
    <dgm:pt modelId="{D6D4F71C-02D2-492D-9E0C-684155F2EAB1}" type="sibTrans" cxnId="{4FA40C5E-9E9D-4EB5-9249-5550B80DACF0}">
      <dgm:prSet/>
      <dgm:spPr/>
      <dgm:t>
        <a:bodyPr/>
        <a:lstStyle/>
        <a:p>
          <a:endParaRPr lang="en-US"/>
        </a:p>
      </dgm:t>
    </dgm:pt>
    <dgm:pt modelId="{FE47FBD5-A719-41B1-B14E-1999BDDE6C3C}" type="pres">
      <dgm:prSet presAssocID="{A82EBBEB-02CA-450A-ADF0-7E1C99D8D2D1}" presName="Name0" presStyleCnt="0">
        <dgm:presLayoutVars>
          <dgm:dir/>
          <dgm:resizeHandles val="exact"/>
        </dgm:presLayoutVars>
      </dgm:prSet>
      <dgm:spPr/>
    </dgm:pt>
    <dgm:pt modelId="{AC72F22C-099E-498D-8DC7-9B2A966FB234}" type="pres">
      <dgm:prSet presAssocID="{A82EBBEB-02CA-450A-ADF0-7E1C99D8D2D1}" presName="arrow" presStyleLbl="bgShp" presStyleIdx="0" presStyleCnt="1"/>
      <dgm:spPr/>
    </dgm:pt>
    <dgm:pt modelId="{644FC417-65C4-4A14-9BD3-0B4FE4983038}" type="pres">
      <dgm:prSet presAssocID="{A82EBBEB-02CA-450A-ADF0-7E1C99D8D2D1}" presName="points" presStyleCnt="0"/>
      <dgm:spPr/>
    </dgm:pt>
    <dgm:pt modelId="{0BFD2B67-6EEF-4CED-9DD0-87FB3CA2D9F6}" type="pres">
      <dgm:prSet presAssocID="{11AE9903-8A7D-40BB-AF2D-0827DA2C4880}" presName="compositeA" presStyleCnt="0"/>
      <dgm:spPr/>
    </dgm:pt>
    <dgm:pt modelId="{74D5A485-77E1-4371-B1DA-5501D50167D9}" type="pres">
      <dgm:prSet presAssocID="{11AE9903-8A7D-40BB-AF2D-0827DA2C4880}" presName="textA" presStyleLbl="revTx" presStyleIdx="0" presStyleCnt="8">
        <dgm:presLayoutVars>
          <dgm:bulletEnabled val="1"/>
        </dgm:presLayoutVars>
      </dgm:prSet>
      <dgm:spPr/>
    </dgm:pt>
    <dgm:pt modelId="{D1720A3A-5323-47FA-A501-DB9E770BAE3D}" type="pres">
      <dgm:prSet presAssocID="{11AE9903-8A7D-40BB-AF2D-0827DA2C4880}" presName="circleA" presStyleLbl="node1" presStyleIdx="0" presStyleCnt="8"/>
      <dgm:spPr/>
    </dgm:pt>
    <dgm:pt modelId="{75045AA1-C2A5-42F2-A01E-58F27156D578}" type="pres">
      <dgm:prSet presAssocID="{11AE9903-8A7D-40BB-AF2D-0827DA2C4880}" presName="spaceA" presStyleCnt="0"/>
      <dgm:spPr/>
    </dgm:pt>
    <dgm:pt modelId="{5D8A696D-F594-467F-A51E-2AFB38010A92}" type="pres">
      <dgm:prSet presAssocID="{D399CA55-417C-43BC-A648-1F4C0D1A7548}" presName="space" presStyleCnt="0"/>
      <dgm:spPr/>
    </dgm:pt>
    <dgm:pt modelId="{11DB416F-964F-4B71-91DA-1F7D6BC44488}" type="pres">
      <dgm:prSet presAssocID="{1C0E0690-0D28-498A-9713-AAA00D9F988C}" presName="compositeB" presStyleCnt="0"/>
      <dgm:spPr/>
    </dgm:pt>
    <dgm:pt modelId="{23DCC597-2234-4D4F-96BB-AAFC5589CBAE}" type="pres">
      <dgm:prSet presAssocID="{1C0E0690-0D28-498A-9713-AAA00D9F988C}" presName="textB" presStyleLbl="revTx" presStyleIdx="1" presStyleCnt="8">
        <dgm:presLayoutVars>
          <dgm:bulletEnabled val="1"/>
        </dgm:presLayoutVars>
      </dgm:prSet>
      <dgm:spPr/>
    </dgm:pt>
    <dgm:pt modelId="{DAAE9942-3612-4795-A6AA-72B58A68559F}" type="pres">
      <dgm:prSet presAssocID="{1C0E0690-0D28-498A-9713-AAA00D9F988C}" presName="circleB" presStyleLbl="node1" presStyleIdx="1" presStyleCnt="8"/>
      <dgm:spPr/>
    </dgm:pt>
    <dgm:pt modelId="{0A6DE4B1-B5DC-4351-8D87-B3739B905B9B}" type="pres">
      <dgm:prSet presAssocID="{1C0E0690-0D28-498A-9713-AAA00D9F988C}" presName="spaceB" presStyleCnt="0"/>
      <dgm:spPr/>
    </dgm:pt>
    <dgm:pt modelId="{EB47B162-40A6-4D83-9CDA-D925DC1CB76C}" type="pres">
      <dgm:prSet presAssocID="{15990F3A-020E-4F6E-8FAA-5A892B027742}" presName="space" presStyleCnt="0"/>
      <dgm:spPr/>
    </dgm:pt>
    <dgm:pt modelId="{B05C7BC1-12DC-4B6D-AF8F-61290D245B99}" type="pres">
      <dgm:prSet presAssocID="{30E7E69C-CFDD-4141-8033-E02187194337}" presName="compositeA" presStyleCnt="0"/>
      <dgm:spPr/>
    </dgm:pt>
    <dgm:pt modelId="{7E066FCD-E543-4D62-B391-28AD7BF1F33D}" type="pres">
      <dgm:prSet presAssocID="{30E7E69C-CFDD-4141-8033-E02187194337}" presName="textA" presStyleLbl="revTx" presStyleIdx="2" presStyleCnt="8">
        <dgm:presLayoutVars>
          <dgm:bulletEnabled val="1"/>
        </dgm:presLayoutVars>
      </dgm:prSet>
      <dgm:spPr/>
    </dgm:pt>
    <dgm:pt modelId="{DDB75857-E643-48BD-A6CE-76C56D189731}" type="pres">
      <dgm:prSet presAssocID="{30E7E69C-CFDD-4141-8033-E02187194337}" presName="circleA" presStyleLbl="node1" presStyleIdx="2" presStyleCnt="8"/>
      <dgm:spPr/>
    </dgm:pt>
    <dgm:pt modelId="{5E360312-BF1B-4776-8AFC-DA46428FFE53}" type="pres">
      <dgm:prSet presAssocID="{30E7E69C-CFDD-4141-8033-E02187194337}" presName="spaceA" presStyleCnt="0"/>
      <dgm:spPr/>
    </dgm:pt>
    <dgm:pt modelId="{B7F83558-B746-454C-9E4D-1C5B6461FF57}" type="pres">
      <dgm:prSet presAssocID="{0B3221A2-15F9-4128-8E4D-76E36777D374}" presName="space" presStyleCnt="0"/>
      <dgm:spPr/>
    </dgm:pt>
    <dgm:pt modelId="{2638DE43-B835-4692-8B6D-859AE60F2741}" type="pres">
      <dgm:prSet presAssocID="{70FC1ADB-F403-4C8D-9765-CD47B92C50B7}" presName="compositeB" presStyleCnt="0"/>
      <dgm:spPr/>
    </dgm:pt>
    <dgm:pt modelId="{5167A019-C963-46E0-913F-26C35A8A3A2A}" type="pres">
      <dgm:prSet presAssocID="{70FC1ADB-F403-4C8D-9765-CD47B92C50B7}" presName="textB" presStyleLbl="revTx" presStyleIdx="3" presStyleCnt="8">
        <dgm:presLayoutVars>
          <dgm:bulletEnabled val="1"/>
        </dgm:presLayoutVars>
      </dgm:prSet>
      <dgm:spPr/>
    </dgm:pt>
    <dgm:pt modelId="{1C4DEAE2-5E91-451B-9FD4-F8E2742DA4C0}" type="pres">
      <dgm:prSet presAssocID="{70FC1ADB-F403-4C8D-9765-CD47B92C50B7}" presName="circleB" presStyleLbl="node1" presStyleIdx="3" presStyleCnt="8"/>
      <dgm:spPr/>
    </dgm:pt>
    <dgm:pt modelId="{77772CE8-533A-48C5-817A-DF5968D8922E}" type="pres">
      <dgm:prSet presAssocID="{70FC1ADB-F403-4C8D-9765-CD47B92C50B7}" presName="spaceB" presStyleCnt="0"/>
      <dgm:spPr/>
    </dgm:pt>
    <dgm:pt modelId="{36A01DBE-63E2-43ED-B7F8-E0A10E1CE1AA}" type="pres">
      <dgm:prSet presAssocID="{7E5A4FDA-44F3-4D74-8C6E-10EFF615E7FD}" presName="space" presStyleCnt="0"/>
      <dgm:spPr/>
    </dgm:pt>
    <dgm:pt modelId="{2DC23F26-4084-41AC-899D-7E04844BB96C}" type="pres">
      <dgm:prSet presAssocID="{0A5B6C51-D9EE-4E10-8666-D2A1A5D83D07}" presName="compositeA" presStyleCnt="0"/>
      <dgm:spPr/>
    </dgm:pt>
    <dgm:pt modelId="{701440B6-CA8F-4F70-AA75-FF0FFC6312C3}" type="pres">
      <dgm:prSet presAssocID="{0A5B6C51-D9EE-4E10-8666-D2A1A5D83D07}" presName="textA" presStyleLbl="revTx" presStyleIdx="4" presStyleCnt="8">
        <dgm:presLayoutVars>
          <dgm:bulletEnabled val="1"/>
        </dgm:presLayoutVars>
      </dgm:prSet>
      <dgm:spPr/>
    </dgm:pt>
    <dgm:pt modelId="{8BE0F30D-F79B-4C99-B6BC-DB38226AA57B}" type="pres">
      <dgm:prSet presAssocID="{0A5B6C51-D9EE-4E10-8666-D2A1A5D83D07}" presName="circleA" presStyleLbl="node1" presStyleIdx="4" presStyleCnt="8"/>
      <dgm:spPr/>
    </dgm:pt>
    <dgm:pt modelId="{07E3385E-7524-4925-858E-35EC8E2C32DE}" type="pres">
      <dgm:prSet presAssocID="{0A5B6C51-D9EE-4E10-8666-D2A1A5D83D07}" presName="spaceA" presStyleCnt="0"/>
      <dgm:spPr/>
    </dgm:pt>
    <dgm:pt modelId="{8CE186B5-E8F5-4DCF-ADCC-38A750B61D09}" type="pres">
      <dgm:prSet presAssocID="{D38502BB-5FA8-41B1-BB3F-474EBEBC00D8}" presName="space" presStyleCnt="0"/>
      <dgm:spPr/>
    </dgm:pt>
    <dgm:pt modelId="{B2995E18-FA03-4426-A6FF-025988643A48}" type="pres">
      <dgm:prSet presAssocID="{850F1406-1ACE-43FC-88F3-07D83FCF0280}" presName="compositeB" presStyleCnt="0"/>
      <dgm:spPr/>
    </dgm:pt>
    <dgm:pt modelId="{A9F52B06-5C64-440F-A9F2-BF8F73CFB80F}" type="pres">
      <dgm:prSet presAssocID="{850F1406-1ACE-43FC-88F3-07D83FCF0280}" presName="textB" presStyleLbl="revTx" presStyleIdx="5" presStyleCnt="8">
        <dgm:presLayoutVars>
          <dgm:bulletEnabled val="1"/>
        </dgm:presLayoutVars>
      </dgm:prSet>
      <dgm:spPr/>
    </dgm:pt>
    <dgm:pt modelId="{A2ACD76E-9B64-4C38-8118-727A3B4E60B8}" type="pres">
      <dgm:prSet presAssocID="{850F1406-1ACE-43FC-88F3-07D83FCF0280}" presName="circleB" presStyleLbl="node1" presStyleIdx="5" presStyleCnt="8"/>
      <dgm:spPr/>
    </dgm:pt>
    <dgm:pt modelId="{FF4ACC87-07B1-4200-918F-15EDD9CE16EE}" type="pres">
      <dgm:prSet presAssocID="{850F1406-1ACE-43FC-88F3-07D83FCF0280}" presName="spaceB" presStyleCnt="0"/>
      <dgm:spPr/>
    </dgm:pt>
    <dgm:pt modelId="{F36B4C91-D2D8-4F1A-A047-7F074D324617}" type="pres">
      <dgm:prSet presAssocID="{07C41E1A-283D-4A6B-AA96-8E941FE5A2AC}" presName="space" presStyleCnt="0"/>
      <dgm:spPr/>
    </dgm:pt>
    <dgm:pt modelId="{8BF4A21F-B412-4113-975B-C9DDA900E611}" type="pres">
      <dgm:prSet presAssocID="{68B92209-9CFC-4FB0-A346-47477DB03F10}" presName="compositeA" presStyleCnt="0"/>
      <dgm:spPr/>
    </dgm:pt>
    <dgm:pt modelId="{7E9F0472-EA36-4C65-BB12-5697DC9BE69C}" type="pres">
      <dgm:prSet presAssocID="{68B92209-9CFC-4FB0-A346-47477DB03F10}" presName="textA" presStyleLbl="revTx" presStyleIdx="6" presStyleCnt="8">
        <dgm:presLayoutVars>
          <dgm:bulletEnabled val="1"/>
        </dgm:presLayoutVars>
      </dgm:prSet>
      <dgm:spPr/>
    </dgm:pt>
    <dgm:pt modelId="{99C5C835-1445-4120-969D-94A7B45263EC}" type="pres">
      <dgm:prSet presAssocID="{68B92209-9CFC-4FB0-A346-47477DB03F10}" presName="circleA" presStyleLbl="node1" presStyleIdx="6" presStyleCnt="8"/>
      <dgm:spPr/>
    </dgm:pt>
    <dgm:pt modelId="{E1592393-1C7F-4188-99EC-B948CC7742FD}" type="pres">
      <dgm:prSet presAssocID="{68B92209-9CFC-4FB0-A346-47477DB03F10}" presName="spaceA" presStyleCnt="0"/>
      <dgm:spPr/>
    </dgm:pt>
    <dgm:pt modelId="{BE118761-45F5-4478-A7A4-75726CBB0A1E}" type="pres">
      <dgm:prSet presAssocID="{4B969DB6-294D-4D66-8133-204CA9229003}" presName="space" presStyleCnt="0"/>
      <dgm:spPr/>
    </dgm:pt>
    <dgm:pt modelId="{37C90D25-FD7F-426D-B2C2-44D668EF898D}" type="pres">
      <dgm:prSet presAssocID="{2CA79B0A-C023-4F7E-80F2-712EA4BE5264}" presName="compositeB" presStyleCnt="0"/>
      <dgm:spPr/>
    </dgm:pt>
    <dgm:pt modelId="{DDD93F78-0E60-42A2-A8A1-36FB4B92D827}" type="pres">
      <dgm:prSet presAssocID="{2CA79B0A-C023-4F7E-80F2-712EA4BE5264}" presName="textB" presStyleLbl="revTx" presStyleIdx="7" presStyleCnt="8">
        <dgm:presLayoutVars>
          <dgm:bulletEnabled val="1"/>
        </dgm:presLayoutVars>
      </dgm:prSet>
      <dgm:spPr/>
    </dgm:pt>
    <dgm:pt modelId="{A287374C-186B-4B4A-AC57-BF7733A1C185}" type="pres">
      <dgm:prSet presAssocID="{2CA79B0A-C023-4F7E-80F2-712EA4BE5264}" presName="circleB" presStyleLbl="node1" presStyleIdx="7" presStyleCnt="8"/>
      <dgm:spPr/>
    </dgm:pt>
    <dgm:pt modelId="{3626261C-7FD4-4231-A272-31F8382E3BFF}" type="pres">
      <dgm:prSet presAssocID="{2CA79B0A-C023-4F7E-80F2-712EA4BE5264}" presName="spaceB" presStyleCnt="0"/>
      <dgm:spPr/>
    </dgm:pt>
  </dgm:ptLst>
  <dgm:cxnLst>
    <dgm:cxn modelId="{E1EC0903-6BF6-48F7-9F28-235558CE3729}" type="presOf" srcId="{58E0917B-7C9B-4987-80F4-1B70ACE949A4}" destId="{7E066FCD-E543-4D62-B391-28AD7BF1F33D}" srcOrd="0" destOrd="1" presId="urn:microsoft.com/office/officeart/2005/8/layout/hProcess11"/>
    <dgm:cxn modelId="{43B5951C-D910-4D44-8BE3-3CFA48BC02C7}" type="presOf" srcId="{68B92209-9CFC-4FB0-A346-47477DB03F10}" destId="{7E9F0472-EA36-4C65-BB12-5697DC9BE69C}" srcOrd="0" destOrd="0" presId="urn:microsoft.com/office/officeart/2005/8/layout/hProcess11"/>
    <dgm:cxn modelId="{D986DC1C-A53C-4E2E-9AFB-F309B6D47DDE}" type="presOf" srcId="{957B4BC4-15D9-499A-A2E6-B2D6C38E1D86}" destId="{7E9F0472-EA36-4C65-BB12-5697DC9BE69C}" srcOrd="0" destOrd="1" presId="urn:microsoft.com/office/officeart/2005/8/layout/hProcess11"/>
    <dgm:cxn modelId="{F2A8CF1E-C8AE-4771-B37E-96C029A9146C}" type="presOf" srcId="{309755A1-CC05-44A2-9B1C-44B820106082}" destId="{5167A019-C963-46E0-913F-26C35A8A3A2A}" srcOrd="0" destOrd="1" presId="urn:microsoft.com/office/officeart/2005/8/layout/hProcess11"/>
    <dgm:cxn modelId="{486B6927-63B2-4266-9725-D724D9CA51B5}" srcId="{A82EBBEB-02CA-450A-ADF0-7E1C99D8D2D1}" destId="{68B92209-9CFC-4FB0-A346-47477DB03F10}" srcOrd="6" destOrd="0" parTransId="{9F4E0B33-6E89-45ED-A7FF-9AA0D8824F4B}" sibTransId="{4B969DB6-294D-4D66-8133-204CA9229003}"/>
    <dgm:cxn modelId="{612FBE3D-B41C-4DEE-B3EC-0BAF54C85136}" type="presOf" srcId="{30E7E69C-CFDD-4141-8033-E02187194337}" destId="{7E066FCD-E543-4D62-B391-28AD7BF1F33D}" srcOrd="0" destOrd="0" presId="urn:microsoft.com/office/officeart/2005/8/layout/hProcess11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4FA40C5E-9E9D-4EB5-9249-5550B80DACF0}" srcId="{2CA79B0A-C023-4F7E-80F2-712EA4BE5264}" destId="{E5A38BF6-2EAB-4704-BD85-6C5D97CFF74F}" srcOrd="0" destOrd="0" parTransId="{29DA9444-0B07-4F65-92B0-FED173165913}" sibTransId="{D6D4F71C-02D2-492D-9E0C-684155F2EAB1}"/>
    <dgm:cxn modelId="{C8825C41-F86B-48E3-9F90-AD91DB1EEC31}" type="presOf" srcId="{A82EBBEB-02CA-450A-ADF0-7E1C99D8D2D1}" destId="{FE47FBD5-A719-41B1-B14E-1999BDDE6C3C}" srcOrd="0" destOrd="0" presId="urn:microsoft.com/office/officeart/2005/8/layout/hProcess11"/>
    <dgm:cxn modelId="{ECA3FA46-9A89-475C-8B99-297CA6EA4AE5}" type="presOf" srcId="{70FC1ADB-F403-4C8D-9765-CD47B92C50B7}" destId="{5167A019-C963-46E0-913F-26C35A8A3A2A}" srcOrd="0" destOrd="0" presId="urn:microsoft.com/office/officeart/2005/8/layout/hProcess11"/>
    <dgm:cxn modelId="{71CE6369-05DB-4E90-AB27-761482669A96}" type="presOf" srcId="{1C0E0690-0D28-498A-9713-AAA00D9F988C}" destId="{23DCC597-2234-4D4F-96BB-AAFC5589CBAE}" srcOrd="0" destOrd="0" presId="urn:microsoft.com/office/officeart/2005/8/layout/hProcess11"/>
    <dgm:cxn modelId="{D595E36B-FB64-4B7A-B3AB-44FFC6399C21}" srcId="{850F1406-1ACE-43FC-88F3-07D83FCF0280}" destId="{C1E3FC2D-2C3D-4DFC-84C0-F0988DA40C35}" srcOrd="0" destOrd="0" parTransId="{C6AE9D79-672E-4027-94BF-3BC6F10A7A94}" sibTransId="{914F5A11-611C-4317-BE46-B973952598C4}"/>
    <dgm:cxn modelId="{0DFB9052-E755-4965-A213-5C9404B5F73B}" srcId="{68B92209-9CFC-4FB0-A346-47477DB03F10}" destId="{957B4BC4-15D9-499A-A2E6-B2D6C38E1D86}" srcOrd="0" destOrd="0" parTransId="{BD136E6F-ED94-4136-AD67-5A9AB49F2F71}" sibTransId="{5D8437BA-0F6E-45C5-B3E8-3148C49CAE66}"/>
    <dgm:cxn modelId="{BF3E085A-4697-419D-A2D0-642F968B94C3}" type="presOf" srcId="{850F1406-1ACE-43FC-88F3-07D83FCF0280}" destId="{A9F52B06-5C64-440F-A9F2-BF8F73CFB80F}" srcOrd="0" destOrd="0" presId="urn:microsoft.com/office/officeart/2005/8/layout/hProcess11"/>
    <dgm:cxn modelId="{65082B81-04CE-4B76-B6CB-24846B054540}" srcId="{A82EBBEB-02CA-450A-ADF0-7E1C99D8D2D1}" destId="{70FC1ADB-F403-4C8D-9765-CD47B92C50B7}" srcOrd="3" destOrd="0" parTransId="{AF5826A2-D9AF-42A1-B720-8C9AE2511BE7}" sibTransId="{7E5A4FDA-44F3-4D74-8C6E-10EFF615E7FD}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5C99D990-BEE5-4955-8E0F-32E366434BAC}" type="presOf" srcId="{2CA79B0A-C023-4F7E-80F2-712EA4BE5264}" destId="{DDD93F78-0E60-42A2-A8A1-36FB4B92D827}" srcOrd="0" destOrd="0" presId="urn:microsoft.com/office/officeart/2005/8/layout/hProcess11"/>
    <dgm:cxn modelId="{D8D41491-C1F7-4853-9F40-3B11412BFE85}" srcId="{70FC1ADB-F403-4C8D-9765-CD47B92C50B7}" destId="{309755A1-CC05-44A2-9B1C-44B820106082}" srcOrd="0" destOrd="0" parTransId="{0FD7F4A2-DE24-4EDE-BFEE-8D94B9D79D1D}" sibTransId="{DB71068F-7E6C-4275-A6F7-FE84703920EE}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B55AF395-A62C-4825-8880-98A6BFE3DDEF}" type="presOf" srcId="{E5A38BF6-2EAB-4704-BD85-6C5D97CFF74F}" destId="{DDD93F78-0E60-42A2-A8A1-36FB4B92D827}" srcOrd="0" destOrd="1" presId="urn:microsoft.com/office/officeart/2005/8/layout/hProcess11"/>
    <dgm:cxn modelId="{6149FE97-549A-46BB-88F9-6B8128A05CED}" srcId="{A82EBBEB-02CA-450A-ADF0-7E1C99D8D2D1}" destId="{0A5B6C51-D9EE-4E10-8666-D2A1A5D83D07}" srcOrd="4" destOrd="0" parTransId="{953E341F-793D-4379-8A42-4CCA7905F8ED}" sibTransId="{D38502BB-5FA8-41B1-BB3F-474EBEBC00D8}"/>
    <dgm:cxn modelId="{6400B198-0D98-4436-A2A5-BCF508F4711C}" srcId="{A82EBBEB-02CA-450A-ADF0-7E1C99D8D2D1}" destId="{850F1406-1ACE-43FC-88F3-07D83FCF0280}" srcOrd="5" destOrd="0" parTransId="{F967B911-A31D-4AE0-B176-47AA689BAE32}" sibTransId="{07C41E1A-283D-4A6B-AA96-8E941FE5A2AC}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93CCADA0-4435-4A8A-8159-C2B4C6175264}" type="presOf" srcId="{FC48AD53-5DF0-4665-9B82-D9736E4FF57A}" destId="{701440B6-CA8F-4F70-AA75-FF0FFC6312C3}" srcOrd="0" destOrd="1" presId="urn:microsoft.com/office/officeart/2005/8/layout/hProcess11"/>
    <dgm:cxn modelId="{A46806AB-9C4C-4BEA-9AFF-EAE87BCF6C74}" type="presOf" srcId="{814FBD6B-E8B9-4A8A-99A6-3C744024F994}" destId="{23DCC597-2234-4D4F-96BB-AAFC5589CBAE}" srcOrd="0" destOrd="1" presId="urn:microsoft.com/office/officeart/2005/8/layout/hProcess11"/>
    <dgm:cxn modelId="{9F264AB5-CF0A-4ACD-B80E-A524FF1A15BA}" type="presOf" srcId="{0A5B6C51-D9EE-4E10-8666-D2A1A5D83D07}" destId="{701440B6-CA8F-4F70-AA75-FF0FFC6312C3}" srcOrd="0" destOrd="0" presId="urn:microsoft.com/office/officeart/2005/8/layout/hProcess11"/>
    <dgm:cxn modelId="{649855BB-EC1B-49EF-BCE1-39CD57EFD8F4}" type="presOf" srcId="{C2FA0BAB-FDC3-4AE0-86F6-722946E72E0B}" destId="{74D5A485-77E1-4371-B1DA-5501D50167D9}" srcOrd="0" destOrd="1" presId="urn:microsoft.com/office/officeart/2005/8/layout/hProcess11"/>
    <dgm:cxn modelId="{99C0AAC1-FCF7-4E78-B1F9-18BA0F8EF1FE}" srcId="{0A5B6C51-D9EE-4E10-8666-D2A1A5D83D07}" destId="{FC48AD53-5DF0-4665-9B82-D9736E4FF57A}" srcOrd="0" destOrd="0" parTransId="{BFAD3D1E-8A76-4812-ACC8-B375780B38F0}" sibTransId="{49619B4F-6E9B-4A43-89E5-05D4ECB67835}"/>
    <dgm:cxn modelId="{33238FD1-AA36-4BA4-A953-F3C7D4F8CF02}" type="presOf" srcId="{C1E3FC2D-2C3D-4DFC-84C0-F0988DA40C35}" destId="{A9F52B06-5C64-440F-A9F2-BF8F73CFB80F}" srcOrd="0" destOrd="1" presId="urn:microsoft.com/office/officeart/2005/8/layout/hProcess11"/>
    <dgm:cxn modelId="{BA4DD4D3-8FAF-443A-AA05-A290A7EE785C}" srcId="{A82EBBEB-02CA-450A-ADF0-7E1C99D8D2D1}" destId="{2CA79B0A-C023-4F7E-80F2-712EA4BE5264}" srcOrd="7" destOrd="0" parTransId="{6BA52E24-2F18-45D7-A9CF-E57494333550}" sibTransId="{C205F178-79EB-47C5-8FF4-33C8237C14C3}"/>
    <dgm:cxn modelId="{ECF539DC-99C5-448A-B5A1-3ECB64C00E50}" type="presOf" srcId="{11AE9903-8A7D-40BB-AF2D-0827DA2C4880}" destId="{74D5A485-77E1-4371-B1DA-5501D50167D9}" srcOrd="0" destOrd="0" presId="urn:microsoft.com/office/officeart/2005/8/layout/hProcess11"/>
    <dgm:cxn modelId="{BA6C4EDD-F687-41F1-8035-65E00B847C4A}" srcId="{30E7E69C-CFDD-4141-8033-E02187194337}" destId="{58E0917B-7C9B-4987-80F4-1B70ACE949A4}" srcOrd="0" destOrd="0" parTransId="{D07A6525-9DFD-4263-8BA1-23A50BDAA9FD}" sibTransId="{8020FF4A-7A02-4CDA-A7F2-7BB6B31E335B}"/>
    <dgm:cxn modelId="{986B94E3-352B-4CB1-8562-C383188E02D7}" srcId="{1C0E0690-0D28-498A-9713-AAA00D9F988C}" destId="{814FBD6B-E8B9-4A8A-99A6-3C744024F994}" srcOrd="0" destOrd="0" parTransId="{AE47D0DD-79C5-4DC7-8A18-862C95366DE5}" sibTransId="{ABC08D6C-03A8-45C5-9D67-9A046D3CA252}"/>
    <dgm:cxn modelId="{AEBBB9EA-611E-4313-8428-EAA7F1535B8B}" type="presParOf" srcId="{FE47FBD5-A719-41B1-B14E-1999BDDE6C3C}" destId="{AC72F22C-099E-498D-8DC7-9B2A966FB234}" srcOrd="0" destOrd="0" presId="urn:microsoft.com/office/officeart/2005/8/layout/hProcess11"/>
    <dgm:cxn modelId="{088ACB96-9235-4493-8A71-ECA89E4B8237}" type="presParOf" srcId="{FE47FBD5-A719-41B1-B14E-1999BDDE6C3C}" destId="{644FC417-65C4-4A14-9BD3-0B4FE4983038}" srcOrd="1" destOrd="0" presId="urn:microsoft.com/office/officeart/2005/8/layout/hProcess11"/>
    <dgm:cxn modelId="{361E68F7-C711-42F0-AE89-9055AF05A0BD}" type="presParOf" srcId="{644FC417-65C4-4A14-9BD3-0B4FE4983038}" destId="{0BFD2B67-6EEF-4CED-9DD0-87FB3CA2D9F6}" srcOrd="0" destOrd="0" presId="urn:microsoft.com/office/officeart/2005/8/layout/hProcess11"/>
    <dgm:cxn modelId="{7B2C71D1-2713-4806-A2FA-C9BA38149604}" type="presParOf" srcId="{0BFD2B67-6EEF-4CED-9DD0-87FB3CA2D9F6}" destId="{74D5A485-77E1-4371-B1DA-5501D50167D9}" srcOrd="0" destOrd="0" presId="urn:microsoft.com/office/officeart/2005/8/layout/hProcess11"/>
    <dgm:cxn modelId="{B62D7493-5044-4210-A0FA-BFE1DC0E6889}" type="presParOf" srcId="{0BFD2B67-6EEF-4CED-9DD0-87FB3CA2D9F6}" destId="{D1720A3A-5323-47FA-A501-DB9E770BAE3D}" srcOrd="1" destOrd="0" presId="urn:microsoft.com/office/officeart/2005/8/layout/hProcess11"/>
    <dgm:cxn modelId="{2B9A8484-D42A-49D8-918D-D365E7AD7DF0}" type="presParOf" srcId="{0BFD2B67-6EEF-4CED-9DD0-87FB3CA2D9F6}" destId="{75045AA1-C2A5-42F2-A01E-58F27156D578}" srcOrd="2" destOrd="0" presId="urn:microsoft.com/office/officeart/2005/8/layout/hProcess11"/>
    <dgm:cxn modelId="{DD4096ED-C7C9-43EB-8F44-1EEEBC6117AA}" type="presParOf" srcId="{644FC417-65C4-4A14-9BD3-0B4FE4983038}" destId="{5D8A696D-F594-467F-A51E-2AFB38010A92}" srcOrd="1" destOrd="0" presId="urn:microsoft.com/office/officeart/2005/8/layout/hProcess11"/>
    <dgm:cxn modelId="{E70F05C6-F440-4CD2-8F1D-A6673FD2B2C9}" type="presParOf" srcId="{644FC417-65C4-4A14-9BD3-0B4FE4983038}" destId="{11DB416F-964F-4B71-91DA-1F7D6BC44488}" srcOrd="2" destOrd="0" presId="urn:microsoft.com/office/officeart/2005/8/layout/hProcess11"/>
    <dgm:cxn modelId="{F657C37E-8CC0-48BC-8A27-372F0228D9F9}" type="presParOf" srcId="{11DB416F-964F-4B71-91DA-1F7D6BC44488}" destId="{23DCC597-2234-4D4F-96BB-AAFC5589CBAE}" srcOrd="0" destOrd="0" presId="urn:microsoft.com/office/officeart/2005/8/layout/hProcess11"/>
    <dgm:cxn modelId="{BC4EF99A-A90E-488E-AA01-7EEFA57E0642}" type="presParOf" srcId="{11DB416F-964F-4B71-91DA-1F7D6BC44488}" destId="{DAAE9942-3612-4795-A6AA-72B58A68559F}" srcOrd="1" destOrd="0" presId="urn:microsoft.com/office/officeart/2005/8/layout/hProcess11"/>
    <dgm:cxn modelId="{17DA53A0-BD15-4143-A668-0FFD80321A44}" type="presParOf" srcId="{11DB416F-964F-4B71-91DA-1F7D6BC44488}" destId="{0A6DE4B1-B5DC-4351-8D87-B3739B905B9B}" srcOrd="2" destOrd="0" presId="urn:microsoft.com/office/officeart/2005/8/layout/hProcess11"/>
    <dgm:cxn modelId="{D0F33769-A291-4BA0-A648-C9A35B4A53B8}" type="presParOf" srcId="{644FC417-65C4-4A14-9BD3-0B4FE4983038}" destId="{EB47B162-40A6-4D83-9CDA-D925DC1CB76C}" srcOrd="3" destOrd="0" presId="urn:microsoft.com/office/officeart/2005/8/layout/hProcess11"/>
    <dgm:cxn modelId="{C83022C1-B5B7-443D-8609-284FF9277E72}" type="presParOf" srcId="{644FC417-65C4-4A14-9BD3-0B4FE4983038}" destId="{B05C7BC1-12DC-4B6D-AF8F-61290D245B99}" srcOrd="4" destOrd="0" presId="urn:microsoft.com/office/officeart/2005/8/layout/hProcess11"/>
    <dgm:cxn modelId="{A8BE16F1-1BC0-4236-807D-17830A404F8B}" type="presParOf" srcId="{B05C7BC1-12DC-4B6D-AF8F-61290D245B99}" destId="{7E066FCD-E543-4D62-B391-28AD7BF1F33D}" srcOrd="0" destOrd="0" presId="urn:microsoft.com/office/officeart/2005/8/layout/hProcess11"/>
    <dgm:cxn modelId="{42C041B0-B9C8-42AA-807C-F67BC7FAAFDC}" type="presParOf" srcId="{B05C7BC1-12DC-4B6D-AF8F-61290D245B99}" destId="{DDB75857-E643-48BD-A6CE-76C56D189731}" srcOrd="1" destOrd="0" presId="urn:microsoft.com/office/officeart/2005/8/layout/hProcess11"/>
    <dgm:cxn modelId="{7E575754-FDE7-451A-82DB-EC1DBB348B99}" type="presParOf" srcId="{B05C7BC1-12DC-4B6D-AF8F-61290D245B99}" destId="{5E360312-BF1B-4776-8AFC-DA46428FFE53}" srcOrd="2" destOrd="0" presId="urn:microsoft.com/office/officeart/2005/8/layout/hProcess11"/>
    <dgm:cxn modelId="{DED85236-96C9-4566-891A-4370BCB5EA0A}" type="presParOf" srcId="{644FC417-65C4-4A14-9BD3-0B4FE4983038}" destId="{B7F83558-B746-454C-9E4D-1C5B6461FF57}" srcOrd="5" destOrd="0" presId="urn:microsoft.com/office/officeart/2005/8/layout/hProcess11"/>
    <dgm:cxn modelId="{6BCA87C9-DFFF-47C7-A3A5-124D403D1C3C}" type="presParOf" srcId="{644FC417-65C4-4A14-9BD3-0B4FE4983038}" destId="{2638DE43-B835-4692-8B6D-859AE60F2741}" srcOrd="6" destOrd="0" presId="urn:microsoft.com/office/officeart/2005/8/layout/hProcess11"/>
    <dgm:cxn modelId="{7546B230-7084-4519-874A-5169C9114FF9}" type="presParOf" srcId="{2638DE43-B835-4692-8B6D-859AE60F2741}" destId="{5167A019-C963-46E0-913F-26C35A8A3A2A}" srcOrd="0" destOrd="0" presId="urn:microsoft.com/office/officeart/2005/8/layout/hProcess11"/>
    <dgm:cxn modelId="{729BD7FF-DC1D-4508-9D22-81D459E594C4}" type="presParOf" srcId="{2638DE43-B835-4692-8B6D-859AE60F2741}" destId="{1C4DEAE2-5E91-451B-9FD4-F8E2742DA4C0}" srcOrd="1" destOrd="0" presId="urn:microsoft.com/office/officeart/2005/8/layout/hProcess11"/>
    <dgm:cxn modelId="{3BF2BA65-451B-462D-8346-2CC42F5B13EA}" type="presParOf" srcId="{2638DE43-B835-4692-8B6D-859AE60F2741}" destId="{77772CE8-533A-48C5-817A-DF5968D8922E}" srcOrd="2" destOrd="0" presId="urn:microsoft.com/office/officeart/2005/8/layout/hProcess11"/>
    <dgm:cxn modelId="{5A5255C1-DFD6-46CD-8C2F-AEA92279FCEB}" type="presParOf" srcId="{644FC417-65C4-4A14-9BD3-0B4FE4983038}" destId="{36A01DBE-63E2-43ED-B7F8-E0A10E1CE1AA}" srcOrd="7" destOrd="0" presId="urn:microsoft.com/office/officeart/2005/8/layout/hProcess11"/>
    <dgm:cxn modelId="{24AEF0B3-E4E2-46D0-B1B6-7ABE54497955}" type="presParOf" srcId="{644FC417-65C4-4A14-9BD3-0B4FE4983038}" destId="{2DC23F26-4084-41AC-899D-7E04844BB96C}" srcOrd="8" destOrd="0" presId="urn:microsoft.com/office/officeart/2005/8/layout/hProcess11"/>
    <dgm:cxn modelId="{D0311B1D-5198-4149-9411-25D6DD1D5E1E}" type="presParOf" srcId="{2DC23F26-4084-41AC-899D-7E04844BB96C}" destId="{701440B6-CA8F-4F70-AA75-FF0FFC6312C3}" srcOrd="0" destOrd="0" presId="urn:microsoft.com/office/officeart/2005/8/layout/hProcess11"/>
    <dgm:cxn modelId="{F7E432BE-A752-4C44-9887-AD8D9429D59A}" type="presParOf" srcId="{2DC23F26-4084-41AC-899D-7E04844BB96C}" destId="{8BE0F30D-F79B-4C99-B6BC-DB38226AA57B}" srcOrd="1" destOrd="0" presId="urn:microsoft.com/office/officeart/2005/8/layout/hProcess11"/>
    <dgm:cxn modelId="{1B9145AD-FDCF-4417-87D2-A5C3AC57E41E}" type="presParOf" srcId="{2DC23F26-4084-41AC-899D-7E04844BB96C}" destId="{07E3385E-7524-4925-858E-35EC8E2C32DE}" srcOrd="2" destOrd="0" presId="urn:microsoft.com/office/officeart/2005/8/layout/hProcess11"/>
    <dgm:cxn modelId="{D1EB3D49-464E-4810-B935-EB7BE4AB8605}" type="presParOf" srcId="{644FC417-65C4-4A14-9BD3-0B4FE4983038}" destId="{8CE186B5-E8F5-4DCF-ADCC-38A750B61D09}" srcOrd="9" destOrd="0" presId="urn:microsoft.com/office/officeart/2005/8/layout/hProcess11"/>
    <dgm:cxn modelId="{83E34FE2-EAF7-4959-A814-12A2C116737E}" type="presParOf" srcId="{644FC417-65C4-4A14-9BD3-0B4FE4983038}" destId="{B2995E18-FA03-4426-A6FF-025988643A48}" srcOrd="10" destOrd="0" presId="urn:microsoft.com/office/officeart/2005/8/layout/hProcess11"/>
    <dgm:cxn modelId="{94B8347D-F3BD-4A1A-8290-72032B1E5297}" type="presParOf" srcId="{B2995E18-FA03-4426-A6FF-025988643A48}" destId="{A9F52B06-5C64-440F-A9F2-BF8F73CFB80F}" srcOrd="0" destOrd="0" presId="urn:microsoft.com/office/officeart/2005/8/layout/hProcess11"/>
    <dgm:cxn modelId="{9B82FF2D-9E28-4BBE-8E11-CD2EEDB89B75}" type="presParOf" srcId="{B2995E18-FA03-4426-A6FF-025988643A48}" destId="{A2ACD76E-9B64-4C38-8118-727A3B4E60B8}" srcOrd="1" destOrd="0" presId="urn:microsoft.com/office/officeart/2005/8/layout/hProcess11"/>
    <dgm:cxn modelId="{011F3789-A494-4BBF-BABD-417C3A2C5811}" type="presParOf" srcId="{B2995E18-FA03-4426-A6FF-025988643A48}" destId="{FF4ACC87-07B1-4200-918F-15EDD9CE16EE}" srcOrd="2" destOrd="0" presId="urn:microsoft.com/office/officeart/2005/8/layout/hProcess11"/>
    <dgm:cxn modelId="{19E1E982-6E91-4647-842C-4052C58B4838}" type="presParOf" srcId="{644FC417-65C4-4A14-9BD3-0B4FE4983038}" destId="{F36B4C91-D2D8-4F1A-A047-7F074D324617}" srcOrd="11" destOrd="0" presId="urn:microsoft.com/office/officeart/2005/8/layout/hProcess11"/>
    <dgm:cxn modelId="{9A391E38-4E52-40D3-A178-BE69A093EFFD}" type="presParOf" srcId="{644FC417-65C4-4A14-9BD3-0B4FE4983038}" destId="{8BF4A21F-B412-4113-975B-C9DDA900E611}" srcOrd="12" destOrd="0" presId="urn:microsoft.com/office/officeart/2005/8/layout/hProcess11"/>
    <dgm:cxn modelId="{3D829997-B36E-41EF-B66A-8EC55AE8E7D3}" type="presParOf" srcId="{8BF4A21F-B412-4113-975B-C9DDA900E611}" destId="{7E9F0472-EA36-4C65-BB12-5697DC9BE69C}" srcOrd="0" destOrd="0" presId="urn:microsoft.com/office/officeart/2005/8/layout/hProcess11"/>
    <dgm:cxn modelId="{3F3F5F09-FB01-4832-833C-1B59CBF2C8C9}" type="presParOf" srcId="{8BF4A21F-B412-4113-975B-C9DDA900E611}" destId="{99C5C835-1445-4120-969D-94A7B45263EC}" srcOrd="1" destOrd="0" presId="urn:microsoft.com/office/officeart/2005/8/layout/hProcess11"/>
    <dgm:cxn modelId="{B68C0AAA-5618-4B7C-B713-4FB50EBCEDB2}" type="presParOf" srcId="{8BF4A21F-B412-4113-975B-C9DDA900E611}" destId="{E1592393-1C7F-4188-99EC-B948CC7742FD}" srcOrd="2" destOrd="0" presId="urn:microsoft.com/office/officeart/2005/8/layout/hProcess11"/>
    <dgm:cxn modelId="{A68E3140-A24B-40DB-A85B-6B8F9E931A6B}" type="presParOf" srcId="{644FC417-65C4-4A14-9BD3-0B4FE4983038}" destId="{BE118761-45F5-4478-A7A4-75726CBB0A1E}" srcOrd="13" destOrd="0" presId="urn:microsoft.com/office/officeart/2005/8/layout/hProcess11"/>
    <dgm:cxn modelId="{D20FBC7A-E8F4-4ECD-8A3A-471F4A138191}" type="presParOf" srcId="{644FC417-65C4-4A14-9BD3-0B4FE4983038}" destId="{37C90D25-FD7F-426D-B2C2-44D668EF898D}" srcOrd="14" destOrd="0" presId="urn:microsoft.com/office/officeart/2005/8/layout/hProcess11"/>
    <dgm:cxn modelId="{FB3E588C-BF98-4ED1-B562-983EC085C02C}" type="presParOf" srcId="{37C90D25-FD7F-426D-B2C2-44D668EF898D}" destId="{DDD93F78-0E60-42A2-A8A1-36FB4B92D827}" srcOrd="0" destOrd="0" presId="urn:microsoft.com/office/officeart/2005/8/layout/hProcess11"/>
    <dgm:cxn modelId="{91702CD1-E152-4720-ADF9-05516D6DB8B3}" type="presParOf" srcId="{37C90D25-FD7F-426D-B2C2-44D668EF898D}" destId="{A287374C-186B-4B4A-AC57-BF7733A1C185}" srcOrd="1" destOrd="0" presId="urn:microsoft.com/office/officeart/2005/8/layout/hProcess11"/>
    <dgm:cxn modelId="{ADEFC443-754B-42E2-B11B-40FB72A6FF4B}" type="presParOf" srcId="{37C90D25-FD7F-426D-B2C2-44D668EF898D}" destId="{3626261C-7FD4-4231-A272-31F8382E3BF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2F22C-099E-498D-8DC7-9B2A966FB234}">
      <dsp:nvSpPr>
        <dsp:cNvPr id="0" name=""/>
        <dsp:cNvSpPr/>
      </dsp:nvSpPr>
      <dsp:spPr>
        <a:xfrm>
          <a:off x="0" y="1357884"/>
          <a:ext cx="9902952" cy="1810512"/>
        </a:xfrm>
        <a:prstGeom prst="notched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D5A485-77E1-4371-B1DA-5501D50167D9}">
      <dsp:nvSpPr>
        <dsp:cNvPr id="0" name=""/>
        <dsp:cNvSpPr/>
      </dsp:nvSpPr>
      <dsp:spPr>
        <a:xfrm>
          <a:off x="353" y="0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Exploration, Engagement, Requirements Development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1</a:t>
          </a:r>
        </a:p>
      </dsp:txBody>
      <dsp:txXfrm>
        <a:off x="353" y="0"/>
        <a:ext cx="1067299" cy="1810512"/>
      </dsp:txXfrm>
    </dsp:sp>
    <dsp:sp modelId="{D1720A3A-5323-47FA-A501-DB9E770BAE3D}">
      <dsp:nvSpPr>
        <dsp:cNvPr id="0" name=""/>
        <dsp:cNvSpPr/>
      </dsp:nvSpPr>
      <dsp:spPr>
        <a:xfrm>
          <a:off x="307689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DCC597-2234-4D4F-96BB-AAFC5589CBAE}">
      <dsp:nvSpPr>
        <dsp:cNvPr id="0" name=""/>
        <dsp:cNvSpPr/>
      </dsp:nvSpPr>
      <dsp:spPr>
        <a:xfrm>
          <a:off x="1121017" y="2715768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System </a:t>
          </a:r>
          <a:r>
            <a:rPr lang="en-US" sz="1000" kern="1200"/>
            <a:t>Selection and </a:t>
          </a:r>
          <a:r>
            <a:rPr lang="en-US" sz="1000" kern="1200" dirty="0"/>
            <a:t>Acquisition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2</a:t>
          </a:r>
        </a:p>
      </dsp:txBody>
      <dsp:txXfrm>
        <a:off x="1121017" y="2715768"/>
        <a:ext cx="1067299" cy="1810512"/>
      </dsp:txXfrm>
    </dsp:sp>
    <dsp:sp modelId="{DAAE9942-3612-4795-A6AA-72B58A68559F}">
      <dsp:nvSpPr>
        <dsp:cNvPr id="0" name=""/>
        <dsp:cNvSpPr/>
      </dsp:nvSpPr>
      <dsp:spPr>
        <a:xfrm>
          <a:off x="1428353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2917576"/>
                <a:satOff val="-3427"/>
                <a:lumOff val="1317"/>
                <a:alphaOff val="0"/>
                <a:shade val="85000"/>
                <a:satMod val="130000"/>
              </a:schemeClr>
            </a:gs>
            <a:gs pos="34000">
              <a:schemeClr val="accent4">
                <a:hueOff val="2917576"/>
                <a:satOff val="-3427"/>
                <a:lumOff val="1317"/>
                <a:alphaOff val="0"/>
                <a:shade val="87000"/>
                <a:satMod val="125000"/>
              </a:schemeClr>
            </a:gs>
            <a:gs pos="70000">
              <a:schemeClr val="accent4">
                <a:hueOff val="2917576"/>
                <a:satOff val="-3427"/>
                <a:lumOff val="131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2917576"/>
                <a:satOff val="-3427"/>
                <a:lumOff val="131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066FCD-E543-4D62-B391-28AD7BF1F33D}">
      <dsp:nvSpPr>
        <dsp:cNvPr id="0" name=""/>
        <dsp:cNvSpPr/>
      </dsp:nvSpPr>
      <dsp:spPr>
        <a:xfrm>
          <a:off x="2241682" y="0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Begin Implementation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3</a:t>
          </a:r>
        </a:p>
      </dsp:txBody>
      <dsp:txXfrm>
        <a:off x="2241682" y="0"/>
        <a:ext cx="1067299" cy="1810512"/>
      </dsp:txXfrm>
    </dsp:sp>
    <dsp:sp modelId="{DDB75857-E643-48BD-A6CE-76C56D189731}">
      <dsp:nvSpPr>
        <dsp:cNvPr id="0" name=""/>
        <dsp:cNvSpPr/>
      </dsp:nvSpPr>
      <dsp:spPr>
        <a:xfrm>
          <a:off x="2549017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5835152"/>
                <a:satOff val="-6853"/>
                <a:lumOff val="2633"/>
                <a:alphaOff val="0"/>
                <a:shade val="85000"/>
                <a:satMod val="130000"/>
              </a:schemeClr>
            </a:gs>
            <a:gs pos="34000">
              <a:schemeClr val="accent4">
                <a:hueOff val="5835152"/>
                <a:satOff val="-6853"/>
                <a:lumOff val="2633"/>
                <a:alphaOff val="0"/>
                <a:shade val="87000"/>
                <a:satMod val="125000"/>
              </a:schemeClr>
            </a:gs>
            <a:gs pos="70000">
              <a:schemeClr val="accent4">
                <a:hueOff val="5835152"/>
                <a:satOff val="-6853"/>
                <a:lumOff val="263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5835152"/>
                <a:satOff val="-6853"/>
                <a:lumOff val="263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67A019-C963-46E0-913F-26C35A8A3A2A}">
      <dsp:nvSpPr>
        <dsp:cNvPr id="0" name=""/>
        <dsp:cNvSpPr/>
      </dsp:nvSpPr>
      <dsp:spPr>
        <a:xfrm>
          <a:off x="3362346" y="2715768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Rolling Implementation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4</a:t>
          </a:r>
        </a:p>
      </dsp:txBody>
      <dsp:txXfrm>
        <a:off x="3362346" y="2715768"/>
        <a:ext cx="1067299" cy="1810512"/>
      </dsp:txXfrm>
    </dsp:sp>
    <dsp:sp modelId="{1C4DEAE2-5E91-451B-9FD4-F8E2742DA4C0}">
      <dsp:nvSpPr>
        <dsp:cNvPr id="0" name=""/>
        <dsp:cNvSpPr/>
      </dsp:nvSpPr>
      <dsp:spPr>
        <a:xfrm>
          <a:off x="3669682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8752729"/>
                <a:satOff val="-10280"/>
                <a:lumOff val="3950"/>
                <a:alphaOff val="0"/>
                <a:shade val="85000"/>
                <a:satMod val="130000"/>
              </a:schemeClr>
            </a:gs>
            <a:gs pos="34000">
              <a:schemeClr val="accent4">
                <a:hueOff val="8752729"/>
                <a:satOff val="-10280"/>
                <a:lumOff val="3950"/>
                <a:alphaOff val="0"/>
                <a:shade val="87000"/>
                <a:satMod val="125000"/>
              </a:schemeClr>
            </a:gs>
            <a:gs pos="70000">
              <a:schemeClr val="accent4">
                <a:hueOff val="8752729"/>
                <a:satOff val="-10280"/>
                <a:lumOff val="395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8752729"/>
                <a:satOff val="-10280"/>
                <a:lumOff val="395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1440B6-CA8F-4F70-AA75-FF0FFC6312C3}">
      <dsp:nvSpPr>
        <dsp:cNvPr id="0" name=""/>
        <dsp:cNvSpPr/>
      </dsp:nvSpPr>
      <dsp:spPr>
        <a:xfrm>
          <a:off x="4483010" y="0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Rolling Implementation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5</a:t>
          </a:r>
        </a:p>
      </dsp:txBody>
      <dsp:txXfrm>
        <a:off x="4483010" y="0"/>
        <a:ext cx="1067299" cy="1810512"/>
      </dsp:txXfrm>
    </dsp:sp>
    <dsp:sp modelId="{8BE0F30D-F79B-4C99-B6BC-DB38226AA57B}">
      <dsp:nvSpPr>
        <dsp:cNvPr id="0" name=""/>
        <dsp:cNvSpPr/>
      </dsp:nvSpPr>
      <dsp:spPr>
        <a:xfrm>
          <a:off x="4790346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11670305"/>
                <a:satOff val="-13706"/>
                <a:lumOff val="5266"/>
                <a:alphaOff val="0"/>
                <a:shade val="85000"/>
                <a:satMod val="130000"/>
              </a:schemeClr>
            </a:gs>
            <a:gs pos="34000">
              <a:schemeClr val="accent4">
                <a:hueOff val="11670305"/>
                <a:satOff val="-13706"/>
                <a:lumOff val="5266"/>
                <a:alphaOff val="0"/>
                <a:shade val="87000"/>
                <a:satMod val="125000"/>
              </a:schemeClr>
            </a:gs>
            <a:gs pos="70000">
              <a:schemeClr val="accent4">
                <a:hueOff val="11670305"/>
                <a:satOff val="-13706"/>
                <a:lumOff val="526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1670305"/>
                <a:satOff val="-13706"/>
                <a:lumOff val="526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F52B06-5C64-440F-A9F2-BF8F73CFB80F}">
      <dsp:nvSpPr>
        <dsp:cNvPr id="0" name=""/>
        <dsp:cNvSpPr/>
      </dsp:nvSpPr>
      <dsp:spPr>
        <a:xfrm>
          <a:off x="5603675" y="2715768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Rolling Implementation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6</a:t>
          </a:r>
        </a:p>
      </dsp:txBody>
      <dsp:txXfrm>
        <a:off x="5603675" y="2715768"/>
        <a:ext cx="1067299" cy="1810512"/>
      </dsp:txXfrm>
    </dsp:sp>
    <dsp:sp modelId="{A2ACD76E-9B64-4C38-8118-727A3B4E60B8}">
      <dsp:nvSpPr>
        <dsp:cNvPr id="0" name=""/>
        <dsp:cNvSpPr/>
      </dsp:nvSpPr>
      <dsp:spPr>
        <a:xfrm>
          <a:off x="5911010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14587881"/>
                <a:satOff val="-17133"/>
                <a:lumOff val="6583"/>
                <a:alphaOff val="0"/>
                <a:shade val="85000"/>
                <a:satMod val="130000"/>
              </a:schemeClr>
            </a:gs>
            <a:gs pos="34000">
              <a:schemeClr val="accent4">
                <a:hueOff val="14587881"/>
                <a:satOff val="-17133"/>
                <a:lumOff val="6583"/>
                <a:alphaOff val="0"/>
                <a:shade val="87000"/>
                <a:satMod val="125000"/>
              </a:schemeClr>
            </a:gs>
            <a:gs pos="70000">
              <a:schemeClr val="accent4">
                <a:hueOff val="14587881"/>
                <a:satOff val="-17133"/>
                <a:lumOff val="658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4587881"/>
                <a:satOff val="-17133"/>
                <a:lumOff val="658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9F0472-EA36-4C65-BB12-5697DC9BE69C}">
      <dsp:nvSpPr>
        <dsp:cNvPr id="0" name=""/>
        <dsp:cNvSpPr/>
      </dsp:nvSpPr>
      <dsp:spPr>
        <a:xfrm>
          <a:off x="6724339" y="0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Rolling Implementation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7</a:t>
          </a:r>
        </a:p>
      </dsp:txBody>
      <dsp:txXfrm>
        <a:off x="6724339" y="0"/>
        <a:ext cx="1067299" cy="1810512"/>
      </dsp:txXfrm>
    </dsp:sp>
    <dsp:sp modelId="{99C5C835-1445-4120-969D-94A7B45263EC}">
      <dsp:nvSpPr>
        <dsp:cNvPr id="0" name=""/>
        <dsp:cNvSpPr/>
      </dsp:nvSpPr>
      <dsp:spPr>
        <a:xfrm>
          <a:off x="7031675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17505458"/>
                <a:satOff val="-20559"/>
                <a:lumOff val="7899"/>
                <a:alphaOff val="0"/>
                <a:shade val="85000"/>
                <a:satMod val="130000"/>
              </a:schemeClr>
            </a:gs>
            <a:gs pos="34000">
              <a:schemeClr val="accent4">
                <a:hueOff val="17505458"/>
                <a:satOff val="-20559"/>
                <a:lumOff val="7899"/>
                <a:alphaOff val="0"/>
                <a:shade val="87000"/>
                <a:satMod val="125000"/>
              </a:schemeClr>
            </a:gs>
            <a:gs pos="70000">
              <a:schemeClr val="accent4">
                <a:hueOff val="17505458"/>
                <a:satOff val="-20559"/>
                <a:lumOff val="789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7505458"/>
                <a:satOff val="-20559"/>
                <a:lumOff val="789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D93F78-0E60-42A2-A8A1-36FB4B92D827}">
      <dsp:nvSpPr>
        <dsp:cNvPr id="0" name=""/>
        <dsp:cNvSpPr/>
      </dsp:nvSpPr>
      <dsp:spPr>
        <a:xfrm>
          <a:off x="7845003" y="2715768"/>
          <a:ext cx="1067299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Operations &amp; Maintenance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Period 8</a:t>
          </a:r>
        </a:p>
      </dsp:txBody>
      <dsp:txXfrm>
        <a:off x="7845003" y="2715768"/>
        <a:ext cx="1067299" cy="1810512"/>
      </dsp:txXfrm>
    </dsp:sp>
    <dsp:sp modelId="{A287374C-186B-4B4A-AC57-BF7733A1C185}">
      <dsp:nvSpPr>
        <dsp:cNvPr id="0" name=""/>
        <dsp:cNvSpPr/>
      </dsp:nvSpPr>
      <dsp:spPr>
        <a:xfrm>
          <a:off x="8152339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shade val="85000"/>
                <a:satMod val="130000"/>
              </a:schemeClr>
            </a:gs>
            <a:gs pos="34000">
              <a:schemeClr val="accent4">
                <a:hueOff val="20423033"/>
                <a:satOff val="-23986"/>
                <a:lumOff val="9216"/>
                <a:alphaOff val="0"/>
                <a:shade val="87000"/>
                <a:satMod val="125000"/>
              </a:schemeClr>
            </a:gs>
            <a:gs pos="70000">
              <a:schemeClr val="accent4">
                <a:hueOff val="20423033"/>
                <a:satOff val="-23986"/>
                <a:lumOff val="921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207A5-CC34-4F5F-8C39-312B761C840C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4033"/>
            <a:ext cx="5607050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EFD5D-5C03-45F5-B844-0CAC2EF5A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67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41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94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19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69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80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1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92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54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A3906-5EC9-4029-BF49-DDD886D786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44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4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6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FD5D-5C03-45F5-B844-0CAC2EF5A2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 title="Logo of the Department of Health and Human Services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08" y="275524"/>
            <a:ext cx="1554480" cy="1554480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1" name="Picture 10" title="Logo of the Indian Health Service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549" y="275524"/>
            <a:ext cx="1557740" cy="1554480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cxnSp>
        <p:nvCxnSpPr>
          <p:cNvPr id="12" name="Straight Connector 11"/>
          <p:cNvCxnSpPr/>
          <p:nvPr/>
        </p:nvCxnSpPr>
        <p:spPr>
          <a:xfrm>
            <a:off x="1097280" y="4319124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171257" y="3808170"/>
            <a:ext cx="9892983" cy="511073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pPr lvl="0"/>
            <a:r>
              <a:rPr lang="en-US" dirty="0"/>
              <a:t>Presentation Sub-Title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6115574" y="4446588"/>
            <a:ext cx="4949301" cy="343526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098540" y="4813300"/>
            <a:ext cx="4965700" cy="360363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dirty="0"/>
              <a:t>Title of Presenter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9024302" y="5399976"/>
            <a:ext cx="2039938" cy="376237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dirty="0"/>
              <a:t>12/31/1934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49586" y="139402"/>
            <a:ext cx="7441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2016</a:t>
            </a:r>
            <a:endParaRPr lang="en-US" sz="2800" baseline="0" dirty="0"/>
          </a:p>
          <a:p>
            <a:pPr algn="ctr"/>
            <a:r>
              <a:rPr lang="en-US" sz="2400" b="1" dirty="0"/>
              <a:t>I</a:t>
            </a:r>
            <a:r>
              <a:rPr lang="en-US" sz="2400" dirty="0"/>
              <a:t>ndian </a:t>
            </a:r>
            <a:r>
              <a:rPr lang="en-US" sz="2400" b="1" dirty="0"/>
              <a:t>H</a:t>
            </a:r>
            <a:r>
              <a:rPr lang="en-US" sz="2400" dirty="0"/>
              <a:t>ealth </a:t>
            </a:r>
            <a:r>
              <a:rPr lang="en-US" sz="2400" b="1" dirty="0"/>
              <a:t>S</a:t>
            </a:r>
            <a:r>
              <a:rPr lang="en-US" sz="2400" dirty="0"/>
              <a:t>ervice</a:t>
            </a:r>
          </a:p>
          <a:p>
            <a:pPr algn="ctr"/>
            <a:r>
              <a:rPr lang="en-US" sz="2400" b="1" dirty="0"/>
              <a:t>O</a:t>
            </a:r>
            <a:r>
              <a:rPr lang="en-US" sz="2400" dirty="0"/>
              <a:t>ffice of </a:t>
            </a:r>
            <a:r>
              <a:rPr lang="en-US" sz="2400" b="1" dirty="0"/>
              <a:t>I</a:t>
            </a:r>
            <a:r>
              <a:rPr lang="en-US" sz="2400" dirty="0"/>
              <a:t>nformation </a:t>
            </a:r>
            <a:r>
              <a:rPr lang="en-US" sz="2400" b="1" dirty="0"/>
              <a:t>T</a:t>
            </a:r>
            <a:r>
              <a:rPr lang="en-US" sz="2400" dirty="0"/>
              <a:t>echnology</a:t>
            </a:r>
          </a:p>
          <a:p>
            <a:pPr algn="ctr"/>
            <a:r>
              <a:rPr lang="en-US" sz="2000" dirty="0"/>
              <a:t>and</a:t>
            </a:r>
          </a:p>
          <a:p>
            <a:pPr algn="ctr"/>
            <a:r>
              <a:rPr lang="en-US" sz="2400" b="1" dirty="0"/>
              <a:t>O</a:t>
            </a:r>
            <a:r>
              <a:rPr lang="en-US" sz="2400" dirty="0"/>
              <a:t>ffice of </a:t>
            </a:r>
            <a:r>
              <a:rPr lang="en-US" sz="2400" b="1" dirty="0"/>
              <a:t>R</a:t>
            </a:r>
            <a:r>
              <a:rPr lang="en-US" sz="2400" dirty="0"/>
              <a:t>esource </a:t>
            </a:r>
            <a:r>
              <a:rPr lang="en-US" sz="2400" b="1" dirty="0"/>
              <a:t>A</a:t>
            </a:r>
            <a:r>
              <a:rPr lang="en-US" sz="2400" dirty="0"/>
              <a:t>ccess and </a:t>
            </a:r>
            <a:r>
              <a:rPr lang="en-US" sz="2400" b="1" dirty="0"/>
              <a:t>P</a:t>
            </a:r>
            <a:r>
              <a:rPr lang="en-US" sz="2400" dirty="0"/>
              <a:t>artnerships</a:t>
            </a:r>
          </a:p>
          <a:p>
            <a:pPr algn="ctr"/>
            <a:r>
              <a:rPr lang="en-US" sz="2800" baseline="0" dirty="0"/>
              <a:t>Conference</a:t>
            </a:r>
            <a:endParaRPr lang="en-US" sz="2800" dirty="0"/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>
          <a:xfrm>
            <a:off x="1171257" y="2990657"/>
            <a:ext cx="9892983" cy="80014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18208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33" y="309243"/>
            <a:ext cx="852649" cy="852649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463" y="309242"/>
            <a:ext cx="854436" cy="852648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Logo of the Department of Health and Human Services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2" y="261740"/>
            <a:ext cx="1561811" cy="1561811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1" name="Picture 10" title="Logo of the Indian Health Service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99" y="261739"/>
            <a:ext cx="1565084" cy="1561810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382473" y="286604"/>
            <a:ext cx="7415868" cy="8207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0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91784" y="290530"/>
            <a:ext cx="9009776" cy="890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33" y="309243"/>
            <a:ext cx="852649" cy="852649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463" y="309242"/>
            <a:ext cx="854436" cy="852648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3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41450" y="260593"/>
            <a:ext cx="9110444" cy="94994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33" y="309243"/>
            <a:ext cx="852649" cy="852649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463" y="309242"/>
            <a:ext cx="854436" cy="852648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1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12" y="325194"/>
            <a:ext cx="9051721" cy="8207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33" y="309243"/>
            <a:ext cx="852649" cy="852649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463" y="309242"/>
            <a:ext cx="854436" cy="852648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2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estions/Discu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97280" y="1564653"/>
            <a:ext cx="10058400" cy="4528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title="Logo of the Department of Health and Human Services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39" y="286601"/>
            <a:ext cx="852649" cy="852649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5" name="Picture 14" title="Logo of the Indian Health Service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245" y="286604"/>
            <a:ext cx="854436" cy="852648"/>
          </a:xfrm>
          <a:prstGeom prst="rect">
            <a:avLst/>
          </a:prstGeom>
          <a:effectLst>
            <a:reflection stA="21000" endPos="49000" dist="12700" dir="5400000" sy="-100000" algn="bl" rotWithShape="0"/>
          </a:effectLst>
        </p:spPr>
      </p:pic>
      <p:pic>
        <p:nvPicPr>
          <p:cNvPr id="16" name="Picture 2" title="Graphic of a large question mark with a cartoon figure rubbing his chin as if preparing to ask a question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281" y="1858232"/>
            <a:ext cx="4272745" cy="402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21780" y="304044"/>
            <a:ext cx="7609399" cy="81776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12520" y="135195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0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30E24F-4377-425F-9651-596F6BBE189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7130" y="286604"/>
            <a:ext cx="9051721" cy="8207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502" y="1599279"/>
            <a:ext cx="10058400" cy="42698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15568" y="1353312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604007" y="6438754"/>
            <a:ext cx="7950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8644156" y="6438753"/>
            <a:ext cx="2941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6DD9A95-B8D0-4EB8-BFE8-B2879375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377" rtl="0" eaLnBrk="1" latinLnBrk="0" hangingPunct="1">
        <a:lnSpc>
          <a:spcPct val="85000"/>
        </a:lnSpc>
        <a:spcBef>
          <a:spcPct val="0"/>
        </a:spcBef>
        <a:buNone/>
        <a:defRPr sz="4800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38" indent="-91438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38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14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789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65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7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6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96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95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5440" y="121443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Tribal Self-Governance Advisory Committee</a:t>
            </a:r>
            <a:br>
              <a:rPr lang="en-US" dirty="0"/>
            </a:br>
            <a:r>
              <a:rPr lang="en-US" sz="3600" dirty="0"/>
              <a:t>CIO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CAPT Mark Rives, DSc, CHCIO, Chief Information Officer</a:t>
            </a:r>
          </a:p>
          <a:p>
            <a:r>
              <a:rPr lang="en-US" dirty="0"/>
              <a:t>Indian Health Service</a:t>
            </a:r>
          </a:p>
          <a:p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92922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IHS IT Strategic Plan revision and update – On-going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Previous was the OIT Strategic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Alignment with Quality Initiatives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Alignment with IHS Strategic Plan, HHS Strategic Plan, and HHS IT Strategic plan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Federal IT Acquisitions Reform Act (FITARA)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Significant change for Areas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Initiatives</a:t>
            </a:r>
          </a:p>
        </p:txBody>
      </p:sp>
    </p:spTree>
    <p:extLst>
      <p:ext uri="{BB962C8B-B14F-4D97-AF65-F5344CB8AC3E}">
        <p14:creationId xmlns:p14="http://schemas.microsoft.com/office/powerpoint/2010/main" val="3709092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initiatives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Planview</a:t>
            </a:r>
            <a:r>
              <a:rPr lang="en-US" dirty="0"/>
              <a:t>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Ongoing support for RPMS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Qlik</a:t>
            </a:r>
            <a:r>
              <a:rPr lang="en-US" dirty="0"/>
              <a:t> Implementation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 Data Collection System (IDCS)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ECQM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Medicare Card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Credentialing System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Service Catalog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Enterprise-wide purchasing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Service Management (ITSM)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ITAC replacement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Center Optimization Initiative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Continuous Diagnostics and Mitigation (CDM)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Bandwidth Modernization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EIS Contract transition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Cybersecurity system implementations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ticketing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Audits</a:t>
            </a:r>
          </a:p>
        </p:txBody>
      </p:sp>
    </p:spTree>
    <p:extLst>
      <p:ext uri="{BB962C8B-B14F-4D97-AF65-F5344CB8AC3E}">
        <p14:creationId xmlns:p14="http://schemas.microsoft.com/office/powerpoint/2010/main" val="2193300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Last meeting – Phoenix, March 14-15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The ISAC recommended the IHS 2018-2022 Strategic Plan specifically include the following in the next iteration of the IHS Strategic Plan:</a:t>
            </a:r>
          </a:p>
          <a:p>
            <a:pPr lvl="2"/>
            <a:r>
              <a:rPr lang="en-US" dirty="0"/>
              <a:t>Ensure inclusion of information technology (IT) staffing in the IHS Strategic Plan, Goal 1, Objective 1, and Goal 3, Objective 3, to modernize appropriate IT and clinical informatics staffing models.</a:t>
            </a:r>
          </a:p>
          <a:p>
            <a:pPr lvl="2"/>
            <a:r>
              <a:rPr lang="en-US" dirty="0"/>
              <a:t>Additionally, the ISAC recommended that the Office of Information Technology (OIT), IHS Headquarters, lead the planning effort for modernization of IT and clinical informatics staffing through the development of a multi-year strategic staffing plan </a:t>
            </a:r>
          </a:p>
          <a:p>
            <a:pPr lvl="1"/>
            <a:r>
              <a:rPr lang="en-US" dirty="0"/>
              <a:t>The ISAC recommended the IHS Chief Information Officer (CIO) provide a briefing to them on the Request for Information for IHS Health IT Modernization by March 29, 2018.</a:t>
            </a:r>
          </a:p>
          <a:p>
            <a:pPr lvl="1"/>
            <a:r>
              <a:rPr lang="en-US" dirty="0"/>
              <a:t>The ISAC recommended the IT Service Catalog approval and implementation timelines be established no later than April 15, 2018.  </a:t>
            </a:r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The ISAC requested that the OIT Tribal Liaison provide training to ISAC on the revised IT Service Catalog.</a:t>
            </a:r>
          </a:p>
          <a:p>
            <a:pPr lvl="1"/>
            <a:r>
              <a:rPr lang="en-US" dirty="0"/>
              <a:t>ISAC Charter Update</a:t>
            </a:r>
          </a:p>
          <a:p>
            <a:pPr lvl="1"/>
            <a:r>
              <a:rPr lang="en-US" dirty="0"/>
              <a:t>The ISAC will create a listserv for ISAC announcements and information sharing with interested parties outside of ISAC.</a:t>
            </a:r>
          </a:p>
          <a:p>
            <a:pPr lvl="1"/>
            <a:r>
              <a:rPr lang="en-US" dirty="0"/>
              <a:t>ISAC IT Priorities</a:t>
            </a:r>
          </a:p>
          <a:p>
            <a:pPr lvl="2"/>
            <a:r>
              <a:rPr lang="en-US" dirty="0"/>
              <a:t>The ISAC will add Health IT Modernization as the ISAC’s number one priority. </a:t>
            </a:r>
          </a:p>
          <a:p>
            <a:pPr lvl="1"/>
            <a:r>
              <a:rPr lang="en-US" dirty="0"/>
              <a:t>The ISAC proposed the next semi-annual meeting in September.  Interim teleconference to </a:t>
            </a:r>
            <a:r>
              <a:rPr lang="en-US"/>
              <a:t>be scheduled. 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ISAC Update</a:t>
            </a:r>
          </a:p>
        </p:txBody>
      </p:sp>
    </p:spTree>
    <p:extLst>
      <p:ext uri="{BB962C8B-B14F-4D97-AF65-F5344CB8AC3E}">
        <p14:creationId xmlns:p14="http://schemas.microsoft.com/office/powerpoint/2010/main" val="1373798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Mark.Rives@ihs.gov</a:t>
            </a:r>
          </a:p>
        </p:txBody>
      </p:sp>
    </p:spTree>
    <p:extLst>
      <p:ext uri="{BB962C8B-B14F-4D97-AF65-F5344CB8AC3E}">
        <p14:creationId xmlns:p14="http://schemas.microsoft.com/office/powerpoint/2010/main" val="87269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RFI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Opened around Christmas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to close at the first of February but, after questions from potential respondents, we left it open until February.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  “Augment, Modernize, or replace”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Received over 40 responses</a:t>
            </a:r>
          </a:p>
          <a:p>
            <a:pPr marL="925826" lvl="2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the big names responded</a:t>
            </a:r>
          </a:p>
          <a:p>
            <a:pPr marL="925826" lvl="2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IHS Contractors</a:t>
            </a:r>
          </a:p>
          <a:p>
            <a:pPr marL="925826" lvl="2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Tribal business organizations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with IHS Acquisitions</a:t>
            </a:r>
          </a:p>
          <a:p>
            <a:pPr marL="925826" lvl="2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Holidays and other schedule priorities have slowed the review but it’s on going.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Responses are very dissimilar but can be grouped into four buckets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HIT Modernization RFI</a:t>
            </a:r>
          </a:p>
        </p:txBody>
      </p:sp>
    </p:spTree>
    <p:extLst>
      <p:ext uri="{BB962C8B-B14F-4D97-AF65-F5344CB8AC3E}">
        <p14:creationId xmlns:p14="http://schemas.microsoft.com/office/powerpoint/2010/main" val="299488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Responses</a:t>
            </a:r>
          </a:p>
          <a:p>
            <a:pPr lvl="1"/>
            <a:r>
              <a:rPr lang="en-US" dirty="0"/>
              <a:t>Traditional “big box” EHR platforms (16)</a:t>
            </a:r>
          </a:p>
          <a:p>
            <a:pPr lvl="2"/>
            <a:r>
              <a:rPr lang="en-US" dirty="0"/>
              <a:t>New platform, rip &amp; replace the old one</a:t>
            </a:r>
          </a:p>
          <a:p>
            <a:pPr lvl="2"/>
            <a:r>
              <a:rPr lang="en-US" dirty="0"/>
              <a:t>Those responses have components that are a challenge to crosswalk and align</a:t>
            </a:r>
          </a:p>
          <a:p>
            <a:pPr lvl="2"/>
            <a:r>
              <a:rPr lang="en-US" dirty="0"/>
              <a:t>Variations (Product, Services, Support)</a:t>
            </a:r>
          </a:p>
          <a:p>
            <a:pPr lvl="3"/>
            <a:r>
              <a:rPr lang="en-US" dirty="0"/>
              <a:t>Platforms </a:t>
            </a:r>
          </a:p>
          <a:p>
            <a:pPr lvl="3"/>
            <a:r>
              <a:rPr lang="en-US" dirty="0"/>
              <a:t>Capabilities</a:t>
            </a:r>
          </a:p>
          <a:p>
            <a:pPr lvl="4"/>
            <a:r>
              <a:rPr lang="en-US" dirty="0"/>
              <a:t>Outpatient only, Inpatient and Outpatient, etc. </a:t>
            </a:r>
          </a:p>
          <a:p>
            <a:pPr lvl="3"/>
            <a:r>
              <a:rPr lang="en-US" dirty="0"/>
              <a:t>Modules</a:t>
            </a:r>
          </a:p>
          <a:p>
            <a:pPr lvl="4"/>
            <a:r>
              <a:rPr lang="en-US" dirty="0"/>
              <a:t>E.g. in-house pharmacy, lab, optometry, ED, etc.</a:t>
            </a:r>
          </a:p>
          <a:p>
            <a:pPr lvl="3"/>
            <a:r>
              <a:rPr lang="en-US" dirty="0"/>
              <a:t>Support Services</a:t>
            </a:r>
          </a:p>
          <a:p>
            <a:pPr lvl="4"/>
            <a:r>
              <a:rPr lang="en-US" dirty="0"/>
              <a:t>Implementation</a:t>
            </a:r>
          </a:p>
          <a:p>
            <a:pPr lvl="4"/>
            <a:r>
              <a:rPr lang="en-US" dirty="0"/>
              <a:t>Support</a:t>
            </a:r>
          </a:p>
          <a:p>
            <a:pPr lvl="1"/>
            <a:r>
              <a:rPr lang="en-US" dirty="0"/>
              <a:t>Modernize RPMS (2) </a:t>
            </a:r>
          </a:p>
          <a:p>
            <a:pPr lvl="2"/>
            <a:r>
              <a:rPr lang="en-US" dirty="0"/>
              <a:t>Including commercial versions of RPMS </a:t>
            </a:r>
          </a:p>
          <a:p>
            <a:pPr lvl="1"/>
            <a:r>
              <a:rPr lang="en-US" dirty="0"/>
              <a:t>Bolt-On reporting &amp; Integration solutions (18)</a:t>
            </a:r>
          </a:p>
          <a:p>
            <a:pPr lvl="1"/>
            <a:r>
              <a:rPr lang="en-US" dirty="0"/>
              <a:t>Scoping and requirements development proposals (6)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Plus two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 Response Groupings</a:t>
            </a:r>
          </a:p>
        </p:txBody>
      </p:sp>
    </p:spTree>
    <p:extLst>
      <p:ext uri="{BB962C8B-B14F-4D97-AF65-F5344CB8AC3E}">
        <p14:creationId xmlns:p14="http://schemas.microsoft.com/office/powerpoint/2010/main" val="341681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RFI could’ve been more general</a:t>
            </a:r>
          </a:p>
          <a:p>
            <a:pPr lvl="1"/>
            <a:r>
              <a:rPr lang="en-US" dirty="0"/>
              <a:t>Tended to ask questions very specific to the issues we are facing</a:t>
            </a:r>
          </a:p>
          <a:p>
            <a:pPr lvl="1"/>
            <a:r>
              <a:rPr lang="en-US" dirty="0"/>
              <a:t>Some of it would’ve been better to ask in a second request but still go info</a:t>
            </a:r>
          </a:p>
          <a:p>
            <a:pPr lvl="1"/>
            <a:r>
              <a:rPr lang="en-US" dirty="0"/>
              <a:t>Responses can be too obscure (e.g. </a:t>
            </a:r>
            <a:r>
              <a:rPr lang="en-US" dirty="0" err="1"/>
              <a:t>HealthMe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 question to respondents,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“What information would have made it easier to respond?”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“What information will make an RFP clearer for response?”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Next Step</a:t>
            </a:r>
          </a:p>
          <a:p>
            <a:pPr lvl="1"/>
            <a:r>
              <a:rPr lang="en-US" dirty="0"/>
              <a:t>Refinement of “inventory” of locations, services (including </a:t>
            </a:r>
            <a:r>
              <a:rPr lang="en-US" dirty="0" err="1"/>
              <a:t>speciality</a:t>
            </a:r>
            <a:r>
              <a:rPr lang="en-US" dirty="0"/>
              <a:t>), staffing, patient visits, etc. </a:t>
            </a:r>
          </a:p>
          <a:p>
            <a:pPr lvl="1"/>
            <a:r>
              <a:rPr lang="en-US" dirty="0"/>
              <a:t>Refinement of questions for respondents</a:t>
            </a:r>
          </a:p>
          <a:p>
            <a:pPr lvl="1"/>
            <a:r>
              <a:rPr lang="en-US" dirty="0"/>
              <a:t>Conduct “Vendor Day”</a:t>
            </a:r>
          </a:p>
          <a:p>
            <a:pPr lvl="2"/>
            <a:r>
              <a:rPr lang="en-US" dirty="0"/>
              <a:t>Include a subset of vendors for presentation</a:t>
            </a:r>
          </a:p>
          <a:p>
            <a:pPr lvl="1"/>
            <a:r>
              <a:rPr lang="en-US" dirty="0"/>
              <a:t>Conduct Crosswalk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 evaluation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25167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Continuing close conversations with 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Contract Award still pending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Continuing conversations with DoD/MHS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Increased engagement with HHS ASFR and CTO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ongoing efforts</a:t>
            </a:r>
          </a:p>
        </p:txBody>
      </p:sp>
    </p:spTree>
    <p:extLst>
      <p:ext uri="{BB962C8B-B14F-4D97-AF65-F5344CB8AC3E}">
        <p14:creationId xmlns:p14="http://schemas.microsoft.com/office/powerpoint/2010/main" val="332398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Notional Timeline</a:t>
            </a:r>
          </a:p>
        </p:txBody>
      </p:sp>
      <p:graphicFrame>
        <p:nvGraphicFramePr>
          <p:cNvPr id="5" name="Diagram 4" descr="Basic Timeline" title="SmartArt"/>
          <p:cNvGraphicFramePr/>
          <p:nvPr>
            <p:extLst>
              <p:ext uri="{D42A27DB-BD31-4B8C-83A1-F6EECF244321}">
                <p14:modId xmlns:p14="http://schemas.microsoft.com/office/powerpoint/2010/main" val="2580538195"/>
              </p:ext>
            </p:extLst>
          </p:nvPr>
        </p:nvGraphicFramePr>
        <p:xfrm>
          <a:off x="1183161" y="1514169"/>
          <a:ext cx="9902952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258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Engagement of stakeholders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Acquisition workgroup created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Market Survey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Organizational Goals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 Key success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Exploration of Alternatives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RFI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Infrastructure readiness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Identification and evaluation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Organizational change readiness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Identification and evaluation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Organizational workforce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Identification and evaluation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26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Stakeholder engagement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Vendor Selection(s)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Acquisition(s)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RFP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Capability Gap Analysis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RPMS System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Acquisition workgroup sunsets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RPMS Data interoperability prep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sharing agreements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&amp; Privacy approvals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staff needs identified and begin fill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Governance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Standardization of processes, nomenclature, workflows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Workgroup established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Purchase and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Organizational Staffing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NDW Prep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External Reporting Prep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and staff training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4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Phases </a:t>
            </a:r>
            <a:r>
              <a:rPr lang="en-US" dirty="0"/>
              <a:t>3-7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Budget support arrives / Acquisition occurs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Stakeholder engagement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Implementation workgroup created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and staff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Rolling implementation of new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Implement Data Query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system access to legacy RPMS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Rolling upgrades for infrastructure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RPMS support continues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Monitor new system and evaluate against agency goals and key success factors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RPMS and NDW evolution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13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OIT PP Template_for 508</Template>
  <TotalTime>763</TotalTime>
  <Words>928</Words>
  <Application>Microsoft Office PowerPoint</Application>
  <PresentationFormat>Widescreen</PresentationFormat>
  <Paragraphs>182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Symbol</vt:lpstr>
      <vt:lpstr>Times New Roman</vt:lpstr>
      <vt:lpstr>Retrospect</vt:lpstr>
      <vt:lpstr>Tribal Self-Governance Advisory Committee CIO Update</vt:lpstr>
      <vt:lpstr>Update on HIT Modernization RFI</vt:lpstr>
      <vt:lpstr>RFI Response Groupings</vt:lpstr>
      <vt:lpstr>RFI evaluation and Next Steps</vt:lpstr>
      <vt:lpstr>Other ongoing efforts</vt:lpstr>
      <vt:lpstr>Notional Timeline</vt:lpstr>
      <vt:lpstr>Phase 1</vt:lpstr>
      <vt:lpstr>Phase 2</vt:lpstr>
      <vt:lpstr>Phases 3-7</vt:lpstr>
      <vt:lpstr>Strategic Initiatives</vt:lpstr>
      <vt:lpstr>Additional initiatives</vt:lpstr>
      <vt:lpstr>ISAC Update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Toedt, Michael (IHS/HQ)</dc:creator>
  <cp:lastModifiedBy>Sarah Freeman</cp:lastModifiedBy>
  <cp:revision>60</cp:revision>
  <cp:lastPrinted>2018-03-28T15:29:39Z</cp:lastPrinted>
  <dcterms:created xsi:type="dcterms:W3CDTF">2017-08-10T18:23:47Z</dcterms:created>
  <dcterms:modified xsi:type="dcterms:W3CDTF">2018-04-10T19:30:19Z</dcterms:modified>
</cp:coreProperties>
</file>