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97" r:id="rId2"/>
    <p:sldId id="262" r:id="rId3"/>
    <p:sldId id="278" r:id="rId4"/>
    <p:sldId id="296" r:id="rId5"/>
    <p:sldId id="274" r:id="rId6"/>
    <p:sldId id="289" r:id="rId7"/>
    <p:sldId id="275" r:id="rId8"/>
    <p:sldId id="276" r:id="rId9"/>
    <p:sldId id="280" r:id="rId10"/>
    <p:sldId id="302" r:id="rId11"/>
    <p:sldId id="256" r:id="rId12"/>
    <p:sldId id="298" r:id="rId13"/>
    <p:sldId id="264" r:id="rId14"/>
    <p:sldId id="301" r:id="rId15"/>
    <p:sldId id="310" r:id="rId16"/>
    <p:sldId id="311" r:id="rId17"/>
    <p:sldId id="308" r:id="rId18"/>
    <p:sldId id="300" r:id="rId19"/>
    <p:sldId id="285" r:id="rId20"/>
    <p:sldId id="286" r:id="rId21"/>
    <p:sldId id="288" r:id="rId22"/>
    <p:sldId id="294" r:id="rId23"/>
    <p:sldId id="295" r:id="rId24"/>
    <p:sldId id="293" r:id="rId25"/>
    <p:sldId id="307" r:id="rId26"/>
    <p:sldId id="291" r:id="rId27"/>
    <p:sldId id="303" r:id="rId28"/>
    <p:sldId id="292" r:id="rId29"/>
    <p:sldId id="313" r:id="rId30"/>
    <p:sldId id="309"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77E"/>
    <a:srgbClr val="0996B7"/>
    <a:srgbClr val="0AAAD0"/>
    <a:srgbClr val="088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255" autoAdjust="0"/>
  </p:normalViewPr>
  <p:slideViewPr>
    <p:cSldViewPr snapToGrid="0">
      <p:cViewPr varScale="1">
        <p:scale>
          <a:sx n="71" d="100"/>
          <a:sy n="71" d="100"/>
        </p:scale>
        <p:origin x="-67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5355F-2166-4E82-9840-24E6318CF6A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7560C67-26BE-4A2D-82EE-F64EC2653926}">
      <dgm:prSet phldrT="[Text]" custT="1"/>
      <dgm:spPr>
        <a:solidFill>
          <a:srgbClr val="06677E"/>
        </a:solidFill>
      </dgm:spPr>
      <dgm:t>
        <a:bodyPr/>
        <a:lstStyle/>
        <a:p>
          <a:r>
            <a:rPr lang="en-US" sz="8800" dirty="0" smtClean="0"/>
            <a:t>1</a:t>
          </a:r>
          <a:endParaRPr lang="en-US" sz="8800" dirty="0"/>
        </a:p>
      </dgm:t>
    </dgm:pt>
    <dgm:pt modelId="{3110241D-DDE1-40E4-A004-AFB0E7CED4A1}" type="parTrans" cxnId="{5416970C-2EBC-4AA3-A267-62FA721A8241}">
      <dgm:prSet/>
      <dgm:spPr/>
      <dgm:t>
        <a:bodyPr/>
        <a:lstStyle/>
        <a:p>
          <a:endParaRPr lang="en-US"/>
        </a:p>
      </dgm:t>
    </dgm:pt>
    <dgm:pt modelId="{96245A27-06DF-4E0D-86DA-118B4704D11E}" type="sibTrans" cxnId="{5416970C-2EBC-4AA3-A267-62FA721A8241}">
      <dgm:prSet/>
      <dgm:spPr/>
      <dgm:t>
        <a:bodyPr/>
        <a:lstStyle/>
        <a:p>
          <a:endParaRPr lang="en-US"/>
        </a:p>
      </dgm:t>
    </dgm:pt>
    <dgm:pt modelId="{2B1914A1-A6AF-4883-BC15-1E6F97121575}">
      <dgm:prSet phldrT="[Text]"/>
      <dgm:spPr>
        <a:ln>
          <a:solidFill>
            <a:srgbClr val="06677E"/>
          </a:solidFill>
        </a:ln>
      </dgm:spPr>
      <dgm:t>
        <a:bodyPr/>
        <a:lstStyle/>
        <a:p>
          <a:r>
            <a:rPr lang="en-US" dirty="0" smtClean="0">
              <a:latin typeface="Times New Roman" panose="02020603050405020304" pitchFamily="18" charset="0"/>
              <a:cs typeface="Times New Roman" panose="02020603050405020304" pitchFamily="18" charset="0"/>
            </a:rPr>
            <a:t>Initiate long and involved permitting/licensure process</a:t>
          </a:r>
          <a:endParaRPr lang="en-US" dirty="0">
            <a:latin typeface="Times New Roman" panose="02020603050405020304" pitchFamily="18" charset="0"/>
            <a:cs typeface="Times New Roman" panose="02020603050405020304" pitchFamily="18" charset="0"/>
          </a:endParaRPr>
        </a:p>
      </dgm:t>
    </dgm:pt>
    <dgm:pt modelId="{0D56089F-4722-4A39-88D4-496A783B0112}" type="parTrans" cxnId="{565C681B-CE61-4CDC-8318-085638DC2FDB}">
      <dgm:prSet/>
      <dgm:spPr/>
      <dgm:t>
        <a:bodyPr/>
        <a:lstStyle/>
        <a:p>
          <a:endParaRPr lang="en-US"/>
        </a:p>
      </dgm:t>
    </dgm:pt>
    <dgm:pt modelId="{8D2ECBE3-6693-4ED4-AF9E-D57E1C7B1D1E}" type="sibTrans" cxnId="{565C681B-CE61-4CDC-8318-085638DC2FDB}">
      <dgm:prSet/>
      <dgm:spPr/>
      <dgm:t>
        <a:bodyPr/>
        <a:lstStyle/>
        <a:p>
          <a:endParaRPr lang="en-US"/>
        </a:p>
      </dgm:t>
    </dgm:pt>
    <dgm:pt modelId="{399C805C-0C8D-4831-85FC-498B637F347B}">
      <dgm:prSet phldrT="[Text]" custT="1"/>
      <dgm:spPr>
        <a:solidFill>
          <a:srgbClr val="06677E"/>
        </a:solidFill>
      </dgm:spPr>
      <dgm:t>
        <a:bodyPr/>
        <a:lstStyle/>
        <a:p>
          <a:r>
            <a:rPr lang="en-US" sz="8800" dirty="0" smtClean="0"/>
            <a:t>2</a:t>
          </a:r>
          <a:endParaRPr lang="en-US" sz="8800" dirty="0"/>
        </a:p>
      </dgm:t>
    </dgm:pt>
    <dgm:pt modelId="{A209D8FE-A34C-438B-BC90-0F4DC67632F3}" type="parTrans" cxnId="{AE93CA33-024D-4726-AD4D-A232AB23CDFD}">
      <dgm:prSet/>
      <dgm:spPr/>
      <dgm:t>
        <a:bodyPr/>
        <a:lstStyle/>
        <a:p>
          <a:endParaRPr lang="en-US"/>
        </a:p>
      </dgm:t>
    </dgm:pt>
    <dgm:pt modelId="{9A8C43E1-0EB0-4891-8273-C7EA065CF004}" type="sibTrans" cxnId="{AE93CA33-024D-4726-AD4D-A232AB23CDFD}">
      <dgm:prSet/>
      <dgm:spPr/>
      <dgm:t>
        <a:bodyPr/>
        <a:lstStyle/>
        <a:p>
          <a:endParaRPr lang="en-US"/>
        </a:p>
      </dgm:t>
    </dgm:pt>
    <dgm:pt modelId="{3D344159-D787-4040-9609-253EAE8E2B73}">
      <dgm:prSet phldrT="[Text]"/>
      <dgm:spPr>
        <a:ln>
          <a:solidFill>
            <a:srgbClr val="06677E"/>
          </a:solidFill>
        </a:ln>
      </dgm:spPr>
      <dgm:t>
        <a:bodyPr/>
        <a:lstStyle/>
        <a:p>
          <a:r>
            <a:rPr lang="en-US" dirty="0" smtClean="0">
              <a:latin typeface="Times New Roman" panose="02020603050405020304" pitchFamily="18" charset="0"/>
              <a:cs typeface="Times New Roman" panose="02020603050405020304" pitchFamily="18" charset="0"/>
            </a:rPr>
            <a:t>Convert property to medical facility</a:t>
          </a:r>
          <a:endParaRPr lang="en-US" dirty="0">
            <a:latin typeface="Times New Roman" panose="02020603050405020304" pitchFamily="18" charset="0"/>
            <a:cs typeface="Times New Roman" panose="02020603050405020304" pitchFamily="18" charset="0"/>
          </a:endParaRPr>
        </a:p>
      </dgm:t>
    </dgm:pt>
    <dgm:pt modelId="{1DDF2B33-6B99-4B8C-B355-763E4F8E81CF}" type="parTrans" cxnId="{17812051-684C-4FAB-AD02-E2479CC549A5}">
      <dgm:prSet/>
      <dgm:spPr/>
      <dgm:t>
        <a:bodyPr/>
        <a:lstStyle/>
        <a:p>
          <a:endParaRPr lang="en-US"/>
        </a:p>
      </dgm:t>
    </dgm:pt>
    <dgm:pt modelId="{E3C381E7-37FE-4CD5-8FA3-6B58D19092A0}" type="sibTrans" cxnId="{17812051-684C-4FAB-AD02-E2479CC549A5}">
      <dgm:prSet/>
      <dgm:spPr/>
      <dgm:t>
        <a:bodyPr/>
        <a:lstStyle/>
        <a:p>
          <a:endParaRPr lang="en-US"/>
        </a:p>
      </dgm:t>
    </dgm:pt>
    <dgm:pt modelId="{66816ED0-63C2-4981-9C11-B537710CC5F2}">
      <dgm:prSet phldrT="[Text]" custT="1"/>
      <dgm:spPr>
        <a:solidFill>
          <a:srgbClr val="06677E"/>
        </a:solidFill>
      </dgm:spPr>
      <dgm:t>
        <a:bodyPr/>
        <a:lstStyle/>
        <a:p>
          <a:r>
            <a:rPr lang="en-US" sz="8800" dirty="0" smtClean="0"/>
            <a:t>3</a:t>
          </a:r>
          <a:endParaRPr lang="en-US" sz="8800" dirty="0"/>
        </a:p>
      </dgm:t>
    </dgm:pt>
    <dgm:pt modelId="{CC5B6C8C-3596-4218-9604-EBC687F6F10D}" type="parTrans" cxnId="{075282D7-60C4-4400-9C7C-D7B209252B8D}">
      <dgm:prSet/>
      <dgm:spPr/>
      <dgm:t>
        <a:bodyPr/>
        <a:lstStyle/>
        <a:p>
          <a:endParaRPr lang="en-US"/>
        </a:p>
      </dgm:t>
    </dgm:pt>
    <dgm:pt modelId="{0106879F-0EF7-4BF0-B6A5-456D6188230F}" type="sibTrans" cxnId="{075282D7-60C4-4400-9C7C-D7B209252B8D}">
      <dgm:prSet/>
      <dgm:spPr/>
      <dgm:t>
        <a:bodyPr/>
        <a:lstStyle/>
        <a:p>
          <a:endParaRPr lang="en-US"/>
        </a:p>
      </dgm:t>
    </dgm:pt>
    <dgm:pt modelId="{53762D83-56DD-42D9-8DD7-B02DBF4E97E4}">
      <dgm:prSet phldrT="[Text]"/>
      <dgm:spPr>
        <a:ln>
          <a:solidFill>
            <a:srgbClr val="06677E"/>
          </a:solidFill>
        </a:ln>
      </dgm:spPr>
      <dgm:t>
        <a:bodyPr/>
        <a:lstStyle/>
        <a:p>
          <a:r>
            <a:rPr lang="en-US" dirty="0" smtClean="0">
              <a:latin typeface="Times New Roman" panose="02020603050405020304" pitchFamily="18" charset="0"/>
              <a:cs typeface="Times New Roman" panose="02020603050405020304" pitchFamily="18" charset="0"/>
            </a:rPr>
            <a:t>Hire skilled staff</a:t>
          </a:r>
          <a:endParaRPr lang="en-US" dirty="0">
            <a:latin typeface="Times New Roman" panose="02020603050405020304" pitchFamily="18" charset="0"/>
            <a:cs typeface="Times New Roman" panose="02020603050405020304" pitchFamily="18" charset="0"/>
          </a:endParaRPr>
        </a:p>
      </dgm:t>
    </dgm:pt>
    <dgm:pt modelId="{886E7DCC-1B5B-4E11-9E3B-F585F6C46FEA}" type="parTrans" cxnId="{A28E7353-5EA9-468B-8AD9-7316BBD9E3FB}">
      <dgm:prSet/>
      <dgm:spPr/>
      <dgm:t>
        <a:bodyPr/>
        <a:lstStyle/>
        <a:p>
          <a:endParaRPr lang="en-US"/>
        </a:p>
      </dgm:t>
    </dgm:pt>
    <dgm:pt modelId="{A5118E12-0D09-4FEC-BB2C-705D97F8E570}" type="sibTrans" cxnId="{A28E7353-5EA9-468B-8AD9-7316BBD9E3FB}">
      <dgm:prSet/>
      <dgm:spPr/>
      <dgm:t>
        <a:bodyPr/>
        <a:lstStyle/>
        <a:p>
          <a:endParaRPr lang="en-US"/>
        </a:p>
      </dgm:t>
    </dgm:pt>
    <dgm:pt modelId="{AAEBDEC4-93E9-48AA-B50E-431E69441F46}" type="pres">
      <dgm:prSet presAssocID="{9E15355F-2166-4E82-9840-24E6318CF6A6}" presName="linearFlow" presStyleCnt="0">
        <dgm:presLayoutVars>
          <dgm:dir/>
          <dgm:animLvl val="lvl"/>
          <dgm:resizeHandles val="exact"/>
        </dgm:presLayoutVars>
      </dgm:prSet>
      <dgm:spPr/>
      <dgm:t>
        <a:bodyPr/>
        <a:lstStyle/>
        <a:p>
          <a:endParaRPr lang="en-US"/>
        </a:p>
      </dgm:t>
    </dgm:pt>
    <dgm:pt modelId="{F492803C-FBC3-48FB-B68E-BCD3EBCBA71A}" type="pres">
      <dgm:prSet presAssocID="{E7560C67-26BE-4A2D-82EE-F64EC2653926}" presName="composite" presStyleCnt="0"/>
      <dgm:spPr/>
    </dgm:pt>
    <dgm:pt modelId="{5DBAB772-5195-4027-8F58-718C960B9142}" type="pres">
      <dgm:prSet presAssocID="{E7560C67-26BE-4A2D-82EE-F64EC2653926}" presName="parentText" presStyleLbl="alignNode1" presStyleIdx="0" presStyleCnt="3">
        <dgm:presLayoutVars>
          <dgm:chMax val="1"/>
          <dgm:bulletEnabled val="1"/>
        </dgm:presLayoutVars>
      </dgm:prSet>
      <dgm:spPr/>
      <dgm:t>
        <a:bodyPr/>
        <a:lstStyle/>
        <a:p>
          <a:endParaRPr lang="en-US"/>
        </a:p>
      </dgm:t>
    </dgm:pt>
    <dgm:pt modelId="{C5CD339D-BBD7-421B-B376-A04FAB42E4FD}" type="pres">
      <dgm:prSet presAssocID="{E7560C67-26BE-4A2D-82EE-F64EC2653926}" presName="descendantText" presStyleLbl="alignAcc1" presStyleIdx="0" presStyleCnt="3">
        <dgm:presLayoutVars>
          <dgm:bulletEnabled val="1"/>
        </dgm:presLayoutVars>
      </dgm:prSet>
      <dgm:spPr/>
      <dgm:t>
        <a:bodyPr/>
        <a:lstStyle/>
        <a:p>
          <a:endParaRPr lang="en-US"/>
        </a:p>
      </dgm:t>
    </dgm:pt>
    <dgm:pt modelId="{1817D40E-87E7-4511-B5A6-F3FC7ABA9875}" type="pres">
      <dgm:prSet presAssocID="{96245A27-06DF-4E0D-86DA-118B4704D11E}" presName="sp" presStyleCnt="0"/>
      <dgm:spPr/>
    </dgm:pt>
    <dgm:pt modelId="{2A7AC4BE-533C-4D89-B133-79287F2884FE}" type="pres">
      <dgm:prSet presAssocID="{399C805C-0C8D-4831-85FC-498B637F347B}" presName="composite" presStyleCnt="0"/>
      <dgm:spPr/>
    </dgm:pt>
    <dgm:pt modelId="{A34FFC81-D219-41B4-89FA-B25A9A048666}" type="pres">
      <dgm:prSet presAssocID="{399C805C-0C8D-4831-85FC-498B637F347B}" presName="parentText" presStyleLbl="alignNode1" presStyleIdx="1" presStyleCnt="3">
        <dgm:presLayoutVars>
          <dgm:chMax val="1"/>
          <dgm:bulletEnabled val="1"/>
        </dgm:presLayoutVars>
      </dgm:prSet>
      <dgm:spPr/>
      <dgm:t>
        <a:bodyPr/>
        <a:lstStyle/>
        <a:p>
          <a:endParaRPr lang="en-US"/>
        </a:p>
      </dgm:t>
    </dgm:pt>
    <dgm:pt modelId="{219F12C8-6F80-43DB-984B-B685497EF46C}" type="pres">
      <dgm:prSet presAssocID="{399C805C-0C8D-4831-85FC-498B637F347B}" presName="descendantText" presStyleLbl="alignAcc1" presStyleIdx="1" presStyleCnt="3">
        <dgm:presLayoutVars>
          <dgm:bulletEnabled val="1"/>
        </dgm:presLayoutVars>
      </dgm:prSet>
      <dgm:spPr/>
      <dgm:t>
        <a:bodyPr/>
        <a:lstStyle/>
        <a:p>
          <a:endParaRPr lang="en-US"/>
        </a:p>
      </dgm:t>
    </dgm:pt>
    <dgm:pt modelId="{30385D9C-1B9D-4F66-AE1F-BA063893D3CF}" type="pres">
      <dgm:prSet presAssocID="{9A8C43E1-0EB0-4891-8273-C7EA065CF004}" presName="sp" presStyleCnt="0"/>
      <dgm:spPr/>
    </dgm:pt>
    <dgm:pt modelId="{C6138D00-A9CF-413D-96A7-86E6C7ECA098}" type="pres">
      <dgm:prSet presAssocID="{66816ED0-63C2-4981-9C11-B537710CC5F2}" presName="composite" presStyleCnt="0"/>
      <dgm:spPr/>
    </dgm:pt>
    <dgm:pt modelId="{3B7FC2A0-604B-474D-BEC2-82D4541B966B}" type="pres">
      <dgm:prSet presAssocID="{66816ED0-63C2-4981-9C11-B537710CC5F2}" presName="parentText" presStyleLbl="alignNode1" presStyleIdx="2" presStyleCnt="3">
        <dgm:presLayoutVars>
          <dgm:chMax val="1"/>
          <dgm:bulletEnabled val="1"/>
        </dgm:presLayoutVars>
      </dgm:prSet>
      <dgm:spPr/>
      <dgm:t>
        <a:bodyPr/>
        <a:lstStyle/>
        <a:p>
          <a:endParaRPr lang="en-US"/>
        </a:p>
      </dgm:t>
    </dgm:pt>
    <dgm:pt modelId="{6CB86B62-6278-4728-9B6D-CF7D14E7977E}" type="pres">
      <dgm:prSet presAssocID="{66816ED0-63C2-4981-9C11-B537710CC5F2}" presName="descendantText" presStyleLbl="alignAcc1" presStyleIdx="2" presStyleCnt="3">
        <dgm:presLayoutVars>
          <dgm:bulletEnabled val="1"/>
        </dgm:presLayoutVars>
      </dgm:prSet>
      <dgm:spPr/>
      <dgm:t>
        <a:bodyPr/>
        <a:lstStyle/>
        <a:p>
          <a:endParaRPr lang="en-US"/>
        </a:p>
      </dgm:t>
    </dgm:pt>
  </dgm:ptLst>
  <dgm:cxnLst>
    <dgm:cxn modelId="{A8A2DB62-E79C-46FE-9853-DC6FB7490243}" type="presOf" srcId="{53762D83-56DD-42D9-8DD7-B02DBF4E97E4}" destId="{6CB86B62-6278-4728-9B6D-CF7D14E7977E}" srcOrd="0" destOrd="0" presId="urn:microsoft.com/office/officeart/2005/8/layout/chevron2"/>
    <dgm:cxn modelId="{A28E7353-5EA9-468B-8AD9-7316BBD9E3FB}" srcId="{66816ED0-63C2-4981-9C11-B537710CC5F2}" destId="{53762D83-56DD-42D9-8DD7-B02DBF4E97E4}" srcOrd="0" destOrd="0" parTransId="{886E7DCC-1B5B-4E11-9E3B-F585F6C46FEA}" sibTransId="{A5118E12-0D09-4FEC-BB2C-705D97F8E570}"/>
    <dgm:cxn modelId="{5416970C-2EBC-4AA3-A267-62FA721A8241}" srcId="{9E15355F-2166-4E82-9840-24E6318CF6A6}" destId="{E7560C67-26BE-4A2D-82EE-F64EC2653926}" srcOrd="0" destOrd="0" parTransId="{3110241D-DDE1-40E4-A004-AFB0E7CED4A1}" sibTransId="{96245A27-06DF-4E0D-86DA-118B4704D11E}"/>
    <dgm:cxn modelId="{17812051-684C-4FAB-AD02-E2479CC549A5}" srcId="{399C805C-0C8D-4831-85FC-498B637F347B}" destId="{3D344159-D787-4040-9609-253EAE8E2B73}" srcOrd="0" destOrd="0" parTransId="{1DDF2B33-6B99-4B8C-B355-763E4F8E81CF}" sibTransId="{E3C381E7-37FE-4CD5-8FA3-6B58D19092A0}"/>
    <dgm:cxn modelId="{2A1D9C9D-566F-443C-A88A-E31BCDD3C7B1}" type="presOf" srcId="{399C805C-0C8D-4831-85FC-498B637F347B}" destId="{A34FFC81-D219-41B4-89FA-B25A9A048666}" srcOrd="0" destOrd="0" presId="urn:microsoft.com/office/officeart/2005/8/layout/chevron2"/>
    <dgm:cxn modelId="{075282D7-60C4-4400-9C7C-D7B209252B8D}" srcId="{9E15355F-2166-4E82-9840-24E6318CF6A6}" destId="{66816ED0-63C2-4981-9C11-B537710CC5F2}" srcOrd="2" destOrd="0" parTransId="{CC5B6C8C-3596-4218-9604-EBC687F6F10D}" sibTransId="{0106879F-0EF7-4BF0-B6A5-456D6188230F}"/>
    <dgm:cxn modelId="{565C681B-CE61-4CDC-8318-085638DC2FDB}" srcId="{E7560C67-26BE-4A2D-82EE-F64EC2653926}" destId="{2B1914A1-A6AF-4883-BC15-1E6F97121575}" srcOrd="0" destOrd="0" parTransId="{0D56089F-4722-4A39-88D4-496A783B0112}" sibTransId="{8D2ECBE3-6693-4ED4-AF9E-D57E1C7B1D1E}"/>
    <dgm:cxn modelId="{AE93CA33-024D-4726-AD4D-A232AB23CDFD}" srcId="{9E15355F-2166-4E82-9840-24E6318CF6A6}" destId="{399C805C-0C8D-4831-85FC-498B637F347B}" srcOrd="1" destOrd="0" parTransId="{A209D8FE-A34C-438B-BC90-0F4DC67632F3}" sibTransId="{9A8C43E1-0EB0-4891-8273-C7EA065CF004}"/>
    <dgm:cxn modelId="{DC32AB61-1FB2-472A-ABCB-9F5BB78FCB9E}" type="presOf" srcId="{9E15355F-2166-4E82-9840-24E6318CF6A6}" destId="{AAEBDEC4-93E9-48AA-B50E-431E69441F46}" srcOrd="0" destOrd="0" presId="urn:microsoft.com/office/officeart/2005/8/layout/chevron2"/>
    <dgm:cxn modelId="{5E2B0945-E8F5-47A8-BF0E-028EA574B077}" type="presOf" srcId="{66816ED0-63C2-4981-9C11-B537710CC5F2}" destId="{3B7FC2A0-604B-474D-BEC2-82D4541B966B}" srcOrd="0" destOrd="0" presId="urn:microsoft.com/office/officeart/2005/8/layout/chevron2"/>
    <dgm:cxn modelId="{07914F67-3976-4E96-9953-6E623FD20B6A}" type="presOf" srcId="{2B1914A1-A6AF-4883-BC15-1E6F97121575}" destId="{C5CD339D-BBD7-421B-B376-A04FAB42E4FD}" srcOrd="0" destOrd="0" presId="urn:microsoft.com/office/officeart/2005/8/layout/chevron2"/>
    <dgm:cxn modelId="{B6781892-9F32-416A-856E-D549E7A2A7DC}" type="presOf" srcId="{E7560C67-26BE-4A2D-82EE-F64EC2653926}" destId="{5DBAB772-5195-4027-8F58-718C960B9142}" srcOrd="0" destOrd="0" presId="urn:microsoft.com/office/officeart/2005/8/layout/chevron2"/>
    <dgm:cxn modelId="{4BB24E22-4C97-42F0-8BD4-685062DD1DF8}" type="presOf" srcId="{3D344159-D787-4040-9609-253EAE8E2B73}" destId="{219F12C8-6F80-43DB-984B-B685497EF46C}" srcOrd="0" destOrd="0" presId="urn:microsoft.com/office/officeart/2005/8/layout/chevron2"/>
    <dgm:cxn modelId="{66054FBC-5D5B-47BE-8B33-B845918B78DD}" type="presParOf" srcId="{AAEBDEC4-93E9-48AA-B50E-431E69441F46}" destId="{F492803C-FBC3-48FB-B68E-BCD3EBCBA71A}" srcOrd="0" destOrd="0" presId="urn:microsoft.com/office/officeart/2005/8/layout/chevron2"/>
    <dgm:cxn modelId="{5AF4C71B-454F-42D6-9720-781A19F511AE}" type="presParOf" srcId="{F492803C-FBC3-48FB-B68E-BCD3EBCBA71A}" destId="{5DBAB772-5195-4027-8F58-718C960B9142}" srcOrd="0" destOrd="0" presId="urn:microsoft.com/office/officeart/2005/8/layout/chevron2"/>
    <dgm:cxn modelId="{CAF685AC-57CA-47D0-A760-F5EF3C2AF314}" type="presParOf" srcId="{F492803C-FBC3-48FB-B68E-BCD3EBCBA71A}" destId="{C5CD339D-BBD7-421B-B376-A04FAB42E4FD}" srcOrd="1" destOrd="0" presId="urn:microsoft.com/office/officeart/2005/8/layout/chevron2"/>
    <dgm:cxn modelId="{973FD2F7-1E53-4BC0-A822-AA33E9224376}" type="presParOf" srcId="{AAEBDEC4-93E9-48AA-B50E-431E69441F46}" destId="{1817D40E-87E7-4511-B5A6-F3FC7ABA9875}" srcOrd="1" destOrd="0" presId="urn:microsoft.com/office/officeart/2005/8/layout/chevron2"/>
    <dgm:cxn modelId="{F7F75CB3-FB74-405A-9A87-E80E00CB62CC}" type="presParOf" srcId="{AAEBDEC4-93E9-48AA-B50E-431E69441F46}" destId="{2A7AC4BE-533C-4D89-B133-79287F2884FE}" srcOrd="2" destOrd="0" presId="urn:microsoft.com/office/officeart/2005/8/layout/chevron2"/>
    <dgm:cxn modelId="{C7D6F35C-7A91-49D0-AD1B-0666CF7A69DC}" type="presParOf" srcId="{2A7AC4BE-533C-4D89-B133-79287F2884FE}" destId="{A34FFC81-D219-41B4-89FA-B25A9A048666}" srcOrd="0" destOrd="0" presId="urn:microsoft.com/office/officeart/2005/8/layout/chevron2"/>
    <dgm:cxn modelId="{089D2181-8965-4E86-92AC-65274BE9B409}" type="presParOf" srcId="{2A7AC4BE-533C-4D89-B133-79287F2884FE}" destId="{219F12C8-6F80-43DB-984B-B685497EF46C}" srcOrd="1" destOrd="0" presId="urn:microsoft.com/office/officeart/2005/8/layout/chevron2"/>
    <dgm:cxn modelId="{AFFC0901-F341-4CE8-9FC7-429C9D44F795}" type="presParOf" srcId="{AAEBDEC4-93E9-48AA-B50E-431E69441F46}" destId="{30385D9C-1B9D-4F66-AE1F-BA063893D3CF}" srcOrd="3" destOrd="0" presId="urn:microsoft.com/office/officeart/2005/8/layout/chevron2"/>
    <dgm:cxn modelId="{8652431D-0C3D-4EFE-8050-D6397E5535CD}" type="presParOf" srcId="{AAEBDEC4-93E9-48AA-B50E-431E69441F46}" destId="{C6138D00-A9CF-413D-96A7-86E6C7ECA098}" srcOrd="4" destOrd="0" presId="urn:microsoft.com/office/officeart/2005/8/layout/chevron2"/>
    <dgm:cxn modelId="{B5354669-F370-4724-A804-5A770B5FF8E8}" type="presParOf" srcId="{C6138D00-A9CF-413D-96A7-86E6C7ECA098}" destId="{3B7FC2A0-604B-474D-BEC2-82D4541B966B}" srcOrd="0" destOrd="0" presId="urn:microsoft.com/office/officeart/2005/8/layout/chevron2"/>
    <dgm:cxn modelId="{A9D78A21-EA5F-4C4E-9A68-566C5DDEC153}" type="presParOf" srcId="{C6138D00-A9CF-413D-96A7-86E6C7ECA098}" destId="{6CB86B62-6278-4728-9B6D-CF7D14E7977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9574C-6FFA-4F60-9A52-B28EA0570374}"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24E53CD6-CA8D-4B04-92B8-F2217A8180A7}">
      <dgm:prSet phldrT="[Text]"/>
      <dgm:spPr/>
      <dgm:t>
        <a:bodyPr/>
        <a:lstStyle/>
        <a:p>
          <a:r>
            <a:rPr lang="en-US" dirty="0"/>
            <a:t>Swinomish </a:t>
          </a:r>
          <a:br>
            <a:rPr lang="en-US" dirty="0"/>
          </a:br>
          <a:r>
            <a:rPr lang="en-US" i="1" dirty="0"/>
            <a:t>Senate</a:t>
          </a:r>
          <a:endParaRPr lang="en-US" dirty="0"/>
        </a:p>
      </dgm:t>
    </dgm:pt>
    <dgm:pt modelId="{FC24AA1E-5DC7-43F6-AC88-CE722D431FCD}" type="parTrans" cxnId="{9BADB8AC-DFDB-4C4D-9712-029AC972A4B8}">
      <dgm:prSet/>
      <dgm:spPr/>
      <dgm:t>
        <a:bodyPr/>
        <a:lstStyle/>
        <a:p>
          <a:endParaRPr lang="en-US"/>
        </a:p>
      </dgm:t>
    </dgm:pt>
    <dgm:pt modelId="{9EB89F3C-AE18-4521-B17D-8A1C7E851EC8}" type="sibTrans" cxnId="{9BADB8AC-DFDB-4C4D-9712-029AC972A4B8}">
      <dgm:prSet/>
      <dgm:spPr/>
      <dgm:t>
        <a:bodyPr/>
        <a:lstStyle/>
        <a:p>
          <a:endParaRPr lang="en-US"/>
        </a:p>
      </dgm:t>
    </dgm:pt>
    <dgm:pt modelId="{AB10524E-56F0-4E04-A8EB-C4351BABE69C}">
      <dgm:prSet phldrT="[Text]"/>
      <dgm:spPr/>
      <dgm:t>
        <a:bodyPr/>
        <a:lstStyle/>
        <a:p>
          <a:r>
            <a:rPr lang="en-US" dirty="0"/>
            <a:t>Swinomish Development Authority</a:t>
          </a:r>
        </a:p>
      </dgm:t>
    </dgm:pt>
    <dgm:pt modelId="{5BA0947F-DAB2-4E60-A5A1-76BBDB7E2E5A}" type="parTrans" cxnId="{C9C8250D-3C87-4DC6-AD71-C45960E539C4}">
      <dgm:prSet/>
      <dgm:spPr/>
      <dgm:t>
        <a:bodyPr/>
        <a:lstStyle/>
        <a:p>
          <a:endParaRPr lang="en-US"/>
        </a:p>
      </dgm:t>
    </dgm:pt>
    <dgm:pt modelId="{6BF88AED-D445-4B2F-9345-4FC917D97948}" type="sibTrans" cxnId="{C9C8250D-3C87-4DC6-AD71-C45960E539C4}">
      <dgm:prSet/>
      <dgm:spPr/>
      <dgm:t>
        <a:bodyPr/>
        <a:lstStyle/>
        <a:p>
          <a:endParaRPr lang="en-US"/>
        </a:p>
      </dgm:t>
    </dgm:pt>
    <dgm:pt modelId="{120C826F-C8BE-4833-AA5A-EA43E21F4AD8}">
      <dgm:prSet phldrT="[Text]"/>
      <dgm:spPr>
        <a:solidFill>
          <a:schemeClr val="accent5"/>
        </a:solidFill>
      </dgm:spPr>
      <dgm:t>
        <a:bodyPr/>
        <a:lstStyle/>
        <a:p>
          <a:r>
            <a:rPr lang="en-US" dirty="0"/>
            <a:t>John Stephens Executive Director</a:t>
          </a:r>
        </a:p>
      </dgm:t>
    </dgm:pt>
    <dgm:pt modelId="{775CF09F-80F1-4555-B602-3216EC18CA24}" type="parTrans" cxnId="{DE2ECE98-B821-4FDC-A28B-D466FF468936}">
      <dgm:prSet/>
      <dgm:spPr/>
      <dgm:t>
        <a:bodyPr/>
        <a:lstStyle/>
        <a:p>
          <a:endParaRPr lang="en-US"/>
        </a:p>
      </dgm:t>
    </dgm:pt>
    <dgm:pt modelId="{9E2602EA-A03D-4396-9541-2DE255AB08BA}" type="sibTrans" cxnId="{DE2ECE98-B821-4FDC-A28B-D466FF468936}">
      <dgm:prSet/>
      <dgm:spPr/>
      <dgm:t>
        <a:bodyPr/>
        <a:lstStyle/>
        <a:p>
          <a:endParaRPr lang="en-US"/>
        </a:p>
      </dgm:t>
    </dgm:pt>
    <dgm:pt modelId="{74AEE223-0F1D-4EE0-8175-29D24F7A0B6C}">
      <dgm:prSet phldrT="[Text]"/>
      <dgm:spPr>
        <a:solidFill>
          <a:schemeClr val="accent2">
            <a:lumMod val="50000"/>
          </a:schemeClr>
        </a:solidFill>
      </dgm:spPr>
      <dgm:t>
        <a:bodyPr/>
        <a:lstStyle/>
        <a:p>
          <a:r>
            <a:rPr lang="en-US" dirty="0"/>
            <a:t>OTP Program Director/Sponsor </a:t>
          </a:r>
          <a:r>
            <a:rPr lang="en-US" dirty="0">
              <a:solidFill>
                <a:schemeClr val="bg1"/>
              </a:solidFill>
            </a:rPr>
            <a:t>Dawn Lee</a:t>
          </a:r>
        </a:p>
      </dgm:t>
    </dgm:pt>
    <dgm:pt modelId="{9BC233C3-620D-4287-BC0B-463028967C9B}" type="parTrans" cxnId="{D317BCC4-FB36-44C0-BE7E-D5A17F3EF5D3}">
      <dgm:prSet/>
      <dgm:spPr/>
      <dgm:t>
        <a:bodyPr/>
        <a:lstStyle/>
        <a:p>
          <a:endParaRPr lang="en-US"/>
        </a:p>
      </dgm:t>
    </dgm:pt>
    <dgm:pt modelId="{9B415D92-7E0A-4F86-B019-DED4A11A1559}" type="sibTrans" cxnId="{D317BCC4-FB36-44C0-BE7E-D5A17F3EF5D3}">
      <dgm:prSet/>
      <dgm:spPr/>
      <dgm:t>
        <a:bodyPr/>
        <a:lstStyle/>
        <a:p>
          <a:endParaRPr lang="en-US"/>
        </a:p>
      </dgm:t>
    </dgm:pt>
    <dgm:pt modelId="{4CDF57FC-FB48-4B54-9157-C7F72C529320}">
      <dgm:prSet phldrT="[Text]"/>
      <dgm:spPr>
        <a:solidFill>
          <a:schemeClr val="accent2"/>
        </a:solidFill>
      </dgm:spPr>
      <dgm:t>
        <a:bodyPr/>
        <a:lstStyle/>
        <a:p>
          <a:r>
            <a:rPr lang="en-US" dirty="0">
              <a:solidFill>
                <a:schemeClr val="bg1"/>
              </a:solidFill>
            </a:rPr>
            <a:t>Medical </a:t>
          </a:r>
          <a:r>
            <a:rPr lang="en-US" dirty="0" smtClean="0">
              <a:solidFill>
                <a:schemeClr val="bg1"/>
              </a:solidFill>
            </a:rPr>
            <a:t>Director</a:t>
          </a:r>
          <a:endParaRPr lang="en-US" dirty="0">
            <a:solidFill>
              <a:schemeClr val="bg1"/>
            </a:solidFill>
          </a:endParaRPr>
        </a:p>
      </dgm:t>
    </dgm:pt>
    <dgm:pt modelId="{2DAC4E3A-9627-4F39-9547-C906281186F2}" type="parTrans" cxnId="{8DCB8253-D2BB-4C08-A102-B8BD68B565C3}">
      <dgm:prSet/>
      <dgm:spPr/>
      <dgm:t>
        <a:bodyPr/>
        <a:lstStyle/>
        <a:p>
          <a:endParaRPr lang="en-US"/>
        </a:p>
      </dgm:t>
    </dgm:pt>
    <dgm:pt modelId="{C7A771D8-CB6D-42A5-8EE9-0A289EEE1FF4}" type="sibTrans" cxnId="{8DCB8253-D2BB-4C08-A102-B8BD68B565C3}">
      <dgm:prSet/>
      <dgm:spPr/>
      <dgm:t>
        <a:bodyPr/>
        <a:lstStyle/>
        <a:p>
          <a:endParaRPr lang="en-US"/>
        </a:p>
      </dgm:t>
    </dgm:pt>
    <dgm:pt modelId="{7E3D54FA-B203-4529-8641-F39E8D5467B1}">
      <dgm:prSet phldrT="[Text]"/>
      <dgm:spPr>
        <a:solidFill>
          <a:srgbClr val="660033"/>
        </a:solidFill>
      </dgm:spPr>
      <dgm:t>
        <a:bodyPr/>
        <a:lstStyle/>
        <a:p>
          <a:r>
            <a:rPr lang="en-US" dirty="0" smtClean="0"/>
            <a:t>CDP</a:t>
          </a:r>
          <a:endParaRPr lang="en-US" dirty="0"/>
        </a:p>
      </dgm:t>
    </dgm:pt>
    <dgm:pt modelId="{66B78385-D82B-4DB5-B078-495AC32219DD}" type="parTrans" cxnId="{9BFF6289-57A9-419C-9A97-3D4C28FB961E}">
      <dgm:prSet/>
      <dgm:spPr/>
      <dgm:t>
        <a:bodyPr/>
        <a:lstStyle/>
        <a:p>
          <a:endParaRPr lang="en-US"/>
        </a:p>
      </dgm:t>
    </dgm:pt>
    <dgm:pt modelId="{BCAF0D7C-9D69-488F-AC64-C453D12C1B5D}" type="sibTrans" cxnId="{9BFF6289-57A9-419C-9A97-3D4C28FB961E}">
      <dgm:prSet/>
      <dgm:spPr/>
      <dgm:t>
        <a:bodyPr/>
        <a:lstStyle/>
        <a:p>
          <a:endParaRPr lang="en-US"/>
        </a:p>
      </dgm:t>
    </dgm:pt>
    <dgm:pt modelId="{B8D80C21-B2C0-42EF-B3B1-56E818309E1E}">
      <dgm:prSet phldrT="[Text]"/>
      <dgm:spPr>
        <a:solidFill>
          <a:srgbClr val="660033"/>
        </a:solidFill>
      </dgm:spPr>
      <dgm:t>
        <a:bodyPr/>
        <a:lstStyle/>
        <a:p>
          <a:r>
            <a:rPr lang="en-US" dirty="0"/>
            <a:t>Social </a:t>
          </a:r>
          <a:r>
            <a:rPr lang="en-US" dirty="0" smtClean="0"/>
            <a:t>Worker</a:t>
          </a:r>
          <a:endParaRPr lang="en-US" dirty="0"/>
        </a:p>
      </dgm:t>
    </dgm:pt>
    <dgm:pt modelId="{31FB6C05-D76E-43E3-AAF5-7B1C6B2F6AFC}" type="parTrans" cxnId="{613F2C27-0177-4497-9109-F19B41FCA3ED}">
      <dgm:prSet/>
      <dgm:spPr/>
      <dgm:t>
        <a:bodyPr/>
        <a:lstStyle/>
        <a:p>
          <a:endParaRPr lang="en-US"/>
        </a:p>
      </dgm:t>
    </dgm:pt>
    <dgm:pt modelId="{8E410F13-70FE-42A0-9C82-49044D14BC5E}" type="sibTrans" cxnId="{613F2C27-0177-4497-9109-F19B41FCA3ED}">
      <dgm:prSet/>
      <dgm:spPr/>
      <dgm:t>
        <a:bodyPr/>
        <a:lstStyle/>
        <a:p>
          <a:endParaRPr lang="en-US"/>
        </a:p>
      </dgm:t>
    </dgm:pt>
    <dgm:pt modelId="{B6947188-E750-4879-90A0-1CD5151BB5E0}">
      <dgm:prSet phldrT="[Text]"/>
      <dgm:spPr>
        <a:solidFill>
          <a:schemeClr val="accent2"/>
        </a:solidFill>
      </dgm:spPr>
      <dgm:t>
        <a:bodyPr/>
        <a:lstStyle/>
        <a:p>
          <a:r>
            <a:rPr lang="en-US" dirty="0"/>
            <a:t>Office </a:t>
          </a:r>
          <a:r>
            <a:rPr lang="en-US" dirty="0" smtClean="0"/>
            <a:t>Manager</a:t>
          </a:r>
          <a:endParaRPr lang="en-US" dirty="0">
            <a:solidFill>
              <a:srgbClr val="FF0000"/>
            </a:solidFill>
          </a:endParaRPr>
        </a:p>
      </dgm:t>
    </dgm:pt>
    <dgm:pt modelId="{0A6F6988-5802-423A-B98D-11C098D31D53}" type="parTrans" cxnId="{9D2388DC-C117-4D7A-80C2-5D2C60CFA9D5}">
      <dgm:prSet/>
      <dgm:spPr/>
      <dgm:t>
        <a:bodyPr/>
        <a:lstStyle/>
        <a:p>
          <a:endParaRPr lang="en-US"/>
        </a:p>
      </dgm:t>
    </dgm:pt>
    <dgm:pt modelId="{EF110275-6D34-4D2D-B3F1-975296D6108C}" type="sibTrans" cxnId="{9D2388DC-C117-4D7A-80C2-5D2C60CFA9D5}">
      <dgm:prSet/>
      <dgm:spPr/>
      <dgm:t>
        <a:bodyPr/>
        <a:lstStyle/>
        <a:p>
          <a:endParaRPr lang="en-US"/>
        </a:p>
      </dgm:t>
    </dgm:pt>
    <dgm:pt modelId="{D944AC87-2140-432B-8649-6C6B600063DC}">
      <dgm:prSet phldrT="[Text]"/>
      <dgm:spPr>
        <a:solidFill>
          <a:srgbClr val="660033"/>
        </a:solidFill>
      </dgm:spPr>
      <dgm:t>
        <a:bodyPr/>
        <a:lstStyle/>
        <a:p>
          <a:r>
            <a:rPr lang="en-US" dirty="0"/>
            <a:t>Administrative </a:t>
          </a:r>
          <a:r>
            <a:rPr lang="en-US" dirty="0" smtClean="0"/>
            <a:t>Assistant</a:t>
          </a:r>
          <a:endParaRPr lang="en-US" dirty="0">
            <a:solidFill>
              <a:srgbClr val="FF0000"/>
            </a:solidFill>
          </a:endParaRPr>
        </a:p>
      </dgm:t>
    </dgm:pt>
    <dgm:pt modelId="{FC3AB761-536F-414B-9D37-519D58F16F81}" type="parTrans" cxnId="{E04288D9-C102-4A82-8CCE-A6ED32C5EE75}">
      <dgm:prSet/>
      <dgm:spPr/>
      <dgm:t>
        <a:bodyPr/>
        <a:lstStyle/>
        <a:p>
          <a:endParaRPr lang="en-US"/>
        </a:p>
      </dgm:t>
    </dgm:pt>
    <dgm:pt modelId="{379EF603-92F7-499E-892C-08191229A9D8}" type="sibTrans" cxnId="{E04288D9-C102-4A82-8CCE-A6ED32C5EE75}">
      <dgm:prSet/>
      <dgm:spPr/>
      <dgm:t>
        <a:bodyPr/>
        <a:lstStyle/>
        <a:p>
          <a:endParaRPr lang="en-US"/>
        </a:p>
      </dgm:t>
    </dgm:pt>
    <dgm:pt modelId="{FA604BDB-C9FF-48D7-A958-3E825AED1E3E}">
      <dgm:prSet phldrT="[Text]"/>
      <dgm:spPr>
        <a:solidFill>
          <a:schemeClr val="bg2">
            <a:lumMod val="50000"/>
          </a:schemeClr>
        </a:solidFill>
      </dgm:spPr>
      <dgm:t>
        <a:bodyPr/>
        <a:lstStyle/>
        <a:p>
          <a:r>
            <a:rPr lang="en-US" dirty="0"/>
            <a:t>MH Counselor </a:t>
          </a:r>
        </a:p>
      </dgm:t>
    </dgm:pt>
    <dgm:pt modelId="{4588637B-7720-4B11-8440-1D4A740EC461}" type="parTrans" cxnId="{31BCC5FA-8573-4DC4-A229-E43EB1E6085D}">
      <dgm:prSet/>
      <dgm:spPr/>
      <dgm:t>
        <a:bodyPr/>
        <a:lstStyle/>
        <a:p>
          <a:endParaRPr lang="en-US"/>
        </a:p>
      </dgm:t>
    </dgm:pt>
    <dgm:pt modelId="{1B061406-9DF8-4ACE-BCB9-3F53C2A513B3}" type="sibTrans" cxnId="{31BCC5FA-8573-4DC4-A229-E43EB1E6085D}">
      <dgm:prSet/>
      <dgm:spPr/>
      <dgm:t>
        <a:bodyPr/>
        <a:lstStyle/>
        <a:p>
          <a:endParaRPr lang="en-US"/>
        </a:p>
      </dgm:t>
    </dgm:pt>
    <dgm:pt modelId="{D7CE58E6-DE1A-43EF-9CD2-2330483D77AD}">
      <dgm:prSet phldrT="[Text]"/>
      <dgm:spPr>
        <a:solidFill>
          <a:schemeClr val="accent2"/>
        </a:solidFill>
      </dgm:spPr>
      <dgm:t>
        <a:bodyPr/>
        <a:lstStyle/>
        <a:p>
          <a:r>
            <a:rPr lang="en-US" dirty="0"/>
            <a:t>MH Clinical Supervisor      </a:t>
          </a:r>
        </a:p>
      </dgm:t>
    </dgm:pt>
    <dgm:pt modelId="{5C87065C-156D-4808-AFF1-796FB99747BA}" type="parTrans" cxnId="{85439E44-F933-4DFE-83AF-91752A874959}">
      <dgm:prSet/>
      <dgm:spPr/>
      <dgm:t>
        <a:bodyPr/>
        <a:lstStyle/>
        <a:p>
          <a:endParaRPr lang="en-US"/>
        </a:p>
      </dgm:t>
    </dgm:pt>
    <dgm:pt modelId="{B921B194-F5D8-419C-9A33-3398E3449A8C}" type="sibTrans" cxnId="{85439E44-F933-4DFE-83AF-91752A874959}">
      <dgm:prSet/>
      <dgm:spPr/>
      <dgm:t>
        <a:bodyPr/>
        <a:lstStyle/>
        <a:p>
          <a:endParaRPr lang="en-US"/>
        </a:p>
      </dgm:t>
    </dgm:pt>
    <dgm:pt modelId="{22C7D7B3-6398-4695-9929-CB3CBBF4A594}">
      <dgm:prSet phldrT="[Text]"/>
      <dgm:spPr>
        <a:solidFill>
          <a:srgbClr val="660033"/>
        </a:solidFill>
      </dgm:spPr>
      <dgm:t>
        <a:bodyPr/>
        <a:lstStyle/>
        <a:p>
          <a:r>
            <a:rPr lang="en-US" dirty="0" smtClean="0"/>
            <a:t>LPN</a:t>
          </a:r>
          <a:endParaRPr lang="en-US" dirty="0"/>
        </a:p>
      </dgm:t>
    </dgm:pt>
    <dgm:pt modelId="{78B630F5-B63C-4392-BD3B-739E360B78B4}" type="parTrans" cxnId="{660A7C66-436A-4DE1-AC53-257DB0CE19B3}">
      <dgm:prSet/>
      <dgm:spPr/>
      <dgm:t>
        <a:bodyPr/>
        <a:lstStyle/>
        <a:p>
          <a:endParaRPr lang="en-US"/>
        </a:p>
      </dgm:t>
    </dgm:pt>
    <dgm:pt modelId="{CB26188F-4EC9-476B-BDAB-441CD1258EF3}" type="sibTrans" cxnId="{660A7C66-436A-4DE1-AC53-257DB0CE19B3}">
      <dgm:prSet/>
      <dgm:spPr/>
      <dgm:t>
        <a:bodyPr/>
        <a:lstStyle/>
        <a:p>
          <a:endParaRPr lang="en-US"/>
        </a:p>
      </dgm:t>
    </dgm:pt>
    <dgm:pt modelId="{0CD0897C-904A-4966-9DA4-26870F36D8AE}">
      <dgm:prSet phldrT="[Text]"/>
      <dgm:spPr>
        <a:solidFill>
          <a:srgbClr val="660033"/>
        </a:solidFill>
      </dgm:spPr>
      <dgm:t>
        <a:bodyPr/>
        <a:lstStyle/>
        <a:p>
          <a:r>
            <a:rPr lang="en-US" dirty="0" smtClean="0"/>
            <a:t>LPN</a:t>
          </a:r>
          <a:endParaRPr lang="en-US" dirty="0"/>
        </a:p>
      </dgm:t>
    </dgm:pt>
    <dgm:pt modelId="{8F2032DA-58B2-4772-8BE2-8AC524DE84B2}" type="parTrans" cxnId="{C3798733-AEFA-4D65-A5BF-3456905C47E2}">
      <dgm:prSet/>
      <dgm:spPr/>
      <dgm:t>
        <a:bodyPr/>
        <a:lstStyle/>
        <a:p>
          <a:endParaRPr lang="en-US"/>
        </a:p>
      </dgm:t>
    </dgm:pt>
    <dgm:pt modelId="{45394D74-639A-42A6-AF98-23A71EB7829E}" type="sibTrans" cxnId="{C3798733-AEFA-4D65-A5BF-3456905C47E2}">
      <dgm:prSet/>
      <dgm:spPr/>
      <dgm:t>
        <a:bodyPr/>
        <a:lstStyle/>
        <a:p>
          <a:endParaRPr lang="en-US"/>
        </a:p>
      </dgm:t>
    </dgm:pt>
    <dgm:pt modelId="{CFA406E3-F145-48F2-BE78-0380781E45E4}">
      <dgm:prSet phldrT="[Text]"/>
      <dgm:spPr>
        <a:solidFill>
          <a:srgbClr val="660033"/>
        </a:solidFill>
      </dgm:spPr>
      <dgm:t>
        <a:bodyPr/>
        <a:lstStyle/>
        <a:p>
          <a:r>
            <a:rPr lang="en-US" dirty="0" smtClean="0"/>
            <a:t>Transporter</a:t>
          </a:r>
          <a:endParaRPr lang="en-US" dirty="0"/>
        </a:p>
      </dgm:t>
    </dgm:pt>
    <dgm:pt modelId="{D0A4B837-9B97-49D8-B268-64896A689DFE}" type="parTrans" cxnId="{AD15D8A3-F42E-4C70-A4BE-A2EF204985C2}">
      <dgm:prSet/>
      <dgm:spPr/>
      <dgm:t>
        <a:bodyPr/>
        <a:lstStyle/>
        <a:p>
          <a:endParaRPr lang="en-US"/>
        </a:p>
      </dgm:t>
    </dgm:pt>
    <dgm:pt modelId="{9E9AC01D-1275-4FE0-88D4-5A51721F3B64}" type="sibTrans" cxnId="{AD15D8A3-F42E-4C70-A4BE-A2EF204985C2}">
      <dgm:prSet/>
      <dgm:spPr/>
      <dgm:t>
        <a:bodyPr/>
        <a:lstStyle/>
        <a:p>
          <a:endParaRPr lang="en-US"/>
        </a:p>
      </dgm:t>
    </dgm:pt>
    <dgm:pt modelId="{38FFA109-3657-4486-B0A8-4D6497476064}">
      <dgm:prSet phldrT="[Text]"/>
      <dgm:spPr>
        <a:solidFill>
          <a:srgbClr val="660033"/>
        </a:solidFill>
      </dgm:spPr>
      <dgm:t>
        <a:bodyPr/>
        <a:lstStyle/>
        <a:p>
          <a:r>
            <a:rPr lang="en-US" dirty="0"/>
            <a:t>PA/ARNP</a:t>
          </a:r>
        </a:p>
      </dgm:t>
    </dgm:pt>
    <dgm:pt modelId="{E8A99AFC-23E7-4ED8-8850-0E2F0705AEDA}" type="sibTrans" cxnId="{C1866114-711C-4921-A3BE-7EA95059CEFD}">
      <dgm:prSet/>
      <dgm:spPr/>
      <dgm:t>
        <a:bodyPr/>
        <a:lstStyle/>
        <a:p>
          <a:endParaRPr lang="en-US"/>
        </a:p>
      </dgm:t>
    </dgm:pt>
    <dgm:pt modelId="{6F857043-6BDB-45FE-8C02-4E6C4A821E2B}" type="parTrans" cxnId="{C1866114-711C-4921-A3BE-7EA95059CEFD}">
      <dgm:prSet/>
      <dgm:spPr/>
      <dgm:t>
        <a:bodyPr/>
        <a:lstStyle/>
        <a:p>
          <a:endParaRPr lang="en-US"/>
        </a:p>
      </dgm:t>
    </dgm:pt>
    <dgm:pt modelId="{BEC26907-B6DA-4F39-ACCE-5788F96748E2}">
      <dgm:prSet phldrT="[Text]"/>
      <dgm:spPr>
        <a:solidFill>
          <a:srgbClr val="660033"/>
        </a:solidFill>
      </dgm:spPr>
      <dgm:t>
        <a:bodyPr/>
        <a:lstStyle/>
        <a:p>
          <a:r>
            <a:rPr lang="en-US" dirty="0" smtClean="0"/>
            <a:t>CDP</a:t>
          </a:r>
          <a:endParaRPr lang="en-US" dirty="0"/>
        </a:p>
      </dgm:t>
    </dgm:pt>
    <dgm:pt modelId="{F9923471-8B44-475E-A6F1-63A915277543}" type="parTrans" cxnId="{56B9BB2A-097B-4387-9C39-8C5C4A471E92}">
      <dgm:prSet/>
      <dgm:spPr/>
      <dgm:t>
        <a:bodyPr/>
        <a:lstStyle/>
        <a:p>
          <a:endParaRPr lang="en-US"/>
        </a:p>
      </dgm:t>
    </dgm:pt>
    <dgm:pt modelId="{36883ACB-59A3-4A04-84D6-362EB1B97745}" type="sibTrans" cxnId="{56B9BB2A-097B-4387-9C39-8C5C4A471E92}">
      <dgm:prSet/>
      <dgm:spPr/>
      <dgm:t>
        <a:bodyPr/>
        <a:lstStyle/>
        <a:p>
          <a:endParaRPr lang="en-US"/>
        </a:p>
      </dgm:t>
    </dgm:pt>
    <dgm:pt modelId="{1B797D99-2130-4714-B0FB-D74931B956FF}">
      <dgm:prSet phldrT="[Text]"/>
      <dgm:spPr>
        <a:solidFill>
          <a:schemeClr val="accent2"/>
        </a:solidFill>
      </dgm:spPr>
      <dgm:t>
        <a:bodyPr/>
        <a:lstStyle/>
        <a:p>
          <a:r>
            <a:rPr lang="en-US" dirty="0"/>
            <a:t>Security/Transport </a:t>
          </a:r>
          <a:r>
            <a:rPr lang="en-US" dirty="0" smtClean="0"/>
            <a:t>Manager</a:t>
          </a:r>
          <a:endParaRPr lang="en-US" dirty="0"/>
        </a:p>
      </dgm:t>
    </dgm:pt>
    <dgm:pt modelId="{8C60F421-691F-4E12-9B37-97A991947DBD}" type="sibTrans" cxnId="{E1AE9B0E-34DF-475F-90AA-FEDFB670D574}">
      <dgm:prSet/>
      <dgm:spPr/>
      <dgm:t>
        <a:bodyPr/>
        <a:lstStyle/>
        <a:p>
          <a:endParaRPr lang="en-US"/>
        </a:p>
      </dgm:t>
    </dgm:pt>
    <dgm:pt modelId="{183FCF08-92D2-487D-9FE9-4BC11348F996}" type="parTrans" cxnId="{E1AE9B0E-34DF-475F-90AA-FEDFB670D574}">
      <dgm:prSet/>
      <dgm:spPr/>
      <dgm:t>
        <a:bodyPr/>
        <a:lstStyle/>
        <a:p>
          <a:endParaRPr lang="en-US"/>
        </a:p>
      </dgm:t>
    </dgm:pt>
    <dgm:pt modelId="{9B4F28DA-1D80-4710-87E4-A6064FE7B7D6}">
      <dgm:prSet phldrT="[Text]"/>
      <dgm:spPr>
        <a:solidFill>
          <a:schemeClr val="accent2"/>
        </a:solidFill>
      </dgm:spPr>
      <dgm:t>
        <a:bodyPr/>
        <a:lstStyle/>
        <a:p>
          <a:r>
            <a:rPr lang="en-US" dirty="0"/>
            <a:t>CD Clinical </a:t>
          </a:r>
          <a:r>
            <a:rPr lang="en-US" dirty="0" smtClean="0"/>
            <a:t>Supervisor</a:t>
          </a:r>
          <a:endParaRPr lang="en-US" dirty="0">
            <a:solidFill>
              <a:schemeClr val="bg1"/>
            </a:solidFill>
          </a:endParaRPr>
        </a:p>
      </dgm:t>
    </dgm:pt>
    <dgm:pt modelId="{F5FA449A-9CF0-4C74-8DC8-070844D039DF}" type="sibTrans" cxnId="{5A620623-F463-4797-BEF9-042D93E6F20E}">
      <dgm:prSet/>
      <dgm:spPr/>
      <dgm:t>
        <a:bodyPr/>
        <a:lstStyle/>
        <a:p>
          <a:endParaRPr lang="en-US"/>
        </a:p>
      </dgm:t>
    </dgm:pt>
    <dgm:pt modelId="{6FC9B6AD-FB56-4840-A0A9-C43C7F1A3931}" type="parTrans" cxnId="{5A620623-F463-4797-BEF9-042D93E6F20E}">
      <dgm:prSet/>
      <dgm:spPr/>
      <dgm:t>
        <a:bodyPr/>
        <a:lstStyle/>
        <a:p>
          <a:endParaRPr lang="en-US"/>
        </a:p>
      </dgm:t>
    </dgm:pt>
    <dgm:pt modelId="{5DA4D0DD-0DE0-4A56-A6D9-0623722FD93E}">
      <dgm:prSet phldrT="[Text]"/>
      <dgm:spPr>
        <a:solidFill>
          <a:srgbClr val="660033"/>
        </a:solidFill>
      </dgm:spPr>
      <dgm:t>
        <a:bodyPr/>
        <a:lstStyle/>
        <a:p>
          <a:r>
            <a:rPr lang="en-US" dirty="0" smtClean="0"/>
            <a:t>LPN</a:t>
          </a:r>
          <a:endParaRPr lang="en-US" dirty="0"/>
        </a:p>
      </dgm:t>
    </dgm:pt>
    <dgm:pt modelId="{D2D2682F-B017-4C8F-AB0F-A7EC09BB5490}" type="sibTrans" cxnId="{6B8213C6-70FE-43BD-BE0C-09BBC10E1C80}">
      <dgm:prSet/>
      <dgm:spPr/>
      <dgm:t>
        <a:bodyPr/>
        <a:lstStyle/>
        <a:p>
          <a:endParaRPr lang="en-US"/>
        </a:p>
      </dgm:t>
    </dgm:pt>
    <dgm:pt modelId="{791060E8-566C-4FC9-8B16-933D9D6D690C}" type="parTrans" cxnId="{6B8213C6-70FE-43BD-BE0C-09BBC10E1C80}">
      <dgm:prSet/>
      <dgm:spPr/>
      <dgm:t>
        <a:bodyPr/>
        <a:lstStyle/>
        <a:p>
          <a:endParaRPr lang="en-US"/>
        </a:p>
      </dgm:t>
    </dgm:pt>
    <dgm:pt modelId="{E2CDFB4B-67A3-4FF7-88E8-BD58BEDC774C}">
      <dgm:prSet phldrT="[Text]"/>
      <dgm:spPr>
        <a:solidFill>
          <a:srgbClr val="660033"/>
        </a:solidFill>
      </dgm:spPr>
      <dgm:t>
        <a:bodyPr/>
        <a:lstStyle/>
        <a:p>
          <a:r>
            <a:rPr lang="en-US" dirty="0" smtClean="0"/>
            <a:t>PA/ARNP</a:t>
          </a:r>
          <a:endParaRPr lang="en-US" dirty="0"/>
        </a:p>
      </dgm:t>
    </dgm:pt>
    <dgm:pt modelId="{691D5F54-A06D-430F-88A8-3B22E0BE2B14}" type="parTrans" cxnId="{193E12B4-FEA0-4F35-B84D-A0E27A152128}">
      <dgm:prSet/>
      <dgm:spPr/>
      <dgm:t>
        <a:bodyPr/>
        <a:lstStyle/>
        <a:p>
          <a:endParaRPr lang="en-US"/>
        </a:p>
      </dgm:t>
    </dgm:pt>
    <dgm:pt modelId="{FA7C25E8-9A78-4C96-BA3F-77BF9A528582}" type="sibTrans" cxnId="{193E12B4-FEA0-4F35-B84D-A0E27A152128}">
      <dgm:prSet/>
      <dgm:spPr/>
      <dgm:t>
        <a:bodyPr/>
        <a:lstStyle/>
        <a:p>
          <a:endParaRPr lang="en-US"/>
        </a:p>
      </dgm:t>
    </dgm:pt>
    <dgm:pt modelId="{D9B8B87E-4770-462A-8DD4-30F06A31A4B0}">
      <dgm:prSet phldrT="[Text]"/>
      <dgm:spPr>
        <a:solidFill>
          <a:srgbClr val="660033"/>
        </a:solidFill>
      </dgm:spPr>
      <dgm:t>
        <a:bodyPr/>
        <a:lstStyle/>
        <a:p>
          <a:r>
            <a:rPr lang="en-US" dirty="0" smtClean="0"/>
            <a:t>RN</a:t>
          </a:r>
          <a:endParaRPr lang="en-US" dirty="0"/>
        </a:p>
      </dgm:t>
    </dgm:pt>
    <dgm:pt modelId="{70EBB636-31B0-47D4-88CB-5AE2F093B042}" type="parTrans" cxnId="{EC4BAC2F-EDC0-4A39-82B0-C1EF89671C67}">
      <dgm:prSet/>
      <dgm:spPr/>
      <dgm:t>
        <a:bodyPr/>
        <a:lstStyle/>
        <a:p>
          <a:endParaRPr lang="en-US"/>
        </a:p>
      </dgm:t>
    </dgm:pt>
    <dgm:pt modelId="{5AA11904-D757-4994-A9E5-99082FF1B471}" type="sibTrans" cxnId="{EC4BAC2F-EDC0-4A39-82B0-C1EF89671C67}">
      <dgm:prSet/>
      <dgm:spPr/>
      <dgm:t>
        <a:bodyPr/>
        <a:lstStyle/>
        <a:p>
          <a:endParaRPr lang="en-US"/>
        </a:p>
      </dgm:t>
    </dgm:pt>
    <dgm:pt modelId="{6A536CEC-AA5D-481A-A49D-0A9EBFC1EBAD}">
      <dgm:prSet phldrT="[Text]"/>
      <dgm:spPr>
        <a:solidFill>
          <a:srgbClr val="660033"/>
        </a:solidFill>
      </dgm:spPr>
      <dgm:t>
        <a:bodyPr/>
        <a:lstStyle/>
        <a:p>
          <a:r>
            <a:rPr lang="en-US" dirty="0" smtClean="0"/>
            <a:t>CDP</a:t>
          </a:r>
          <a:endParaRPr lang="en-US" dirty="0"/>
        </a:p>
      </dgm:t>
    </dgm:pt>
    <dgm:pt modelId="{08F29C18-247B-4D2C-AEB0-2483A5E03EB9}" type="parTrans" cxnId="{231FF488-2EF0-440E-AA68-89CB7DCB62A4}">
      <dgm:prSet/>
      <dgm:spPr/>
      <dgm:t>
        <a:bodyPr/>
        <a:lstStyle/>
        <a:p>
          <a:endParaRPr lang="en-US"/>
        </a:p>
      </dgm:t>
    </dgm:pt>
    <dgm:pt modelId="{8929E96A-F86A-422E-A606-F2501DD2FAA6}" type="sibTrans" cxnId="{231FF488-2EF0-440E-AA68-89CB7DCB62A4}">
      <dgm:prSet/>
      <dgm:spPr/>
      <dgm:t>
        <a:bodyPr/>
        <a:lstStyle/>
        <a:p>
          <a:endParaRPr lang="en-US"/>
        </a:p>
      </dgm:t>
    </dgm:pt>
    <dgm:pt modelId="{599A5480-8190-430B-9A62-1A69C5FBB6BD}">
      <dgm:prSet phldrT="[Text]"/>
      <dgm:spPr>
        <a:solidFill>
          <a:srgbClr val="660033"/>
        </a:solidFill>
      </dgm:spPr>
      <dgm:t>
        <a:bodyPr/>
        <a:lstStyle/>
        <a:p>
          <a:r>
            <a:rPr lang="en-US" dirty="0" smtClean="0"/>
            <a:t>CDPT</a:t>
          </a:r>
          <a:endParaRPr lang="en-US" dirty="0"/>
        </a:p>
      </dgm:t>
    </dgm:pt>
    <dgm:pt modelId="{E08E21B3-7C06-4B75-AA4A-FF3DFFDB516A}" type="parTrans" cxnId="{4A57CCA6-B45B-4693-96A3-1B2F9FCE268F}">
      <dgm:prSet/>
      <dgm:spPr/>
      <dgm:t>
        <a:bodyPr/>
        <a:lstStyle/>
        <a:p>
          <a:endParaRPr lang="en-US"/>
        </a:p>
      </dgm:t>
    </dgm:pt>
    <dgm:pt modelId="{7CBD4CBF-D2B3-468D-983E-6DE262600427}" type="sibTrans" cxnId="{4A57CCA6-B45B-4693-96A3-1B2F9FCE268F}">
      <dgm:prSet/>
      <dgm:spPr/>
      <dgm:t>
        <a:bodyPr/>
        <a:lstStyle/>
        <a:p>
          <a:endParaRPr lang="en-US"/>
        </a:p>
      </dgm:t>
    </dgm:pt>
    <dgm:pt modelId="{A1A7E8E6-3ED3-429A-9CCF-049F72CCCBDC}">
      <dgm:prSet phldrT="[Text]"/>
      <dgm:spPr>
        <a:solidFill>
          <a:srgbClr val="660033"/>
        </a:solidFill>
      </dgm:spPr>
      <dgm:t>
        <a:bodyPr/>
        <a:lstStyle/>
        <a:p>
          <a:r>
            <a:rPr lang="en-US" dirty="0" smtClean="0">
              <a:solidFill>
                <a:schemeClr val="bg1"/>
              </a:solidFill>
            </a:rPr>
            <a:t>Administrative Assistant</a:t>
          </a:r>
          <a:endParaRPr lang="en-US" dirty="0">
            <a:solidFill>
              <a:srgbClr val="FF0000"/>
            </a:solidFill>
          </a:endParaRPr>
        </a:p>
      </dgm:t>
    </dgm:pt>
    <dgm:pt modelId="{1727399B-865F-4B67-A59A-7D415A7E762B}" type="parTrans" cxnId="{9CF35112-2629-4DEA-A6FD-5890F0A43D65}">
      <dgm:prSet/>
      <dgm:spPr/>
      <dgm:t>
        <a:bodyPr/>
        <a:lstStyle/>
        <a:p>
          <a:endParaRPr lang="en-US"/>
        </a:p>
      </dgm:t>
    </dgm:pt>
    <dgm:pt modelId="{632747DF-EBED-43DD-B521-A187B8FD7F69}" type="sibTrans" cxnId="{9CF35112-2629-4DEA-A6FD-5890F0A43D65}">
      <dgm:prSet/>
      <dgm:spPr/>
      <dgm:t>
        <a:bodyPr/>
        <a:lstStyle/>
        <a:p>
          <a:endParaRPr lang="en-US"/>
        </a:p>
      </dgm:t>
    </dgm:pt>
    <dgm:pt modelId="{80A2EB1D-F618-4BAB-98AE-C2F5181BEC6F}">
      <dgm:prSet phldrT="[Text]"/>
      <dgm:spPr>
        <a:solidFill>
          <a:srgbClr val="660033"/>
        </a:solidFill>
      </dgm:spPr>
      <dgm:t>
        <a:bodyPr/>
        <a:lstStyle/>
        <a:p>
          <a:r>
            <a:rPr lang="en-US" dirty="0" smtClean="0"/>
            <a:t>Daycare Attendant</a:t>
          </a:r>
          <a:endParaRPr lang="en-US" dirty="0">
            <a:solidFill>
              <a:srgbClr val="FF0000"/>
            </a:solidFill>
          </a:endParaRPr>
        </a:p>
      </dgm:t>
    </dgm:pt>
    <dgm:pt modelId="{47D7E85C-D38D-4B8C-A3F4-95D2D2205611}" type="parTrans" cxnId="{ECACA4AD-FDCC-4DCC-BC3F-AC2F8988D549}">
      <dgm:prSet/>
      <dgm:spPr/>
      <dgm:t>
        <a:bodyPr/>
        <a:lstStyle/>
        <a:p>
          <a:endParaRPr lang="en-US"/>
        </a:p>
      </dgm:t>
    </dgm:pt>
    <dgm:pt modelId="{1FF5C020-1BF7-490D-B4CB-709990ABEC27}" type="sibTrans" cxnId="{ECACA4AD-FDCC-4DCC-BC3F-AC2F8988D549}">
      <dgm:prSet/>
      <dgm:spPr/>
      <dgm:t>
        <a:bodyPr/>
        <a:lstStyle/>
        <a:p>
          <a:endParaRPr lang="en-US"/>
        </a:p>
      </dgm:t>
    </dgm:pt>
    <dgm:pt modelId="{029C1E88-2EE0-425B-9A05-F81BFDE8D170}">
      <dgm:prSet phldrT="[Text]"/>
      <dgm:spPr>
        <a:solidFill>
          <a:srgbClr val="660033"/>
        </a:solidFill>
      </dgm:spPr>
      <dgm:t>
        <a:bodyPr/>
        <a:lstStyle/>
        <a:p>
          <a:r>
            <a:rPr lang="en-US" dirty="0" smtClean="0"/>
            <a:t>Transporter</a:t>
          </a:r>
          <a:endParaRPr lang="en-US" dirty="0"/>
        </a:p>
      </dgm:t>
    </dgm:pt>
    <dgm:pt modelId="{49BDB613-5241-4E99-A32B-781D0F44065E}" type="parTrans" cxnId="{F5C8E4B5-F863-4E1A-A0AC-86899C56E442}">
      <dgm:prSet/>
      <dgm:spPr/>
      <dgm:t>
        <a:bodyPr/>
        <a:lstStyle/>
        <a:p>
          <a:endParaRPr lang="en-US"/>
        </a:p>
      </dgm:t>
    </dgm:pt>
    <dgm:pt modelId="{F01DCA29-9E10-41A6-9CA1-811581A6E288}" type="sibTrans" cxnId="{F5C8E4B5-F863-4E1A-A0AC-86899C56E442}">
      <dgm:prSet/>
      <dgm:spPr/>
      <dgm:t>
        <a:bodyPr/>
        <a:lstStyle/>
        <a:p>
          <a:endParaRPr lang="en-US"/>
        </a:p>
      </dgm:t>
    </dgm:pt>
    <dgm:pt modelId="{F5E0BE33-04A9-463F-A07B-151DBACCE41C}">
      <dgm:prSet phldrT="[Text]"/>
      <dgm:spPr>
        <a:solidFill>
          <a:srgbClr val="660033"/>
        </a:solidFill>
      </dgm:spPr>
      <dgm:t>
        <a:bodyPr/>
        <a:lstStyle/>
        <a:p>
          <a:r>
            <a:rPr lang="en-US" dirty="0" smtClean="0"/>
            <a:t>Security</a:t>
          </a:r>
          <a:endParaRPr lang="en-US" dirty="0"/>
        </a:p>
      </dgm:t>
    </dgm:pt>
    <dgm:pt modelId="{C3D32217-4917-4666-A0EF-759925624C39}" type="parTrans" cxnId="{8A660114-EFA5-4313-BEC7-5E25508C2709}">
      <dgm:prSet/>
      <dgm:spPr/>
      <dgm:t>
        <a:bodyPr/>
        <a:lstStyle/>
        <a:p>
          <a:endParaRPr lang="en-US"/>
        </a:p>
      </dgm:t>
    </dgm:pt>
    <dgm:pt modelId="{2A979A7E-67FF-4A6C-B95A-382896310AF2}" type="sibTrans" cxnId="{8A660114-EFA5-4313-BEC7-5E25508C2709}">
      <dgm:prSet/>
      <dgm:spPr/>
      <dgm:t>
        <a:bodyPr/>
        <a:lstStyle/>
        <a:p>
          <a:endParaRPr lang="en-US"/>
        </a:p>
      </dgm:t>
    </dgm:pt>
    <dgm:pt modelId="{A3F89837-A599-4CD2-8BC4-AE58548EE5A9}">
      <dgm:prSet phldrT="[Text]"/>
      <dgm:spPr>
        <a:solidFill>
          <a:srgbClr val="660033"/>
        </a:solidFill>
      </dgm:spPr>
      <dgm:t>
        <a:bodyPr/>
        <a:lstStyle/>
        <a:p>
          <a:r>
            <a:rPr lang="en-US" dirty="0" smtClean="0"/>
            <a:t>Security</a:t>
          </a:r>
          <a:endParaRPr lang="en-US" dirty="0"/>
        </a:p>
      </dgm:t>
    </dgm:pt>
    <dgm:pt modelId="{5A3391C9-2A42-43EC-96D1-95EDA0AE90EA}" type="parTrans" cxnId="{DFBF0186-D5BF-4BA0-A4AD-293B34F7860B}">
      <dgm:prSet/>
      <dgm:spPr/>
      <dgm:t>
        <a:bodyPr/>
        <a:lstStyle/>
        <a:p>
          <a:endParaRPr lang="en-US"/>
        </a:p>
      </dgm:t>
    </dgm:pt>
    <dgm:pt modelId="{03D1373F-F9A0-4B9C-BB7C-CDFA5426AE27}" type="sibTrans" cxnId="{DFBF0186-D5BF-4BA0-A4AD-293B34F7860B}">
      <dgm:prSet/>
      <dgm:spPr/>
      <dgm:t>
        <a:bodyPr/>
        <a:lstStyle/>
        <a:p>
          <a:endParaRPr lang="en-US"/>
        </a:p>
      </dgm:t>
    </dgm:pt>
    <dgm:pt modelId="{4F32F72E-5697-4AFE-A97A-FAAA1F8EC4E6}">
      <dgm:prSet phldrT="[Text]"/>
      <dgm:spPr>
        <a:solidFill>
          <a:srgbClr val="660033"/>
        </a:solidFill>
      </dgm:spPr>
      <dgm:t>
        <a:bodyPr/>
        <a:lstStyle/>
        <a:p>
          <a:r>
            <a:rPr lang="en-US" dirty="0" smtClean="0"/>
            <a:t>Transporter</a:t>
          </a:r>
          <a:endParaRPr lang="en-US" dirty="0"/>
        </a:p>
      </dgm:t>
    </dgm:pt>
    <dgm:pt modelId="{56530BB3-5A17-4680-B35A-43EBF4C242C1}" type="parTrans" cxnId="{BED15071-B6E2-4F51-B4B6-D3A539C16850}">
      <dgm:prSet/>
      <dgm:spPr/>
      <dgm:t>
        <a:bodyPr/>
        <a:lstStyle/>
        <a:p>
          <a:endParaRPr lang="en-US"/>
        </a:p>
      </dgm:t>
    </dgm:pt>
    <dgm:pt modelId="{9B1E7958-73FE-4619-B3A5-0773DC808893}" type="sibTrans" cxnId="{BED15071-B6E2-4F51-B4B6-D3A539C16850}">
      <dgm:prSet/>
      <dgm:spPr/>
      <dgm:t>
        <a:bodyPr/>
        <a:lstStyle/>
        <a:p>
          <a:endParaRPr lang="en-US"/>
        </a:p>
      </dgm:t>
    </dgm:pt>
    <dgm:pt modelId="{D1E80D25-5B6D-4CD9-B180-4494C668BD7D}">
      <dgm:prSet phldrT="[Text]"/>
      <dgm:spPr>
        <a:solidFill>
          <a:schemeClr val="accent2"/>
        </a:solidFill>
      </dgm:spPr>
      <dgm:t>
        <a:bodyPr/>
        <a:lstStyle/>
        <a:p>
          <a:r>
            <a:rPr lang="en-US" dirty="0" smtClean="0"/>
            <a:t>Billing Manager</a:t>
          </a:r>
          <a:endParaRPr lang="en-US" dirty="0"/>
        </a:p>
      </dgm:t>
    </dgm:pt>
    <dgm:pt modelId="{BA09AF66-4CA4-43AE-BE0D-644CE6F46CAD}" type="parTrans" cxnId="{78C2B091-67CC-44D7-99C9-BE9C685AB096}">
      <dgm:prSet/>
      <dgm:spPr/>
      <dgm:t>
        <a:bodyPr/>
        <a:lstStyle/>
        <a:p>
          <a:endParaRPr lang="en-US"/>
        </a:p>
      </dgm:t>
    </dgm:pt>
    <dgm:pt modelId="{E1F5D27A-C169-4234-9BB5-423596B8DFA7}" type="sibTrans" cxnId="{78C2B091-67CC-44D7-99C9-BE9C685AB096}">
      <dgm:prSet/>
      <dgm:spPr/>
      <dgm:t>
        <a:bodyPr/>
        <a:lstStyle/>
        <a:p>
          <a:endParaRPr lang="en-US"/>
        </a:p>
      </dgm:t>
    </dgm:pt>
    <dgm:pt modelId="{DB28769C-DA51-4777-8ECC-2E9FAA7ED8C3}">
      <dgm:prSet phldrT="[Text]"/>
      <dgm:spPr>
        <a:solidFill>
          <a:srgbClr val="660033"/>
        </a:solidFill>
      </dgm:spPr>
      <dgm:t>
        <a:bodyPr/>
        <a:lstStyle/>
        <a:p>
          <a:r>
            <a:rPr lang="en-US" smtClean="0"/>
            <a:t>Transporter</a:t>
          </a:r>
          <a:endParaRPr lang="en-US" dirty="0"/>
        </a:p>
      </dgm:t>
    </dgm:pt>
    <dgm:pt modelId="{742C9A96-C0F5-4A9F-A935-5F5A23746A90}" type="parTrans" cxnId="{A729CD78-486B-452B-B7A2-E918B058E880}">
      <dgm:prSet/>
      <dgm:spPr/>
      <dgm:t>
        <a:bodyPr/>
        <a:lstStyle/>
        <a:p>
          <a:endParaRPr lang="en-US"/>
        </a:p>
      </dgm:t>
    </dgm:pt>
    <dgm:pt modelId="{8754F9CF-868E-4676-86E3-3DA1FA5B6D12}" type="sibTrans" cxnId="{A729CD78-486B-452B-B7A2-E918B058E880}">
      <dgm:prSet/>
      <dgm:spPr/>
      <dgm:t>
        <a:bodyPr/>
        <a:lstStyle/>
        <a:p>
          <a:endParaRPr lang="en-US"/>
        </a:p>
      </dgm:t>
    </dgm:pt>
    <dgm:pt modelId="{3C04DB81-16FA-451C-AA90-B76648113D43}">
      <dgm:prSet phldrT="[Text]"/>
      <dgm:spPr>
        <a:solidFill>
          <a:srgbClr val="660033"/>
        </a:solidFill>
      </dgm:spPr>
      <dgm:t>
        <a:bodyPr/>
        <a:lstStyle/>
        <a:p>
          <a:r>
            <a:rPr lang="en-US" dirty="0" smtClean="0"/>
            <a:t>Security</a:t>
          </a:r>
          <a:endParaRPr lang="en-US" dirty="0"/>
        </a:p>
      </dgm:t>
    </dgm:pt>
    <dgm:pt modelId="{E676FA95-D36F-4CD5-BBD4-D417AC0AFE52}" type="parTrans" cxnId="{A3092A92-E178-4733-9EE1-941CBA5CD7B4}">
      <dgm:prSet/>
      <dgm:spPr/>
      <dgm:t>
        <a:bodyPr/>
        <a:lstStyle/>
        <a:p>
          <a:endParaRPr lang="en-US"/>
        </a:p>
      </dgm:t>
    </dgm:pt>
    <dgm:pt modelId="{44D143AF-0BD8-44C8-939A-43E437E86862}" type="sibTrans" cxnId="{A3092A92-E178-4733-9EE1-941CBA5CD7B4}">
      <dgm:prSet/>
      <dgm:spPr/>
      <dgm:t>
        <a:bodyPr/>
        <a:lstStyle/>
        <a:p>
          <a:endParaRPr lang="en-US"/>
        </a:p>
      </dgm:t>
    </dgm:pt>
    <dgm:pt modelId="{F3883A3B-3864-4CC4-A001-6F413633296D}">
      <dgm:prSet phldrT="[Text]"/>
      <dgm:spPr>
        <a:solidFill>
          <a:srgbClr val="660033"/>
        </a:solidFill>
      </dgm:spPr>
      <dgm:t>
        <a:bodyPr/>
        <a:lstStyle/>
        <a:p>
          <a:r>
            <a:rPr lang="en-US" smtClean="0"/>
            <a:t>Billing Specialist</a:t>
          </a:r>
          <a:endParaRPr lang="en-US" dirty="0"/>
        </a:p>
      </dgm:t>
    </dgm:pt>
    <dgm:pt modelId="{0CCD4FED-F9ED-4A9F-9391-245236BA00D1}" type="parTrans" cxnId="{3C0BF2B0-C599-4AFE-9F01-B9B9CF4D91D5}">
      <dgm:prSet/>
      <dgm:spPr/>
      <dgm:t>
        <a:bodyPr/>
        <a:lstStyle/>
        <a:p>
          <a:endParaRPr lang="en-US"/>
        </a:p>
      </dgm:t>
    </dgm:pt>
    <dgm:pt modelId="{835DEE2B-D337-4E22-BC08-ADC32F3E2E6B}" type="sibTrans" cxnId="{3C0BF2B0-C599-4AFE-9F01-B9B9CF4D91D5}">
      <dgm:prSet/>
      <dgm:spPr/>
      <dgm:t>
        <a:bodyPr/>
        <a:lstStyle/>
        <a:p>
          <a:endParaRPr lang="en-US"/>
        </a:p>
      </dgm:t>
    </dgm:pt>
    <dgm:pt modelId="{4C5BF29D-99D2-4E9B-8260-ECE85C5E3B44}" type="pres">
      <dgm:prSet presAssocID="{C049574C-6FFA-4F60-9A52-B28EA0570374}" presName="hierChild1" presStyleCnt="0">
        <dgm:presLayoutVars>
          <dgm:orgChart val="1"/>
          <dgm:chPref val="1"/>
          <dgm:dir/>
          <dgm:animOne val="branch"/>
          <dgm:animLvl val="lvl"/>
          <dgm:resizeHandles/>
        </dgm:presLayoutVars>
      </dgm:prSet>
      <dgm:spPr/>
      <dgm:t>
        <a:bodyPr/>
        <a:lstStyle/>
        <a:p>
          <a:endParaRPr lang="en-US"/>
        </a:p>
      </dgm:t>
    </dgm:pt>
    <dgm:pt modelId="{CCEE3C28-015A-4A8A-BF2E-7839A17A81A4}" type="pres">
      <dgm:prSet presAssocID="{24E53CD6-CA8D-4B04-92B8-F2217A8180A7}" presName="hierRoot1" presStyleCnt="0">
        <dgm:presLayoutVars>
          <dgm:hierBranch val="init"/>
        </dgm:presLayoutVars>
      </dgm:prSet>
      <dgm:spPr/>
    </dgm:pt>
    <dgm:pt modelId="{33F3915F-A4E9-4FC9-9726-B5406B409FB1}" type="pres">
      <dgm:prSet presAssocID="{24E53CD6-CA8D-4B04-92B8-F2217A8180A7}" presName="rootComposite1" presStyleCnt="0"/>
      <dgm:spPr/>
    </dgm:pt>
    <dgm:pt modelId="{7955F6E7-F67B-46F2-88B8-B5AC67C8BEEE}" type="pres">
      <dgm:prSet presAssocID="{24E53CD6-CA8D-4B04-92B8-F2217A8180A7}" presName="rootText1" presStyleLbl="node0" presStyleIdx="0" presStyleCnt="4">
        <dgm:presLayoutVars>
          <dgm:chPref val="3"/>
        </dgm:presLayoutVars>
      </dgm:prSet>
      <dgm:spPr/>
      <dgm:t>
        <a:bodyPr/>
        <a:lstStyle/>
        <a:p>
          <a:endParaRPr lang="en-US"/>
        </a:p>
      </dgm:t>
    </dgm:pt>
    <dgm:pt modelId="{19925461-5BC4-4E3B-9B74-8CEB33DCA521}" type="pres">
      <dgm:prSet presAssocID="{24E53CD6-CA8D-4B04-92B8-F2217A8180A7}" presName="rootConnector1" presStyleLbl="node1" presStyleIdx="0" presStyleCnt="0"/>
      <dgm:spPr/>
      <dgm:t>
        <a:bodyPr/>
        <a:lstStyle/>
        <a:p>
          <a:endParaRPr lang="en-US"/>
        </a:p>
      </dgm:t>
    </dgm:pt>
    <dgm:pt modelId="{6DF4E248-5CB0-4D69-8102-B7DDC77BE7B6}" type="pres">
      <dgm:prSet presAssocID="{24E53CD6-CA8D-4B04-92B8-F2217A8180A7}" presName="hierChild2" presStyleCnt="0"/>
      <dgm:spPr/>
    </dgm:pt>
    <dgm:pt modelId="{AAA0D1D2-9683-4D13-A5FE-F00E8EB54627}" type="pres">
      <dgm:prSet presAssocID="{24E53CD6-CA8D-4B04-92B8-F2217A8180A7}" presName="hierChild3" presStyleCnt="0"/>
      <dgm:spPr/>
    </dgm:pt>
    <dgm:pt modelId="{51F0FF82-697C-42DC-88A5-1A9C218CDB88}" type="pres">
      <dgm:prSet presAssocID="{AB10524E-56F0-4E04-A8EB-C4351BABE69C}" presName="hierRoot1" presStyleCnt="0">
        <dgm:presLayoutVars>
          <dgm:hierBranch val="init"/>
        </dgm:presLayoutVars>
      </dgm:prSet>
      <dgm:spPr/>
    </dgm:pt>
    <dgm:pt modelId="{C2A1ED82-5C43-4B51-AD7E-927B3CEAC39C}" type="pres">
      <dgm:prSet presAssocID="{AB10524E-56F0-4E04-A8EB-C4351BABE69C}" presName="rootComposite1" presStyleCnt="0"/>
      <dgm:spPr/>
    </dgm:pt>
    <dgm:pt modelId="{405ADF60-976D-4D20-BD3C-8E424D103E47}" type="pres">
      <dgm:prSet presAssocID="{AB10524E-56F0-4E04-A8EB-C4351BABE69C}" presName="rootText1" presStyleLbl="node0" presStyleIdx="1" presStyleCnt="4">
        <dgm:presLayoutVars>
          <dgm:chPref val="3"/>
        </dgm:presLayoutVars>
      </dgm:prSet>
      <dgm:spPr/>
      <dgm:t>
        <a:bodyPr/>
        <a:lstStyle/>
        <a:p>
          <a:endParaRPr lang="en-US"/>
        </a:p>
      </dgm:t>
    </dgm:pt>
    <dgm:pt modelId="{F8C1E31D-4E9A-48E2-B77A-94AD8EE04906}" type="pres">
      <dgm:prSet presAssocID="{AB10524E-56F0-4E04-A8EB-C4351BABE69C}" presName="rootConnector1" presStyleLbl="node1" presStyleIdx="0" presStyleCnt="0"/>
      <dgm:spPr/>
      <dgm:t>
        <a:bodyPr/>
        <a:lstStyle/>
        <a:p>
          <a:endParaRPr lang="en-US"/>
        </a:p>
      </dgm:t>
    </dgm:pt>
    <dgm:pt modelId="{9C62126E-447F-4D86-808D-44D5CE4D1DAC}" type="pres">
      <dgm:prSet presAssocID="{AB10524E-56F0-4E04-A8EB-C4351BABE69C}" presName="hierChild2" presStyleCnt="0"/>
      <dgm:spPr/>
    </dgm:pt>
    <dgm:pt modelId="{ECFDEF6E-CB3D-4F60-BF6E-CF70A8925FCC}" type="pres">
      <dgm:prSet presAssocID="{AB10524E-56F0-4E04-A8EB-C4351BABE69C}" presName="hierChild3" presStyleCnt="0"/>
      <dgm:spPr/>
    </dgm:pt>
    <dgm:pt modelId="{F795F91F-0E3D-46B8-93CE-34842374114B}" type="pres">
      <dgm:prSet presAssocID="{120C826F-C8BE-4833-AA5A-EA43E21F4AD8}" presName="hierRoot1" presStyleCnt="0">
        <dgm:presLayoutVars>
          <dgm:hierBranch val="init"/>
        </dgm:presLayoutVars>
      </dgm:prSet>
      <dgm:spPr/>
    </dgm:pt>
    <dgm:pt modelId="{AB5A8ADA-0F99-49B6-9D96-31FC3DD0CA21}" type="pres">
      <dgm:prSet presAssocID="{120C826F-C8BE-4833-AA5A-EA43E21F4AD8}" presName="rootComposite1" presStyleCnt="0"/>
      <dgm:spPr/>
    </dgm:pt>
    <dgm:pt modelId="{78B31BFC-DD53-4A2E-9747-2ED82D100393}" type="pres">
      <dgm:prSet presAssocID="{120C826F-C8BE-4833-AA5A-EA43E21F4AD8}" presName="rootText1" presStyleLbl="node0" presStyleIdx="2" presStyleCnt="4">
        <dgm:presLayoutVars>
          <dgm:chPref val="3"/>
        </dgm:presLayoutVars>
      </dgm:prSet>
      <dgm:spPr/>
      <dgm:t>
        <a:bodyPr/>
        <a:lstStyle/>
        <a:p>
          <a:endParaRPr lang="en-US"/>
        </a:p>
      </dgm:t>
    </dgm:pt>
    <dgm:pt modelId="{E39E087F-4088-4F30-9011-C91FDEC0AA17}" type="pres">
      <dgm:prSet presAssocID="{120C826F-C8BE-4833-AA5A-EA43E21F4AD8}" presName="rootConnector1" presStyleLbl="node1" presStyleIdx="0" presStyleCnt="0"/>
      <dgm:spPr/>
      <dgm:t>
        <a:bodyPr/>
        <a:lstStyle/>
        <a:p>
          <a:endParaRPr lang="en-US"/>
        </a:p>
      </dgm:t>
    </dgm:pt>
    <dgm:pt modelId="{4FEB2D65-D5D6-4C6F-AB1F-D926586696A9}" type="pres">
      <dgm:prSet presAssocID="{120C826F-C8BE-4833-AA5A-EA43E21F4AD8}" presName="hierChild2" presStyleCnt="0"/>
      <dgm:spPr/>
    </dgm:pt>
    <dgm:pt modelId="{0CC1E367-A7B0-4B66-A4E0-D9666CE54319}" type="pres">
      <dgm:prSet presAssocID="{120C826F-C8BE-4833-AA5A-EA43E21F4AD8}" presName="hierChild3" presStyleCnt="0"/>
      <dgm:spPr/>
    </dgm:pt>
    <dgm:pt modelId="{68EE089A-241E-49A4-9195-E1982367D104}" type="pres">
      <dgm:prSet presAssocID="{74AEE223-0F1D-4EE0-8175-29D24F7A0B6C}" presName="hierRoot1" presStyleCnt="0">
        <dgm:presLayoutVars>
          <dgm:hierBranch val="init"/>
        </dgm:presLayoutVars>
      </dgm:prSet>
      <dgm:spPr/>
    </dgm:pt>
    <dgm:pt modelId="{75250BAF-2CFC-4446-B926-0F168160F569}" type="pres">
      <dgm:prSet presAssocID="{74AEE223-0F1D-4EE0-8175-29D24F7A0B6C}" presName="rootComposite1" presStyleCnt="0"/>
      <dgm:spPr/>
    </dgm:pt>
    <dgm:pt modelId="{4399570E-6F2F-4DC2-95FA-243C68A02A74}" type="pres">
      <dgm:prSet presAssocID="{74AEE223-0F1D-4EE0-8175-29D24F7A0B6C}" presName="rootText1" presStyleLbl="node0" presStyleIdx="3" presStyleCnt="4">
        <dgm:presLayoutVars>
          <dgm:chPref val="3"/>
        </dgm:presLayoutVars>
      </dgm:prSet>
      <dgm:spPr/>
      <dgm:t>
        <a:bodyPr/>
        <a:lstStyle/>
        <a:p>
          <a:endParaRPr lang="en-US"/>
        </a:p>
      </dgm:t>
    </dgm:pt>
    <dgm:pt modelId="{7F5AB52E-3CCB-4408-A3D1-23B935AE6571}" type="pres">
      <dgm:prSet presAssocID="{74AEE223-0F1D-4EE0-8175-29D24F7A0B6C}" presName="rootConnector1" presStyleLbl="node1" presStyleIdx="0" presStyleCnt="0"/>
      <dgm:spPr/>
      <dgm:t>
        <a:bodyPr/>
        <a:lstStyle/>
        <a:p>
          <a:endParaRPr lang="en-US"/>
        </a:p>
      </dgm:t>
    </dgm:pt>
    <dgm:pt modelId="{EAE2DC0A-5BB5-4ACE-8F5A-039165D0999C}" type="pres">
      <dgm:prSet presAssocID="{74AEE223-0F1D-4EE0-8175-29D24F7A0B6C}" presName="hierChild2" presStyleCnt="0"/>
      <dgm:spPr/>
    </dgm:pt>
    <dgm:pt modelId="{011FE4F0-DFDA-42A4-A497-C7CAD5C98DD7}" type="pres">
      <dgm:prSet presAssocID="{2DAC4E3A-9627-4F39-9547-C906281186F2}" presName="Name37" presStyleLbl="parChTrans1D2" presStyleIdx="0" presStyleCnt="6"/>
      <dgm:spPr/>
      <dgm:t>
        <a:bodyPr/>
        <a:lstStyle/>
        <a:p>
          <a:endParaRPr lang="en-US"/>
        </a:p>
      </dgm:t>
    </dgm:pt>
    <dgm:pt modelId="{A35E7937-2F18-4D8F-AE24-A7D4F013AAF2}" type="pres">
      <dgm:prSet presAssocID="{4CDF57FC-FB48-4B54-9157-C7F72C529320}" presName="hierRoot2" presStyleCnt="0">
        <dgm:presLayoutVars>
          <dgm:hierBranch val="init"/>
        </dgm:presLayoutVars>
      </dgm:prSet>
      <dgm:spPr/>
    </dgm:pt>
    <dgm:pt modelId="{44DB6FB0-EFE9-48CC-ADC5-411E9914FE22}" type="pres">
      <dgm:prSet presAssocID="{4CDF57FC-FB48-4B54-9157-C7F72C529320}" presName="rootComposite" presStyleCnt="0"/>
      <dgm:spPr/>
    </dgm:pt>
    <dgm:pt modelId="{D5DC9D7C-E0C5-40DD-84B2-90928CB330BC}" type="pres">
      <dgm:prSet presAssocID="{4CDF57FC-FB48-4B54-9157-C7F72C529320}" presName="rootText" presStyleLbl="node2" presStyleIdx="0" presStyleCnt="6" custLinFactNeighborX="-2943" custLinFactNeighborY="5886">
        <dgm:presLayoutVars>
          <dgm:chPref val="3"/>
        </dgm:presLayoutVars>
      </dgm:prSet>
      <dgm:spPr/>
      <dgm:t>
        <a:bodyPr/>
        <a:lstStyle/>
        <a:p>
          <a:endParaRPr lang="en-US"/>
        </a:p>
      </dgm:t>
    </dgm:pt>
    <dgm:pt modelId="{F49D4798-71F7-4891-8DCF-66952A9AC4C6}" type="pres">
      <dgm:prSet presAssocID="{4CDF57FC-FB48-4B54-9157-C7F72C529320}" presName="rootConnector" presStyleLbl="node2" presStyleIdx="0" presStyleCnt="6"/>
      <dgm:spPr/>
      <dgm:t>
        <a:bodyPr/>
        <a:lstStyle/>
        <a:p>
          <a:endParaRPr lang="en-US"/>
        </a:p>
      </dgm:t>
    </dgm:pt>
    <dgm:pt modelId="{0C0104A1-1501-4BAF-97E4-D06B5FE92A17}" type="pres">
      <dgm:prSet presAssocID="{4CDF57FC-FB48-4B54-9157-C7F72C529320}" presName="hierChild4" presStyleCnt="0"/>
      <dgm:spPr/>
    </dgm:pt>
    <dgm:pt modelId="{A0A43BBF-71DC-4B23-9413-AD33A6FB4232}" type="pres">
      <dgm:prSet presAssocID="{6F857043-6BDB-45FE-8C02-4E6C4A821E2B}" presName="Name37" presStyleLbl="parChTrans1D3" presStyleIdx="0" presStyleCnt="23"/>
      <dgm:spPr/>
      <dgm:t>
        <a:bodyPr/>
        <a:lstStyle/>
        <a:p>
          <a:endParaRPr lang="en-US"/>
        </a:p>
      </dgm:t>
    </dgm:pt>
    <dgm:pt modelId="{E6565BD0-EDC4-4C66-9436-9B0173335D79}" type="pres">
      <dgm:prSet presAssocID="{38FFA109-3657-4486-B0A8-4D6497476064}" presName="hierRoot2" presStyleCnt="0">
        <dgm:presLayoutVars>
          <dgm:hierBranch val="init"/>
        </dgm:presLayoutVars>
      </dgm:prSet>
      <dgm:spPr/>
    </dgm:pt>
    <dgm:pt modelId="{18DAB416-6BB5-4524-A0FE-4AF8994DEAB7}" type="pres">
      <dgm:prSet presAssocID="{38FFA109-3657-4486-B0A8-4D6497476064}" presName="rootComposite" presStyleCnt="0"/>
      <dgm:spPr/>
    </dgm:pt>
    <dgm:pt modelId="{C19A6E4A-6441-4731-8A90-E801C94574BD}" type="pres">
      <dgm:prSet presAssocID="{38FFA109-3657-4486-B0A8-4D6497476064}" presName="rootText" presStyleLbl="node3" presStyleIdx="0" presStyleCnt="23">
        <dgm:presLayoutVars>
          <dgm:chPref val="3"/>
        </dgm:presLayoutVars>
      </dgm:prSet>
      <dgm:spPr/>
      <dgm:t>
        <a:bodyPr/>
        <a:lstStyle/>
        <a:p>
          <a:endParaRPr lang="en-US"/>
        </a:p>
      </dgm:t>
    </dgm:pt>
    <dgm:pt modelId="{C40D190E-FE58-43E3-ADE4-D6E33B871665}" type="pres">
      <dgm:prSet presAssocID="{38FFA109-3657-4486-B0A8-4D6497476064}" presName="rootConnector" presStyleLbl="node3" presStyleIdx="0" presStyleCnt="23"/>
      <dgm:spPr/>
      <dgm:t>
        <a:bodyPr/>
        <a:lstStyle/>
        <a:p>
          <a:endParaRPr lang="en-US"/>
        </a:p>
      </dgm:t>
    </dgm:pt>
    <dgm:pt modelId="{41E639E8-3820-4D0D-AEA0-7CFA23A49F20}" type="pres">
      <dgm:prSet presAssocID="{38FFA109-3657-4486-B0A8-4D6497476064}" presName="hierChild4" presStyleCnt="0"/>
      <dgm:spPr/>
    </dgm:pt>
    <dgm:pt modelId="{BDDD7B25-5B3D-466D-9C08-728CCA4A7AE7}" type="pres">
      <dgm:prSet presAssocID="{38FFA109-3657-4486-B0A8-4D6497476064}" presName="hierChild5" presStyleCnt="0"/>
      <dgm:spPr/>
    </dgm:pt>
    <dgm:pt modelId="{F8579959-A8A6-4626-9FE2-2E7DB7D9E3DD}" type="pres">
      <dgm:prSet presAssocID="{691D5F54-A06D-430F-88A8-3B22E0BE2B14}" presName="Name37" presStyleLbl="parChTrans1D3" presStyleIdx="1" presStyleCnt="23"/>
      <dgm:spPr/>
      <dgm:t>
        <a:bodyPr/>
        <a:lstStyle/>
        <a:p>
          <a:endParaRPr lang="en-US"/>
        </a:p>
      </dgm:t>
    </dgm:pt>
    <dgm:pt modelId="{D88943D4-A7D0-4E12-B2C5-64CB3E6F81CF}" type="pres">
      <dgm:prSet presAssocID="{E2CDFB4B-67A3-4FF7-88E8-BD58BEDC774C}" presName="hierRoot2" presStyleCnt="0">
        <dgm:presLayoutVars>
          <dgm:hierBranch val="init"/>
        </dgm:presLayoutVars>
      </dgm:prSet>
      <dgm:spPr/>
    </dgm:pt>
    <dgm:pt modelId="{4C981F92-A804-47A8-B4FB-DC77FCD54920}" type="pres">
      <dgm:prSet presAssocID="{E2CDFB4B-67A3-4FF7-88E8-BD58BEDC774C}" presName="rootComposite" presStyleCnt="0"/>
      <dgm:spPr/>
    </dgm:pt>
    <dgm:pt modelId="{CF8022D8-E289-4B12-94C2-BF59CD92D5C7}" type="pres">
      <dgm:prSet presAssocID="{E2CDFB4B-67A3-4FF7-88E8-BD58BEDC774C}" presName="rootText" presStyleLbl="node3" presStyleIdx="1" presStyleCnt="23">
        <dgm:presLayoutVars>
          <dgm:chPref val="3"/>
        </dgm:presLayoutVars>
      </dgm:prSet>
      <dgm:spPr/>
      <dgm:t>
        <a:bodyPr/>
        <a:lstStyle/>
        <a:p>
          <a:endParaRPr lang="en-US"/>
        </a:p>
      </dgm:t>
    </dgm:pt>
    <dgm:pt modelId="{834357E5-CCF4-449C-9F7A-355EED921BA2}" type="pres">
      <dgm:prSet presAssocID="{E2CDFB4B-67A3-4FF7-88E8-BD58BEDC774C}" presName="rootConnector" presStyleLbl="node3" presStyleIdx="1" presStyleCnt="23"/>
      <dgm:spPr/>
      <dgm:t>
        <a:bodyPr/>
        <a:lstStyle/>
        <a:p>
          <a:endParaRPr lang="en-US"/>
        </a:p>
      </dgm:t>
    </dgm:pt>
    <dgm:pt modelId="{D196A7A9-6766-4C32-BFB6-D6DA522B7651}" type="pres">
      <dgm:prSet presAssocID="{E2CDFB4B-67A3-4FF7-88E8-BD58BEDC774C}" presName="hierChild4" presStyleCnt="0"/>
      <dgm:spPr/>
    </dgm:pt>
    <dgm:pt modelId="{A4AEE2F9-1751-438C-B973-7B6C782BC87B}" type="pres">
      <dgm:prSet presAssocID="{E2CDFB4B-67A3-4FF7-88E8-BD58BEDC774C}" presName="hierChild5" presStyleCnt="0"/>
      <dgm:spPr/>
    </dgm:pt>
    <dgm:pt modelId="{4F06722A-DC46-42E3-B00C-515C04E5AB72}" type="pres">
      <dgm:prSet presAssocID="{70EBB636-31B0-47D4-88CB-5AE2F093B042}" presName="Name37" presStyleLbl="parChTrans1D3" presStyleIdx="2" presStyleCnt="23"/>
      <dgm:spPr/>
      <dgm:t>
        <a:bodyPr/>
        <a:lstStyle/>
        <a:p>
          <a:endParaRPr lang="en-US"/>
        </a:p>
      </dgm:t>
    </dgm:pt>
    <dgm:pt modelId="{7B6D4911-85C2-4784-86B7-0741FF177F5C}" type="pres">
      <dgm:prSet presAssocID="{D9B8B87E-4770-462A-8DD4-30F06A31A4B0}" presName="hierRoot2" presStyleCnt="0">
        <dgm:presLayoutVars>
          <dgm:hierBranch val="init"/>
        </dgm:presLayoutVars>
      </dgm:prSet>
      <dgm:spPr/>
    </dgm:pt>
    <dgm:pt modelId="{D2BCEF06-99C7-4456-80F2-331CB4F5A3BC}" type="pres">
      <dgm:prSet presAssocID="{D9B8B87E-4770-462A-8DD4-30F06A31A4B0}" presName="rootComposite" presStyleCnt="0"/>
      <dgm:spPr/>
    </dgm:pt>
    <dgm:pt modelId="{9D47D12F-65A0-4CA5-B89D-4EF38AE31D3E}" type="pres">
      <dgm:prSet presAssocID="{D9B8B87E-4770-462A-8DD4-30F06A31A4B0}" presName="rootText" presStyleLbl="node3" presStyleIdx="2" presStyleCnt="23">
        <dgm:presLayoutVars>
          <dgm:chPref val="3"/>
        </dgm:presLayoutVars>
      </dgm:prSet>
      <dgm:spPr/>
      <dgm:t>
        <a:bodyPr/>
        <a:lstStyle/>
        <a:p>
          <a:endParaRPr lang="en-US"/>
        </a:p>
      </dgm:t>
    </dgm:pt>
    <dgm:pt modelId="{93C5676A-3C54-4DFB-82B5-1B67785C8F43}" type="pres">
      <dgm:prSet presAssocID="{D9B8B87E-4770-462A-8DD4-30F06A31A4B0}" presName="rootConnector" presStyleLbl="node3" presStyleIdx="2" presStyleCnt="23"/>
      <dgm:spPr/>
      <dgm:t>
        <a:bodyPr/>
        <a:lstStyle/>
        <a:p>
          <a:endParaRPr lang="en-US"/>
        </a:p>
      </dgm:t>
    </dgm:pt>
    <dgm:pt modelId="{10EFC167-E0D7-43EB-B1C7-56AAD742E991}" type="pres">
      <dgm:prSet presAssocID="{D9B8B87E-4770-462A-8DD4-30F06A31A4B0}" presName="hierChild4" presStyleCnt="0"/>
      <dgm:spPr/>
    </dgm:pt>
    <dgm:pt modelId="{A795B145-1340-4A7E-9164-54289FF0DEE5}" type="pres">
      <dgm:prSet presAssocID="{D9B8B87E-4770-462A-8DD4-30F06A31A4B0}" presName="hierChild5" presStyleCnt="0"/>
      <dgm:spPr/>
    </dgm:pt>
    <dgm:pt modelId="{9563A9F4-58F8-4DB8-80BA-EF0661EEBAEF}" type="pres">
      <dgm:prSet presAssocID="{8F2032DA-58B2-4772-8BE2-8AC524DE84B2}" presName="Name37" presStyleLbl="parChTrans1D3" presStyleIdx="3" presStyleCnt="23"/>
      <dgm:spPr/>
      <dgm:t>
        <a:bodyPr/>
        <a:lstStyle/>
        <a:p>
          <a:endParaRPr lang="en-US"/>
        </a:p>
      </dgm:t>
    </dgm:pt>
    <dgm:pt modelId="{80E6D0EA-5939-4622-85FF-9C38FB2E3DA1}" type="pres">
      <dgm:prSet presAssocID="{0CD0897C-904A-4966-9DA4-26870F36D8AE}" presName="hierRoot2" presStyleCnt="0">
        <dgm:presLayoutVars>
          <dgm:hierBranch val="init"/>
        </dgm:presLayoutVars>
      </dgm:prSet>
      <dgm:spPr/>
    </dgm:pt>
    <dgm:pt modelId="{13EEEA06-81AA-4F2E-AEC4-FE1936C193F3}" type="pres">
      <dgm:prSet presAssocID="{0CD0897C-904A-4966-9DA4-26870F36D8AE}" presName="rootComposite" presStyleCnt="0"/>
      <dgm:spPr/>
    </dgm:pt>
    <dgm:pt modelId="{F26D1130-1D62-4327-9A6C-DFEBE19D6E66}" type="pres">
      <dgm:prSet presAssocID="{0CD0897C-904A-4966-9DA4-26870F36D8AE}" presName="rootText" presStyleLbl="node3" presStyleIdx="3" presStyleCnt="23">
        <dgm:presLayoutVars>
          <dgm:chPref val="3"/>
        </dgm:presLayoutVars>
      </dgm:prSet>
      <dgm:spPr/>
      <dgm:t>
        <a:bodyPr/>
        <a:lstStyle/>
        <a:p>
          <a:endParaRPr lang="en-US"/>
        </a:p>
      </dgm:t>
    </dgm:pt>
    <dgm:pt modelId="{28628556-6860-4205-8D92-0ED26E90CBFB}" type="pres">
      <dgm:prSet presAssocID="{0CD0897C-904A-4966-9DA4-26870F36D8AE}" presName="rootConnector" presStyleLbl="node3" presStyleIdx="3" presStyleCnt="23"/>
      <dgm:spPr/>
      <dgm:t>
        <a:bodyPr/>
        <a:lstStyle/>
        <a:p>
          <a:endParaRPr lang="en-US"/>
        </a:p>
      </dgm:t>
    </dgm:pt>
    <dgm:pt modelId="{45E2FA5D-D62B-4021-B3EB-63A66F875631}" type="pres">
      <dgm:prSet presAssocID="{0CD0897C-904A-4966-9DA4-26870F36D8AE}" presName="hierChild4" presStyleCnt="0"/>
      <dgm:spPr/>
    </dgm:pt>
    <dgm:pt modelId="{E814D086-C97F-4CB0-99C7-AF2717D18ECE}" type="pres">
      <dgm:prSet presAssocID="{0CD0897C-904A-4966-9DA4-26870F36D8AE}" presName="hierChild5" presStyleCnt="0"/>
      <dgm:spPr/>
    </dgm:pt>
    <dgm:pt modelId="{E89493A9-0BFF-4784-816D-75830DA74D32}" type="pres">
      <dgm:prSet presAssocID="{791060E8-566C-4FC9-8B16-933D9D6D690C}" presName="Name37" presStyleLbl="parChTrans1D3" presStyleIdx="4" presStyleCnt="23"/>
      <dgm:spPr/>
      <dgm:t>
        <a:bodyPr/>
        <a:lstStyle/>
        <a:p>
          <a:endParaRPr lang="en-US"/>
        </a:p>
      </dgm:t>
    </dgm:pt>
    <dgm:pt modelId="{CEA301F7-5425-4EFF-AB99-F325419536E0}" type="pres">
      <dgm:prSet presAssocID="{5DA4D0DD-0DE0-4A56-A6D9-0623722FD93E}" presName="hierRoot2" presStyleCnt="0">
        <dgm:presLayoutVars>
          <dgm:hierBranch val="init"/>
        </dgm:presLayoutVars>
      </dgm:prSet>
      <dgm:spPr/>
    </dgm:pt>
    <dgm:pt modelId="{7CC26E51-7CF3-42E9-9815-67A3DB65D89B}" type="pres">
      <dgm:prSet presAssocID="{5DA4D0DD-0DE0-4A56-A6D9-0623722FD93E}" presName="rootComposite" presStyleCnt="0"/>
      <dgm:spPr/>
    </dgm:pt>
    <dgm:pt modelId="{F1BC5D80-FB3B-49E1-A37E-274713357265}" type="pres">
      <dgm:prSet presAssocID="{5DA4D0DD-0DE0-4A56-A6D9-0623722FD93E}" presName="rootText" presStyleLbl="node3" presStyleIdx="4" presStyleCnt="23">
        <dgm:presLayoutVars>
          <dgm:chPref val="3"/>
        </dgm:presLayoutVars>
      </dgm:prSet>
      <dgm:spPr/>
      <dgm:t>
        <a:bodyPr/>
        <a:lstStyle/>
        <a:p>
          <a:endParaRPr lang="en-US"/>
        </a:p>
      </dgm:t>
    </dgm:pt>
    <dgm:pt modelId="{C44D47D2-B18B-4708-B648-742ED51D21E4}" type="pres">
      <dgm:prSet presAssocID="{5DA4D0DD-0DE0-4A56-A6D9-0623722FD93E}" presName="rootConnector" presStyleLbl="node3" presStyleIdx="4" presStyleCnt="23"/>
      <dgm:spPr/>
      <dgm:t>
        <a:bodyPr/>
        <a:lstStyle/>
        <a:p>
          <a:endParaRPr lang="en-US"/>
        </a:p>
      </dgm:t>
    </dgm:pt>
    <dgm:pt modelId="{EDEAEB59-C317-4513-BC2A-5CC8EF22D43C}" type="pres">
      <dgm:prSet presAssocID="{5DA4D0DD-0DE0-4A56-A6D9-0623722FD93E}" presName="hierChild4" presStyleCnt="0"/>
      <dgm:spPr/>
    </dgm:pt>
    <dgm:pt modelId="{3410511C-0433-43E0-AF06-BC7C981D93BC}" type="pres">
      <dgm:prSet presAssocID="{5DA4D0DD-0DE0-4A56-A6D9-0623722FD93E}" presName="hierChild5" presStyleCnt="0"/>
      <dgm:spPr/>
    </dgm:pt>
    <dgm:pt modelId="{78444C97-FC5E-4A19-AEA0-8CA095CACF52}" type="pres">
      <dgm:prSet presAssocID="{78B630F5-B63C-4392-BD3B-739E360B78B4}" presName="Name37" presStyleLbl="parChTrans1D3" presStyleIdx="5" presStyleCnt="23"/>
      <dgm:spPr/>
      <dgm:t>
        <a:bodyPr/>
        <a:lstStyle/>
        <a:p>
          <a:endParaRPr lang="en-US"/>
        </a:p>
      </dgm:t>
    </dgm:pt>
    <dgm:pt modelId="{C217E1D5-FFB9-4A86-A85B-33BCD7311A7F}" type="pres">
      <dgm:prSet presAssocID="{22C7D7B3-6398-4695-9929-CB3CBBF4A594}" presName="hierRoot2" presStyleCnt="0">
        <dgm:presLayoutVars>
          <dgm:hierBranch val="init"/>
        </dgm:presLayoutVars>
      </dgm:prSet>
      <dgm:spPr/>
    </dgm:pt>
    <dgm:pt modelId="{3466157E-FDF3-47B9-9F56-52D55037A238}" type="pres">
      <dgm:prSet presAssocID="{22C7D7B3-6398-4695-9929-CB3CBBF4A594}" presName="rootComposite" presStyleCnt="0"/>
      <dgm:spPr/>
    </dgm:pt>
    <dgm:pt modelId="{069AA483-6C85-4BD3-AE17-AC43618D943A}" type="pres">
      <dgm:prSet presAssocID="{22C7D7B3-6398-4695-9929-CB3CBBF4A594}" presName="rootText" presStyleLbl="node3" presStyleIdx="5" presStyleCnt="23">
        <dgm:presLayoutVars>
          <dgm:chPref val="3"/>
        </dgm:presLayoutVars>
      </dgm:prSet>
      <dgm:spPr/>
      <dgm:t>
        <a:bodyPr/>
        <a:lstStyle/>
        <a:p>
          <a:endParaRPr lang="en-US"/>
        </a:p>
      </dgm:t>
    </dgm:pt>
    <dgm:pt modelId="{5F3F7C45-14AA-4DD6-91ED-51DF69619AAD}" type="pres">
      <dgm:prSet presAssocID="{22C7D7B3-6398-4695-9929-CB3CBBF4A594}" presName="rootConnector" presStyleLbl="node3" presStyleIdx="5" presStyleCnt="23"/>
      <dgm:spPr/>
      <dgm:t>
        <a:bodyPr/>
        <a:lstStyle/>
        <a:p>
          <a:endParaRPr lang="en-US"/>
        </a:p>
      </dgm:t>
    </dgm:pt>
    <dgm:pt modelId="{ED770978-D963-4D35-BFFF-AFBA75260A8A}" type="pres">
      <dgm:prSet presAssocID="{22C7D7B3-6398-4695-9929-CB3CBBF4A594}" presName="hierChild4" presStyleCnt="0"/>
      <dgm:spPr/>
    </dgm:pt>
    <dgm:pt modelId="{45D4ABAA-A082-4CD3-9580-9578A4B6231D}" type="pres">
      <dgm:prSet presAssocID="{22C7D7B3-6398-4695-9929-CB3CBBF4A594}" presName="hierChild5" presStyleCnt="0"/>
      <dgm:spPr/>
    </dgm:pt>
    <dgm:pt modelId="{F1B9B798-A8B3-4CF7-BB2B-710C06FAD42D}" type="pres">
      <dgm:prSet presAssocID="{4CDF57FC-FB48-4B54-9157-C7F72C529320}" presName="hierChild5" presStyleCnt="0"/>
      <dgm:spPr/>
    </dgm:pt>
    <dgm:pt modelId="{AA9DC9A2-510B-4C22-9427-5FF52C93F574}" type="pres">
      <dgm:prSet presAssocID="{6FC9B6AD-FB56-4840-A0A9-C43C7F1A3931}" presName="Name37" presStyleLbl="parChTrans1D2" presStyleIdx="1" presStyleCnt="6"/>
      <dgm:spPr/>
      <dgm:t>
        <a:bodyPr/>
        <a:lstStyle/>
        <a:p>
          <a:endParaRPr lang="en-US"/>
        </a:p>
      </dgm:t>
    </dgm:pt>
    <dgm:pt modelId="{ADC459A8-E794-4D77-83BE-2298BFD7BE5B}" type="pres">
      <dgm:prSet presAssocID="{9B4F28DA-1D80-4710-87E4-A6064FE7B7D6}" presName="hierRoot2" presStyleCnt="0">
        <dgm:presLayoutVars>
          <dgm:hierBranch val="init"/>
        </dgm:presLayoutVars>
      </dgm:prSet>
      <dgm:spPr/>
    </dgm:pt>
    <dgm:pt modelId="{4DDBF380-65F0-4C8E-ABEA-8B193A7EB507}" type="pres">
      <dgm:prSet presAssocID="{9B4F28DA-1D80-4710-87E4-A6064FE7B7D6}" presName="rootComposite" presStyleCnt="0"/>
      <dgm:spPr/>
    </dgm:pt>
    <dgm:pt modelId="{2A628091-B5AD-4AAE-AF2A-19A9CDFA019B}" type="pres">
      <dgm:prSet presAssocID="{9B4F28DA-1D80-4710-87E4-A6064FE7B7D6}" presName="rootText" presStyleLbl="node2" presStyleIdx="1" presStyleCnt="6">
        <dgm:presLayoutVars>
          <dgm:chPref val="3"/>
        </dgm:presLayoutVars>
      </dgm:prSet>
      <dgm:spPr/>
      <dgm:t>
        <a:bodyPr/>
        <a:lstStyle/>
        <a:p>
          <a:endParaRPr lang="en-US"/>
        </a:p>
      </dgm:t>
    </dgm:pt>
    <dgm:pt modelId="{919F45EE-6EA2-4F02-B5F5-6675D0510149}" type="pres">
      <dgm:prSet presAssocID="{9B4F28DA-1D80-4710-87E4-A6064FE7B7D6}" presName="rootConnector" presStyleLbl="node2" presStyleIdx="1" presStyleCnt="6"/>
      <dgm:spPr/>
      <dgm:t>
        <a:bodyPr/>
        <a:lstStyle/>
        <a:p>
          <a:endParaRPr lang="en-US"/>
        </a:p>
      </dgm:t>
    </dgm:pt>
    <dgm:pt modelId="{D3D72FCC-D8A5-450C-A667-B8837BE85C00}" type="pres">
      <dgm:prSet presAssocID="{9B4F28DA-1D80-4710-87E4-A6064FE7B7D6}" presName="hierChild4" presStyleCnt="0"/>
      <dgm:spPr/>
    </dgm:pt>
    <dgm:pt modelId="{E5A7C0A3-51EF-4F36-BC42-C0338FDD8A2C}" type="pres">
      <dgm:prSet presAssocID="{66B78385-D82B-4DB5-B078-495AC32219DD}" presName="Name37" presStyleLbl="parChTrans1D3" presStyleIdx="6" presStyleCnt="23"/>
      <dgm:spPr/>
      <dgm:t>
        <a:bodyPr/>
        <a:lstStyle/>
        <a:p>
          <a:endParaRPr lang="en-US"/>
        </a:p>
      </dgm:t>
    </dgm:pt>
    <dgm:pt modelId="{4FCD7DB7-E05D-46C4-8D73-B1F57CD14716}" type="pres">
      <dgm:prSet presAssocID="{7E3D54FA-B203-4529-8641-F39E8D5467B1}" presName="hierRoot2" presStyleCnt="0">
        <dgm:presLayoutVars>
          <dgm:hierBranch val="init"/>
        </dgm:presLayoutVars>
      </dgm:prSet>
      <dgm:spPr/>
    </dgm:pt>
    <dgm:pt modelId="{BC5D9507-F701-4174-B746-4FEDFEF463E1}" type="pres">
      <dgm:prSet presAssocID="{7E3D54FA-B203-4529-8641-F39E8D5467B1}" presName="rootComposite" presStyleCnt="0"/>
      <dgm:spPr/>
    </dgm:pt>
    <dgm:pt modelId="{08DDA8B6-8DA6-4351-9D51-D50153185397}" type="pres">
      <dgm:prSet presAssocID="{7E3D54FA-B203-4529-8641-F39E8D5467B1}" presName="rootText" presStyleLbl="node3" presStyleIdx="6" presStyleCnt="23">
        <dgm:presLayoutVars>
          <dgm:chPref val="3"/>
        </dgm:presLayoutVars>
      </dgm:prSet>
      <dgm:spPr/>
      <dgm:t>
        <a:bodyPr/>
        <a:lstStyle/>
        <a:p>
          <a:endParaRPr lang="en-US"/>
        </a:p>
      </dgm:t>
    </dgm:pt>
    <dgm:pt modelId="{A01D6B75-0C3E-4DBD-9ABA-E26AA380FF4C}" type="pres">
      <dgm:prSet presAssocID="{7E3D54FA-B203-4529-8641-F39E8D5467B1}" presName="rootConnector" presStyleLbl="node3" presStyleIdx="6" presStyleCnt="23"/>
      <dgm:spPr/>
      <dgm:t>
        <a:bodyPr/>
        <a:lstStyle/>
        <a:p>
          <a:endParaRPr lang="en-US"/>
        </a:p>
      </dgm:t>
    </dgm:pt>
    <dgm:pt modelId="{E688C70C-AB41-418F-A91D-98016549BF3D}" type="pres">
      <dgm:prSet presAssocID="{7E3D54FA-B203-4529-8641-F39E8D5467B1}" presName="hierChild4" presStyleCnt="0"/>
      <dgm:spPr/>
    </dgm:pt>
    <dgm:pt modelId="{A13F5FF3-B50C-4690-A7CB-8434B5832519}" type="pres">
      <dgm:prSet presAssocID="{7E3D54FA-B203-4529-8641-F39E8D5467B1}" presName="hierChild5" presStyleCnt="0"/>
      <dgm:spPr/>
    </dgm:pt>
    <dgm:pt modelId="{9D3E6F4D-0E22-4CEF-A65B-D1D28795150C}" type="pres">
      <dgm:prSet presAssocID="{08F29C18-247B-4D2C-AEB0-2483A5E03EB9}" presName="Name37" presStyleLbl="parChTrans1D3" presStyleIdx="7" presStyleCnt="23"/>
      <dgm:spPr/>
      <dgm:t>
        <a:bodyPr/>
        <a:lstStyle/>
        <a:p>
          <a:endParaRPr lang="en-US"/>
        </a:p>
      </dgm:t>
    </dgm:pt>
    <dgm:pt modelId="{CD41286F-D216-4130-B837-42BF88793545}" type="pres">
      <dgm:prSet presAssocID="{6A536CEC-AA5D-481A-A49D-0A9EBFC1EBAD}" presName="hierRoot2" presStyleCnt="0">
        <dgm:presLayoutVars>
          <dgm:hierBranch val="init"/>
        </dgm:presLayoutVars>
      </dgm:prSet>
      <dgm:spPr/>
    </dgm:pt>
    <dgm:pt modelId="{EBBF479B-BFC4-4B86-AF25-75E712205039}" type="pres">
      <dgm:prSet presAssocID="{6A536CEC-AA5D-481A-A49D-0A9EBFC1EBAD}" presName="rootComposite" presStyleCnt="0"/>
      <dgm:spPr/>
    </dgm:pt>
    <dgm:pt modelId="{F5661EE1-6CED-48FD-B6CA-9181229DD2EC}" type="pres">
      <dgm:prSet presAssocID="{6A536CEC-AA5D-481A-A49D-0A9EBFC1EBAD}" presName="rootText" presStyleLbl="node3" presStyleIdx="7" presStyleCnt="23">
        <dgm:presLayoutVars>
          <dgm:chPref val="3"/>
        </dgm:presLayoutVars>
      </dgm:prSet>
      <dgm:spPr/>
      <dgm:t>
        <a:bodyPr/>
        <a:lstStyle/>
        <a:p>
          <a:endParaRPr lang="en-US"/>
        </a:p>
      </dgm:t>
    </dgm:pt>
    <dgm:pt modelId="{F2BC6116-04CB-414B-96DE-3FF7FD5D3F70}" type="pres">
      <dgm:prSet presAssocID="{6A536CEC-AA5D-481A-A49D-0A9EBFC1EBAD}" presName="rootConnector" presStyleLbl="node3" presStyleIdx="7" presStyleCnt="23"/>
      <dgm:spPr/>
      <dgm:t>
        <a:bodyPr/>
        <a:lstStyle/>
        <a:p>
          <a:endParaRPr lang="en-US"/>
        </a:p>
      </dgm:t>
    </dgm:pt>
    <dgm:pt modelId="{DDC4AC8A-841A-4734-80DF-ECDBF0016845}" type="pres">
      <dgm:prSet presAssocID="{6A536CEC-AA5D-481A-A49D-0A9EBFC1EBAD}" presName="hierChild4" presStyleCnt="0"/>
      <dgm:spPr/>
    </dgm:pt>
    <dgm:pt modelId="{8F21B3C0-8E1E-4177-A9E3-C78C82085EA9}" type="pres">
      <dgm:prSet presAssocID="{6A536CEC-AA5D-481A-A49D-0A9EBFC1EBAD}" presName="hierChild5" presStyleCnt="0"/>
      <dgm:spPr/>
    </dgm:pt>
    <dgm:pt modelId="{52D1102C-FCDB-4576-9ED1-54A3A3DC5432}" type="pres">
      <dgm:prSet presAssocID="{F9923471-8B44-475E-A6F1-63A915277543}" presName="Name37" presStyleLbl="parChTrans1D3" presStyleIdx="8" presStyleCnt="23"/>
      <dgm:spPr/>
      <dgm:t>
        <a:bodyPr/>
        <a:lstStyle/>
        <a:p>
          <a:endParaRPr lang="en-US"/>
        </a:p>
      </dgm:t>
    </dgm:pt>
    <dgm:pt modelId="{F593DBFB-926C-43F2-ADB7-F00E62C491E9}" type="pres">
      <dgm:prSet presAssocID="{BEC26907-B6DA-4F39-ACCE-5788F96748E2}" presName="hierRoot2" presStyleCnt="0">
        <dgm:presLayoutVars>
          <dgm:hierBranch val="init"/>
        </dgm:presLayoutVars>
      </dgm:prSet>
      <dgm:spPr/>
    </dgm:pt>
    <dgm:pt modelId="{156E70E4-EAE3-4EE1-8890-8CE1AD33A41D}" type="pres">
      <dgm:prSet presAssocID="{BEC26907-B6DA-4F39-ACCE-5788F96748E2}" presName="rootComposite" presStyleCnt="0"/>
      <dgm:spPr/>
    </dgm:pt>
    <dgm:pt modelId="{C0630491-74B3-4521-92EE-10600E681EA1}" type="pres">
      <dgm:prSet presAssocID="{BEC26907-B6DA-4F39-ACCE-5788F96748E2}" presName="rootText" presStyleLbl="node3" presStyleIdx="8" presStyleCnt="23">
        <dgm:presLayoutVars>
          <dgm:chPref val="3"/>
        </dgm:presLayoutVars>
      </dgm:prSet>
      <dgm:spPr/>
      <dgm:t>
        <a:bodyPr/>
        <a:lstStyle/>
        <a:p>
          <a:endParaRPr lang="en-US"/>
        </a:p>
      </dgm:t>
    </dgm:pt>
    <dgm:pt modelId="{0AD48F90-8A33-46DE-AA88-BE61CBCC5EC9}" type="pres">
      <dgm:prSet presAssocID="{BEC26907-B6DA-4F39-ACCE-5788F96748E2}" presName="rootConnector" presStyleLbl="node3" presStyleIdx="8" presStyleCnt="23"/>
      <dgm:spPr/>
      <dgm:t>
        <a:bodyPr/>
        <a:lstStyle/>
        <a:p>
          <a:endParaRPr lang="en-US"/>
        </a:p>
      </dgm:t>
    </dgm:pt>
    <dgm:pt modelId="{DAF89D29-47CA-4F1D-ABFA-A8BC14DD0FBC}" type="pres">
      <dgm:prSet presAssocID="{BEC26907-B6DA-4F39-ACCE-5788F96748E2}" presName="hierChild4" presStyleCnt="0"/>
      <dgm:spPr/>
    </dgm:pt>
    <dgm:pt modelId="{C6F8ED87-05FA-44DD-A3FB-D55639EDC2BC}" type="pres">
      <dgm:prSet presAssocID="{BEC26907-B6DA-4F39-ACCE-5788F96748E2}" presName="hierChild5" presStyleCnt="0"/>
      <dgm:spPr/>
    </dgm:pt>
    <dgm:pt modelId="{EE8917E3-AB5E-4569-AFC3-8AF8A44A124B}" type="pres">
      <dgm:prSet presAssocID="{E08E21B3-7C06-4B75-AA4A-FF3DFFDB516A}" presName="Name37" presStyleLbl="parChTrans1D3" presStyleIdx="9" presStyleCnt="23"/>
      <dgm:spPr/>
      <dgm:t>
        <a:bodyPr/>
        <a:lstStyle/>
        <a:p>
          <a:endParaRPr lang="en-US"/>
        </a:p>
      </dgm:t>
    </dgm:pt>
    <dgm:pt modelId="{D1487700-FB8E-4C0C-BE88-63CED87C6578}" type="pres">
      <dgm:prSet presAssocID="{599A5480-8190-430B-9A62-1A69C5FBB6BD}" presName="hierRoot2" presStyleCnt="0">
        <dgm:presLayoutVars>
          <dgm:hierBranch val="init"/>
        </dgm:presLayoutVars>
      </dgm:prSet>
      <dgm:spPr/>
    </dgm:pt>
    <dgm:pt modelId="{46C24C2F-A4D4-47FE-B74B-4A3AC9F78AF7}" type="pres">
      <dgm:prSet presAssocID="{599A5480-8190-430B-9A62-1A69C5FBB6BD}" presName="rootComposite" presStyleCnt="0"/>
      <dgm:spPr/>
    </dgm:pt>
    <dgm:pt modelId="{52D59EB9-1D27-4AC3-B57F-819B6854CEEF}" type="pres">
      <dgm:prSet presAssocID="{599A5480-8190-430B-9A62-1A69C5FBB6BD}" presName="rootText" presStyleLbl="node3" presStyleIdx="9" presStyleCnt="23">
        <dgm:presLayoutVars>
          <dgm:chPref val="3"/>
        </dgm:presLayoutVars>
      </dgm:prSet>
      <dgm:spPr/>
      <dgm:t>
        <a:bodyPr/>
        <a:lstStyle/>
        <a:p>
          <a:endParaRPr lang="en-US"/>
        </a:p>
      </dgm:t>
    </dgm:pt>
    <dgm:pt modelId="{6D662CDD-5699-46A5-864A-3F73A772ECEC}" type="pres">
      <dgm:prSet presAssocID="{599A5480-8190-430B-9A62-1A69C5FBB6BD}" presName="rootConnector" presStyleLbl="node3" presStyleIdx="9" presStyleCnt="23"/>
      <dgm:spPr/>
      <dgm:t>
        <a:bodyPr/>
        <a:lstStyle/>
        <a:p>
          <a:endParaRPr lang="en-US"/>
        </a:p>
      </dgm:t>
    </dgm:pt>
    <dgm:pt modelId="{78971606-3ED0-4731-A6CF-66DF7038900C}" type="pres">
      <dgm:prSet presAssocID="{599A5480-8190-430B-9A62-1A69C5FBB6BD}" presName="hierChild4" presStyleCnt="0"/>
      <dgm:spPr/>
    </dgm:pt>
    <dgm:pt modelId="{C7E789B2-2E1F-4D4A-AD61-D2E87FAAFF6F}" type="pres">
      <dgm:prSet presAssocID="{599A5480-8190-430B-9A62-1A69C5FBB6BD}" presName="hierChild5" presStyleCnt="0"/>
      <dgm:spPr/>
    </dgm:pt>
    <dgm:pt modelId="{00293701-D604-4656-89C1-D7F9AD478906}" type="pres">
      <dgm:prSet presAssocID="{31FB6C05-D76E-43E3-AAF5-7B1C6B2F6AFC}" presName="Name37" presStyleLbl="parChTrans1D3" presStyleIdx="10" presStyleCnt="23"/>
      <dgm:spPr/>
      <dgm:t>
        <a:bodyPr/>
        <a:lstStyle/>
        <a:p>
          <a:endParaRPr lang="en-US"/>
        </a:p>
      </dgm:t>
    </dgm:pt>
    <dgm:pt modelId="{CB49C7FA-1B20-4235-B2BA-99349025C1AA}" type="pres">
      <dgm:prSet presAssocID="{B8D80C21-B2C0-42EF-B3B1-56E818309E1E}" presName="hierRoot2" presStyleCnt="0">
        <dgm:presLayoutVars>
          <dgm:hierBranch val="init"/>
        </dgm:presLayoutVars>
      </dgm:prSet>
      <dgm:spPr/>
    </dgm:pt>
    <dgm:pt modelId="{C8C034CE-CF08-4603-84D0-BF8EA2A5FC11}" type="pres">
      <dgm:prSet presAssocID="{B8D80C21-B2C0-42EF-B3B1-56E818309E1E}" presName="rootComposite" presStyleCnt="0"/>
      <dgm:spPr/>
    </dgm:pt>
    <dgm:pt modelId="{6A027CC2-B8F8-4D05-8050-C02FAB90890A}" type="pres">
      <dgm:prSet presAssocID="{B8D80C21-B2C0-42EF-B3B1-56E818309E1E}" presName="rootText" presStyleLbl="node3" presStyleIdx="10" presStyleCnt="23">
        <dgm:presLayoutVars>
          <dgm:chPref val="3"/>
        </dgm:presLayoutVars>
      </dgm:prSet>
      <dgm:spPr/>
      <dgm:t>
        <a:bodyPr/>
        <a:lstStyle/>
        <a:p>
          <a:endParaRPr lang="en-US"/>
        </a:p>
      </dgm:t>
    </dgm:pt>
    <dgm:pt modelId="{1EE0ED2F-C82C-4DEA-A62D-E082B0AFB74D}" type="pres">
      <dgm:prSet presAssocID="{B8D80C21-B2C0-42EF-B3B1-56E818309E1E}" presName="rootConnector" presStyleLbl="node3" presStyleIdx="10" presStyleCnt="23"/>
      <dgm:spPr/>
      <dgm:t>
        <a:bodyPr/>
        <a:lstStyle/>
        <a:p>
          <a:endParaRPr lang="en-US"/>
        </a:p>
      </dgm:t>
    </dgm:pt>
    <dgm:pt modelId="{74569D69-9CB4-4F38-9921-7FA35F046CBF}" type="pres">
      <dgm:prSet presAssocID="{B8D80C21-B2C0-42EF-B3B1-56E818309E1E}" presName="hierChild4" presStyleCnt="0"/>
      <dgm:spPr/>
    </dgm:pt>
    <dgm:pt modelId="{144F1728-E51D-47DC-9E2E-0301D44B4921}" type="pres">
      <dgm:prSet presAssocID="{B8D80C21-B2C0-42EF-B3B1-56E818309E1E}" presName="hierChild5" presStyleCnt="0"/>
      <dgm:spPr/>
    </dgm:pt>
    <dgm:pt modelId="{6123A053-7148-4A6A-BF94-65001AC2FB14}" type="pres">
      <dgm:prSet presAssocID="{9B4F28DA-1D80-4710-87E4-A6064FE7B7D6}" presName="hierChild5" presStyleCnt="0"/>
      <dgm:spPr/>
    </dgm:pt>
    <dgm:pt modelId="{F3B97A84-E552-4991-81C0-832941B184CC}" type="pres">
      <dgm:prSet presAssocID="{5C87065C-156D-4808-AFF1-796FB99747BA}" presName="Name37" presStyleLbl="parChTrans1D2" presStyleIdx="2" presStyleCnt="6"/>
      <dgm:spPr/>
      <dgm:t>
        <a:bodyPr/>
        <a:lstStyle/>
        <a:p>
          <a:endParaRPr lang="en-US"/>
        </a:p>
      </dgm:t>
    </dgm:pt>
    <dgm:pt modelId="{2AB17CAC-8419-45E6-884B-F81130B75424}" type="pres">
      <dgm:prSet presAssocID="{D7CE58E6-DE1A-43EF-9CD2-2330483D77AD}" presName="hierRoot2" presStyleCnt="0">
        <dgm:presLayoutVars>
          <dgm:hierBranch val="init"/>
        </dgm:presLayoutVars>
      </dgm:prSet>
      <dgm:spPr/>
    </dgm:pt>
    <dgm:pt modelId="{1B26C75A-F171-42CB-8869-39AEA83FDC0D}" type="pres">
      <dgm:prSet presAssocID="{D7CE58E6-DE1A-43EF-9CD2-2330483D77AD}" presName="rootComposite" presStyleCnt="0"/>
      <dgm:spPr/>
    </dgm:pt>
    <dgm:pt modelId="{A2C16153-61C4-42F2-AEED-5A092498A94E}" type="pres">
      <dgm:prSet presAssocID="{D7CE58E6-DE1A-43EF-9CD2-2330483D77AD}" presName="rootText" presStyleLbl="node2" presStyleIdx="2" presStyleCnt="6">
        <dgm:presLayoutVars>
          <dgm:chPref val="3"/>
        </dgm:presLayoutVars>
      </dgm:prSet>
      <dgm:spPr/>
      <dgm:t>
        <a:bodyPr/>
        <a:lstStyle/>
        <a:p>
          <a:endParaRPr lang="en-US"/>
        </a:p>
      </dgm:t>
    </dgm:pt>
    <dgm:pt modelId="{16983FA7-35CE-43C0-852A-E9192D2CAAAE}" type="pres">
      <dgm:prSet presAssocID="{D7CE58E6-DE1A-43EF-9CD2-2330483D77AD}" presName="rootConnector" presStyleLbl="node2" presStyleIdx="2" presStyleCnt="6"/>
      <dgm:spPr/>
      <dgm:t>
        <a:bodyPr/>
        <a:lstStyle/>
        <a:p>
          <a:endParaRPr lang="en-US"/>
        </a:p>
      </dgm:t>
    </dgm:pt>
    <dgm:pt modelId="{21BB5207-83DD-4E92-81CE-A3CA24C631CD}" type="pres">
      <dgm:prSet presAssocID="{D7CE58E6-DE1A-43EF-9CD2-2330483D77AD}" presName="hierChild4" presStyleCnt="0"/>
      <dgm:spPr/>
    </dgm:pt>
    <dgm:pt modelId="{7C0A2AE1-9FBC-4A98-BA11-AD95F4CA8E7A}" type="pres">
      <dgm:prSet presAssocID="{4588637B-7720-4B11-8440-1D4A740EC461}" presName="Name37" presStyleLbl="parChTrans1D3" presStyleIdx="11" presStyleCnt="23"/>
      <dgm:spPr/>
      <dgm:t>
        <a:bodyPr/>
        <a:lstStyle/>
        <a:p>
          <a:endParaRPr lang="en-US"/>
        </a:p>
      </dgm:t>
    </dgm:pt>
    <dgm:pt modelId="{1544613A-7DC7-4163-98FF-E1D45A4EDEFF}" type="pres">
      <dgm:prSet presAssocID="{FA604BDB-C9FF-48D7-A958-3E825AED1E3E}" presName="hierRoot2" presStyleCnt="0">
        <dgm:presLayoutVars>
          <dgm:hierBranch val="init"/>
        </dgm:presLayoutVars>
      </dgm:prSet>
      <dgm:spPr/>
    </dgm:pt>
    <dgm:pt modelId="{E9CE6FE1-F867-45A5-B4E6-31F58CDDA518}" type="pres">
      <dgm:prSet presAssocID="{FA604BDB-C9FF-48D7-A958-3E825AED1E3E}" presName="rootComposite" presStyleCnt="0"/>
      <dgm:spPr/>
    </dgm:pt>
    <dgm:pt modelId="{7082E6B0-9C47-4232-954E-08CE1438CFCA}" type="pres">
      <dgm:prSet presAssocID="{FA604BDB-C9FF-48D7-A958-3E825AED1E3E}" presName="rootText" presStyleLbl="node3" presStyleIdx="11" presStyleCnt="23">
        <dgm:presLayoutVars>
          <dgm:chPref val="3"/>
        </dgm:presLayoutVars>
      </dgm:prSet>
      <dgm:spPr/>
      <dgm:t>
        <a:bodyPr/>
        <a:lstStyle/>
        <a:p>
          <a:endParaRPr lang="en-US"/>
        </a:p>
      </dgm:t>
    </dgm:pt>
    <dgm:pt modelId="{BA39C91A-C76D-43DD-9028-690EB621AE79}" type="pres">
      <dgm:prSet presAssocID="{FA604BDB-C9FF-48D7-A958-3E825AED1E3E}" presName="rootConnector" presStyleLbl="node3" presStyleIdx="11" presStyleCnt="23"/>
      <dgm:spPr/>
      <dgm:t>
        <a:bodyPr/>
        <a:lstStyle/>
        <a:p>
          <a:endParaRPr lang="en-US"/>
        </a:p>
      </dgm:t>
    </dgm:pt>
    <dgm:pt modelId="{C1F1BD41-87A4-416C-ABDA-D13AB6369371}" type="pres">
      <dgm:prSet presAssocID="{FA604BDB-C9FF-48D7-A958-3E825AED1E3E}" presName="hierChild4" presStyleCnt="0"/>
      <dgm:spPr/>
    </dgm:pt>
    <dgm:pt modelId="{377E1E9E-5B28-4621-9C5D-F1890C145E5D}" type="pres">
      <dgm:prSet presAssocID="{FA604BDB-C9FF-48D7-A958-3E825AED1E3E}" presName="hierChild5" presStyleCnt="0"/>
      <dgm:spPr/>
    </dgm:pt>
    <dgm:pt modelId="{9449C775-AE88-4C42-A9C0-93CF1868F396}" type="pres">
      <dgm:prSet presAssocID="{D7CE58E6-DE1A-43EF-9CD2-2330483D77AD}" presName="hierChild5" presStyleCnt="0"/>
      <dgm:spPr/>
    </dgm:pt>
    <dgm:pt modelId="{DCA2CC7A-F793-420F-B18F-5F74050B3B63}" type="pres">
      <dgm:prSet presAssocID="{0A6F6988-5802-423A-B98D-11C098D31D53}" presName="Name37" presStyleLbl="parChTrans1D2" presStyleIdx="3" presStyleCnt="6"/>
      <dgm:spPr/>
      <dgm:t>
        <a:bodyPr/>
        <a:lstStyle/>
        <a:p>
          <a:endParaRPr lang="en-US"/>
        </a:p>
      </dgm:t>
    </dgm:pt>
    <dgm:pt modelId="{3CCC4143-8075-4623-9573-7D3596D0BEDE}" type="pres">
      <dgm:prSet presAssocID="{B6947188-E750-4879-90A0-1CD5151BB5E0}" presName="hierRoot2" presStyleCnt="0">
        <dgm:presLayoutVars>
          <dgm:hierBranch val="init"/>
        </dgm:presLayoutVars>
      </dgm:prSet>
      <dgm:spPr/>
    </dgm:pt>
    <dgm:pt modelId="{757B4675-21DC-486B-B49D-8AEF35A9E6C5}" type="pres">
      <dgm:prSet presAssocID="{B6947188-E750-4879-90A0-1CD5151BB5E0}" presName="rootComposite" presStyleCnt="0"/>
      <dgm:spPr/>
    </dgm:pt>
    <dgm:pt modelId="{B7BF7749-AAA8-4A83-95C3-189277EB570A}" type="pres">
      <dgm:prSet presAssocID="{B6947188-E750-4879-90A0-1CD5151BB5E0}" presName="rootText" presStyleLbl="node2" presStyleIdx="3" presStyleCnt="6">
        <dgm:presLayoutVars>
          <dgm:chPref val="3"/>
        </dgm:presLayoutVars>
      </dgm:prSet>
      <dgm:spPr/>
      <dgm:t>
        <a:bodyPr/>
        <a:lstStyle/>
        <a:p>
          <a:endParaRPr lang="en-US"/>
        </a:p>
      </dgm:t>
    </dgm:pt>
    <dgm:pt modelId="{65406052-F979-4264-82A8-5BAF468DC064}" type="pres">
      <dgm:prSet presAssocID="{B6947188-E750-4879-90A0-1CD5151BB5E0}" presName="rootConnector" presStyleLbl="node2" presStyleIdx="3" presStyleCnt="6"/>
      <dgm:spPr/>
      <dgm:t>
        <a:bodyPr/>
        <a:lstStyle/>
        <a:p>
          <a:endParaRPr lang="en-US"/>
        </a:p>
      </dgm:t>
    </dgm:pt>
    <dgm:pt modelId="{EF2301CF-BC0B-4E7C-A79D-83EE28BCE0E3}" type="pres">
      <dgm:prSet presAssocID="{B6947188-E750-4879-90A0-1CD5151BB5E0}" presName="hierChild4" presStyleCnt="0"/>
      <dgm:spPr/>
    </dgm:pt>
    <dgm:pt modelId="{B2DA4FD4-77EB-4669-890B-056FBFC62E1F}" type="pres">
      <dgm:prSet presAssocID="{FC3AB761-536F-414B-9D37-519D58F16F81}" presName="Name37" presStyleLbl="parChTrans1D3" presStyleIdx="12" presStyleCnt="23"/>
      <dgm:spPr/>
      <dgm:t>
        <a:bodyPr/>
        <a:lstStyle/>
        <a:p>
          <a:endParaRPr lang="en-US"/>
        </a:p>
      </dgm:t>
    </dgm:pt>
    <dgm:pt modelId="{8DEBE249-00FB-442D-BBE9-1B81A947D23A}" type="pres">
      <dgm:prSet presAssocID="{D944AC87-2140-432B-8649-6C6B600063DC}" presName="hierRoot2" presStyleCnt="0">
        <dgm:presLayoutVars>
          <dgm:hierBranch val="init"/>
        </dgm:presLayoutVars>
      </dgm:prSet>
      <dgm:spPr/>
    </dgm:pt>
    <dgm:pt modelId="{292BB2B1-DBA3-4A2D-B19B-58AAADDADF0B}" type="pres">
      <dgm:prSet presAssocID="{D944AC87-2140-432B-8649-6C6B600063DC}" presName="rootComposite" presStyleCnt="0"/>
      <dgm:spPr/>
    </dgm:pt>
    <dgm:pt modelId="{14CE5E6B-D61A-4DB6-A01B-0C901B572EFE}" type="pres">
      <dgm:prSet presAssocID="{D944AC87-2140-432B-8649-6C6B600063DC}" presName="rootText" presStyleLbl="node3" presStyleIdx="12" presStyleCnt="23">
        <dgm:presLayoutVars>
          <dgm:chPref val="3"/>
        </dgm:presLayoutVars>
      </dgm:prSet>
      <dgm:spPr/>
      <dgm:t>
        <a:bodyPr/>
        <a:lstStyle/>
        <a:p>
          <a:endParaRPr lang="en-US"/>
        </a:p>
      </dgm:t>
    </dgm:pt>
    <dgm:pt modelId="{B6A8244D-364F-4E47-9BAD-E240AE983CE1}" type="pres">
      <dgm:prSet presAssocID="{D944AC87-2140-432B-8649-6C6B600063DC}" presName="rootConnector" presStyleLbl="node3" presStyleIdx="12" presStyleCnt="23"/>
      <dgm:spPr/>
      <dgm:t>
        <a:bodyPr/>
        <a:lstStyle/>
        <a:p>
          <a:endParaRPr lang="en-US"/>
        </a:p>
      </dgm:t>
    </dgm:pt>
    <dgm:pt modelId="{32696CBF-03EB-450C-832D-71C6E8012103}" type="pres">
      <dgm:prSet presAssocID="{D944AC87-2140-432B-8649-6C6B600063DC}" presName="hierChild4" presStyleCnt="0"/>
      <dgm:spPr/>
    </dgm:pt>
    <dgm:pt modelId="{ED37AADA-5027-49D2-87C1-95092234255D}" type="pres">
      <dgm:prSet presAssocID="{D944AC87-2140-432B-8649-6C6B600063DC}" presName="hierChild5" presStyleCnt="0"/>
      <dgm:spPr/>
    </dgm:pt>
    <dgm:pt modelId="{939CE7E1-8BD7-4CF1-9907-2E3C34862581}" type="pres">
      <dgm:prSet presAssocID="{1727399B-865F-4B67-A59A-7D415A7E762B}" presName="Name37" presStyleLbl="parChTrans1D3" presStyleIdx="13" presStyleCnt="23"/>
      <dgm:spPr/>
      <dgm:t>
        <a:bodyPr/>
        <a:lstStyle/>
        <a:p>
          <a:endParaRPr lang="en-US"/>
        </a:p>
      </dgm:t>
    </dgm:pt>
    <dgm:pt modelId="{9C3E56E2-D72A-47F0-ADC2-E7F48BF8EA30}" type="pres">
      <dgm:prSet presAssocID="{A1A7E8E6-3ED3-429A-9CCF-049F72CCCBDC}" presName="hierRoot2" presStyleCnt="0">
        <dgm:presLayoutVars>
          <dgm:hierBranch val="init"/>
        </dgm:presLayoutVars>
      </dgm:prSet>
      <dgm:spPr/>
    </dgm:pt>
    <dgm:pt modelId="{0CE15D81-6773-46BA-80EB-3F7C4519C1C0}" type="pres">
      <dgm:prSet presAssocID="{A1A7E8E6-3ED3-429A-9CCF-049F72CCCBDC}" presName="rootComposite" presStyleCnt="0"/>
      <dgm:spPr/>
    </dgm:pt>
    <dgm:pt modelId="{9475B6FF-C5DE-4927-B1C3-01B84C8ABC2B}" type="pres">
      <dgm:prSet presAssocID="{A1A7E8E6-3ED3-429A-9CCF-049F72CCCBDC}" presName="rootText" presStyleLbl="node3" presStyleIdx="13" presStyleCnt="23">
        <dgm:presLayoutVars>
          <dgm:chPref val="3"/>
        </dgm:presLayoutVars>
      </dgm:prSet>
      <dgm:spPr/>
      <dgm:t>
        <a:bodyPr/>
        <a:lstStyle/>
        <a:p>
          <a:endParaRPr lang="en-US"/>
        </a:p>
      </dgm:t>
    </dgm:pt>
    <dgm:pt modelId="{680C18DC-39AA-4056-8C5B-FF2DAE7E5CAF}" type="pres">
      <dgm:prSet presAssocID="{A1A7E8E6-3ED3-429A-9CCF-049F72CCCBDC}" presName="rootConnector" presStyleLbl="node3" presStyleIdx="13" presStyleCnt="23"/>
      <dgm:spPr/>
      <dgm:t>
        <a:bodyPr/>
        <a:lstStyle/>
        <a:p>
          <a:endParaRPr lang="en-US"/>
        </a:p>
      </dgm:t>
    </dgm:pt>
    <dgm:pt modelId="{156B5757-4E9B-4A1B-A8A0-9B7296599875}" type="pres">
      <dgm:prSet presAssocID="{A1A7E8E6-3ED3-429A-9CCF-049F72CCCBDC}" presName="hierChild4" presStyleCnt="0"/>
      <dgm:spPr/>
    </dgm:pt>
    <dgm:pt modelId="{89A612BA-6605-432B-94BA-7FA33332E8EC}" type="pres">
      <dgm:prSet presAssocID="{A1A7E8E6-3ED3-429A-9CCF-049F72CCCBDC}" presName="hierChild5" presStyleCnt="0"/>
      <dgm:spPr/>
    </dgm:pt>
    <dgm:pt modelId="{04A9F2CC-284E-4A60-8B65-1A618867A0B1}" type="pres">
      <dgm:prSet presAssocID="{47D7E85C-D38D-4B8C-A3F4-95D2D2205611}" presName="Name37" presStyleLbl="parChTrans1D3" presStyleIdx="14" presStyleCnt="23"/>
      <dgm:spPr/>
      <dgm:t>
        <a:bodyPr/>
        <a:lstStyle/>
        <a:p>
          <a:endParaRPr lang="en-US"/>
        </a:p>
      </dgm:t>
    </dgm:pt>
    <dgm:pt modelId="{64855EB4-6AE5-4259-8C20-E475EBE7D753}" type="pres">
      <dgm:prSet presAssocID="{80A2EB1D-F618-4BAB-98AE-C2F5181BEC6F}" presName="hierRoot2" presStyleCnt="0">
        <dgm:presLayoutVars>
          <dgm:hierBranch val="init"/>
        </dgm:presLayoutVars>
      </dgm:prSet>
      <dgm:spPr/>
    </dgm:pt>
    <dgm:pt modelId="{B540B5AA-B0B6-47B5-BD2A-D2D3AB308B17}" type="pres">
      <dgm:prSet presAssocID="{80A2EB1D-F618-4BAB-98AE-C2F5181BEC6F}" presName="rootComposite" presStyleCnt="0"/>
      <dgm:spPr/>
    </dgm:pt>
    <dgm:pt modelId="{B130D389-F3D6-4C0E-B240-B057E2170F18}" type="pres">
      <dgm:prSet presAssocID="{80A2EB1D-F618-4BAB-98AE-C2F5181BEC6F}" presName="rootText" presStyleLbl="node3" presStyleIdx="14" presStyleCnt="23">
        <dgm:presLayoutVars>
          <dgm:chPref val="3"/>
        </dgm:presLayoutVars>
      </dgm:prSet>
      <dgm:spPr/>
      <dgm:t>
        <a:bodyPr/>
        <a:lstStyle/>
        <a:p>
          <a:endParaRPr lang="en-US"/>
        </a:p>
      </dgm:t>
    </dgm:pt>
    <dgm:pt modelId="{77613F96-B69D-4691-9A1D-ABF86F430420}" type="pres">
      <dgm:prSet presAssocID="{80A2EB1D-F618-4BAB-98AE-C2F5181BEC6F}" presName="rootConnector" presStyleLbl="node3" presStyleIdx="14" presStyleCnt="23"/>
      <dgm:spPr/>
      <dgm:t>
        <a:bodyPr/>
        <a:lstStyle/>
        <a:p>
          <a:endParaRPr lang="en-US"/>
        </a:p>
      </dgm:t>
    </dgm:pt>
    <dgm:pt modelId="{3EDB3B7D-2BA5-41D3-924B-4B5281CAAB20}" type="pres">
      <dgm:prSet presAssocID="{80A2EB1D-F618-4BAB-98AE-C2F5181BEC6F}" presName="hierChild4" presStyleCnt="0"/>
      <dgm:spPr/>
    </dgm:pt>
    <dgm:pt modelId="{9A183934-9393-42E2-A44A-77B52E532C5E}" type="pres">
      <dgm:prSet presAssocID="{80A2EB1D-F618-4BAB-98AE-C2F5181BEC6F}" presName="hierChild5" presStyleCnt="0"/>
      <dgm:spPr/>
    </dgm:pt>
    <dgm:pt modelId="{F590AA42-AA53-4DC6-9BC8-81104D9173ED}" type="pres">
      <dgm:prSet presAssocID="{B6947188-E750-4879-90A0-1CD5151BB5E0}" presName="hierChild5" presStyleCnt="0"/>
      <dgm:spPr/>
    </dgm:pt>
    <dgm:pt modelId="{24D44310-391E-4A1B-8191-330F82553FC0}" type="pres">
      <dgm:prSet presAssocID="{183FCF08-92D2-487D-9FE9-4BC11348F996}" presName="Name37" presStyleLbl="parChTrans1D2" presStyleIdx="4" presStyleCnt="6"/>
      <dgm:spPr/>
      <dgm:t>
        <a:bodyPr/>
        <a:lstStyle/>
        <a:p>
          <a:endParaRPr lang="en-US"/>
        </a:p>
      </dgm:t>
    </dgm:pt>
    <dgm:pt modelId="{7EEEC6E8-FDA3-45EC-AD07-86551B9193C4}" type="pres">
      <dgm:prSet presAssocID="{1B797D99-2130-4714-B0FB-D74931B956FF}" presName="hierRoot2" presStyleCnt="0">
        <dgm:presLayoutVars>
          <dgm:hierBranch val="init"/>
        </dgm:presLayoutVars>
      </dgm:prSet>
      <dgm:spPr/>
    </dgm:pt>
    <dgm:pt modelId="{BD09CA78-19BC-4F42-AFB6-6629FBA69ABB}" type="pres">
      <dgm:prSet presAssocID="{1B797D99-2130-4714-B0FB-D74931B956FF}" presName="rootComposite" presStyleCnt="0"/>
      <dgm:spPr/>
    </dgm:pt>
    <dgm:pt modelId="{11E39FD0-0705-4EEE-BF15-80343C197118}" type="pres">
      <dgm:prSet presAssocID="{1B797D99-2130-4714-B0FB-D74931B956FF}" presName="rootText" presStyleLbl="node2" presStyleIdx="4" presStyleCnt="6">
        <dgm:presLayoutVars>
          <dgm:chPref val="3"/>
        </dgm:presLayoutVars>
      </dgm:prSet>
      <dgm:spPr/>
      <dgm:t>
        <a:bodyPr/>
        <a:lstStyle/>
        <a:p>
          <a:endParaRPr lang="en-US"/>
        </a:p>
      </dgm:t>
    </dgm:pt>
    <dgm:pt modelId="{B759970C-B69A-4E59-A765-0DC0DE601D19}" type="pres">
      <dgm:prSet presAssocID="{1B797D99-2130-4714-B0FB-D74931B956FF}" presName="rootConnector" presStyleLbl="node2" presStyleIdx="4" presStyleCnt="6"/>
      <dgm:spPr/>
      <dgm:t>
        <a:bodyPr/>
        <a:lstStyle/>
        <a:p>
          <a:endParaRPr lang="en-US"/>
        </a:p>
      </dgm:t>
    </dgm:pt>
    <dgm:pt modelId="{CEDABE6C-F0E5-486F-9AF4-4C32B538E830}" type="pres">
      <dgm:prSet presAssocID="{1B797D99-2130-4714-B0FB-D74931B956FF}" presName="hierChild4" presStyleCnt="0"/>
      <dgm:spPr/>
    </dgm:pt>
    <dgm:pt modelId="{C067281D-9817-4F6E-A775-696D15E62E44}" type="pres">
      <dgm:prSet presAssocID="{D0A4B837-9B97-49D8-B268-64896A689DFE}" presName="Name37" presStyleLbl="parChTrans1D3" presStyleIdx="15" presStyleCnt="23"/>
      <dgm:spPr/>
      <dgm:t>
        <a:bodyPr/>
        <a:lstStyle/>
        <a:p>
          <a:endParaRPr lang="en-US"/>
        </a:p>
      </dgm:t>
    </dgm:pt>
    <dgm:pt modelId="{EE385C23-9C2A-40A7-8048-C302976CE4DC}" type="pres">
      <dgm:prSet presAssocID="{CFA406E3-F145-48F2-BE78-0380781E45E4}" presName="hierRoot2" presStyleCnt="0">
        <dgm:presLayoutVars>
          <dgm:hierBranch val="init"/>
        </dgm:presLayoutVars>
      </dgm:prSet>
      <dgm:spPr/>
    </dgm:pt>
    <dgm:pt modelId="{A8396718-D39A-4DE9-8030-049E3F5AC65F}" type="pres">
      <dgm:prSet presAssocID="{CFA406E3-F145-48F2-BE78-0380781E45E4}" presName="rootComposite" presStyleCnt="0"/>
      <dgm:spPr/>
    </dgm:pt>
    <dgm:pt modelId="{75A9C3D2-6E01-4065-BAFA-EAEEC1A310C7}" type="pres">
      <dgm:prSet presAssocID="{CFA406E3-F145-48F2-BE78-0380781E45E4}" presName="rootText" presStyleLbl="node3" presStyleIdx="15" presStyleCnt="23">
        <dgm:presLayoutVars>
          <dgm:chPref val="3"/>
        </dgm:presLayoutVars>
      </dgm:prSet>
      <dgm:spPr/>
      <dgm:t>
        <a:bodyPr/>
        <a:lstStyle/>
        <a:p>
          <a:endParaRPr lang="en-US"/>
        </a:p>
      </dgm:t>
    </dgm:pt>
    <dgm:pt modelId="{24676162-49A3-47E3-9AED-65B3E4D68253}" type="pres">
      <dgm:prSet presAssocID="{CFA406E3-F145-48F2-BE78-0380781E45E4}" presName="rootConnector" presStyleLbl="node3" presStyleIdx="15" presStyleCnt="23"/>
      <dgm:spPr/>
      <dgm:t>
        <a:bodyPr/>
        <a:lstStyle/>
        <a:p>
          <a:endParaRPr lang="en-US"/>
        </a:p>
      </dgm:t>
    </dgm:pt>
    <dgm:pt modelId="{586F791A-4481-49C7-ADA5-C981B2F304F6}" type="pres">
      <dgm:prSet presAssocID="{CFA406E3-F145-48F2-BE78-0380781E45E4}" presName="hierChild4" presStyleCnt="0"/>
      <dgm:spPr/>
    </dgm:pt>
    <dgm:pt modelId="{16CC1893-6BD4-4BB4-9A76-4BFF99470C8D}" type="pres">
      <dgm:prSet presAssocID="{CFA406E3-F145-48F2-BE78-0380781E45E4}" presName="hierChild5" presStyleCnt="0"/>
      <dgm:spPr/>
    </dgm:pt>
    <dgm:pt modelId="{CE5A88F1-150C-41B1-ACC5-A521297A2CF8}" type="pres">
      <dgm:prSet presAssocID="{49BDB613-5241-4E99-A32B-781D0F44065E}" presName="Name37" presStyleLbl="parChTrans1D3" presStyleIdx="16" presStyleCnt="23"/>
      <dgm:spPr/>
      <dgm:t>
        <a:bodyPr/>
        <a:lstStyle/>
        <a:p>
          <a:endParaRPr lang="en-US"/>
        </a:p>
      </dgm:t>
    </dgm:pt>
    <dgm:pt modelId="{6DA0DCCE-CDE4-47B4-B426-E25FEE5693A1}" type="pres">
      <dgm:prSet presAssocID="{029C1E88-2EE0-425B-9A05-F81BFDE8D170}" presName="hierRoot2" presStyleCnt="0">
        <dgm:presLayoutVars>
          <dgm:hierBranch val="init"/>
        </dgm:presLayoutVars>
      </dgm:prSet>
      <dgm:spPr/>
    </dgm:pt>
    <dgm:pt modelId="{D85E39D5-FF46-4FEA-8503-16B9D4396C2B}" type="pres">
      <dgm:prSet presAssocID="{029C1E88-2EE0-425B-9A05-F81BFDE8D170}" presName="rootComposite" presStyleCnt="0"/>
      <dgm:spPr/>
    </dgm:pt>
    <dgm:pt modelId="{0E8348AB-ADD9-4CE5-BD59-23297C47C91B}" type="pres">
      <dgm:prSet presAssocID="{029C1E88-2EE0-425B-9A05-F81BFDE8D170}" presName="rootText" presStyleLbl="node3" presStyleIdx="16" presStyleCnt="23">
        <dgm:presLayoutVars>
          <dgm:chPref val="3"/>
        </dgm:presLayoutVars>
      </dgm:prSet>
      <dgm:spPr/>
      <dgm:t>
        <a:bodyPr/>
        <a:lstStyle/>
        <a:p>
          <a:endParaRPr lang="en-US"/>
        </a:p>
      </dgm:t>
    </dgm:pt>
    <dgm:pt modelId="{801D8B5A-92E7-453A-B29E-E77297D9FF02}" type="pres">
      <dgm:prSet presAssocID="{029C1E88-2EE0-425B-9A05-F81BFDE8D170}" presName="rootConnector" presStyleLbl="node3" presStyleIdx="16" presStyleCnt="23"/>
      <dgm:spPr/>
      <dgm:t>
        <a:bodyPr/>
        <a:lstStyle/>
        <a:p>
          <a:endParaRPr lang="en-US"/>
        </a:p>
      </dgm:t>
    </dgm:pt>
    <dgm:pt modelId="{197568AB-DD82-4B71-A171-92A2DDE63C3E}" type="pres">
      <dgm:prSet presAssocID="{029C1E88-2EE0-425B-9A05-F81BFDE8D170}" presName="hierChild4" presStyleCnt="0"/>
      <dgm:spPr/>
    </dgm:pt>
    <dgm:pt modelId="{E7114FBB-94EE-4B40-A694-E6D833040349}" type="pres">
      <dgm:prSet presAssocID="{029C1E88-2EE0-425B-9A05-F81BFDE8D170}" presName="hierChild5" presStyleCnt="0"/>
      <dgm:spPr/>
    </dgm:pt>
    <dgm:pt modelId="{8ED067BC-AB4E-44EB-9984-72E519E1A967}" type="pres">
      <dgm:prSet presAssocID="{56530BB3-5A17-4680-B35A-43EBF4C242C1}" presName="Name37" presStyleLbl="parChTrans1D3" presStyleIdx="17" presStyleCnt="23"/>
      <dgm:spPr/>
      <dgm:t>
        <a:bodyPr/>
        <a:lstStyle/>
        <a:p>
          <a:endParaRPr lang="en-US"/>
        </a:p>
      </dgm:t>
    </dgm:pt>
    <dgm:pt modelId="{18ED6A0C-B270-48A3-957F-13390C077A68}" type="pres">
      <dgm:prSet presAssocID="{4F32F72E-5697-4AFE-A97A-FAAA1F8EC4E6}" presName="hierRoot2" presStyleCnt="0">
        <dgm:presLayoutVars>
          <dgm:hierBranch val="init"/>
        </dgm:presLayoutVars>
      </dgm:prSet>
      <dgm:spPr/>
    </dgm:pt>
    <dgm:pt modelId="{BD20CBE3-5F46-4053-B6BE-ACDAC58415A6}" type="pres">
      <dgm:prSet presAssocID="{4F32F72E-5697-4AFE-A97A-FAAA1F8EC4E6}" presName="rootComposite" presStyleCnt="0"/>
      <dgm:spPr/>
    </dgm:pt>
    <dgm:pt modelId="{7B3A9981-C1A5-44BA-BA1E-83795E4F744A}" type="pres">
      <dgm:prSet presAssocID="{4F32F72E-5697-4AFE-A97A-FAAA1F8EC4E6}" presName="rootText" presStyleLbl="node3" presStyleIdx="17" presStyleCnt="23">
        <dgm:presLayoutVars>
          <dgm:chPref val="3"/>
        </dgm:presLayoutVars>
      </dgm:prSet>
      <dgm:spPr/>
      <dgm:t>
        <a:bodyPr/>
        <a:lstStyle/>
        <a:p>
          <a:endParaRPr lang="en-US"/>
        </a:p>
      </dgm:t>
    </dgm:pt>
    <dgm:pt modelId="{B642C32B-D10E-4EE6-90DC-BB1A7645B58B}" type="pres">
      <dgm:prSet presAssocID="{4F32F72E-5697-4AFE-A97A-FAAA1F8EC4E6}" presName="rootConnector" presStyleLbl="node3" presStyleIdx="17" presStyleCnt="23"/>
      <dgm:spPr/>
      <dgm:t>
        <a:bodyPr/>
        <a:lstStyle/>
        <a:p>
          <a:endParaRPr lang="en-US"/>
        </a:p>
      </dgm:t>
    </dgm:pt>
    <dgm:pt modelId="{E7DF05E1-22DF-48AF-AFCB-54244B88233F}" type="pres">
      <dgm:prSet presAssocID="{4F32F72E-5697-4AFE-A97A-FAAA1F8EC4E6}" presName="hierChild4" presStyleCnt="0"/>
      <dgm:spPr/>
    </dgm:pt>
    <dgm:pt modelId="{3F21B15D-DA2E-4C73-A7F2-C250C91E2623}" type="pres">
      <dgm:prSet presAssocID="{4F32F72E-5697-4AFE-A97A-FAAA1F8EC4E6}" presName="hierChild5" presStyleCnt="0"/>
      <dgm:spPr/>
    </dgm:pt>
    <dgm:pt modelId="{B0728150-FFB8-414C-996A-44499754B620}" type="pres">
      <dgm:prSet presAssocID="{742C9A96-C0F5-4A9F-A935-5F5A23746A90}" presName="Name37" presStyleLbl="parChTrans1D3" presStyleIdx="18" presStyleCnt="23"/>
      <dgm:spPr/>
      <dgm:t>
        <a:bodyPr/>
        <a:lstStyle/>
        <a:p>
          <a:endParaRPr lang="en-US"/>
        </a:p>
      </dgm:t>
    </dgm:pt>
    <dgm:pt modelId="{7F9F67CE-8A5F-4C25-9FEE-A4D5101681E4}" type="pres">
      <dgm:prSet presAssocID="{DB28769C-DA51-4777-8ECC-2E9FAA7ED8C3}" presName="hierRoot2" presStyleCnt="0">
        <dgm:presLayoutVars>
          <dgm:hierBranch val="init"/>
        </dgm:presLayoutVars>
      </dgm:prSet>
      <dgm:spPr/>
    </dgm:pt>
    <dgm:pt modelId="{4147B344-F011-4F59-8275-79B079D59142}" type="pres">
      <dgm:prSet presAssocID="{DB28769C-DA51-4777-8ECC-2E9FAA7ED8C3}" presName="rootComposite" presStyleCnt="0"/>
      <dgm:spPr/>
    </dgm:pt>
    <dgm:pt modelId="{B529DF85-B7AA-4DF2-9E12-5B514B868DEB}" type="pres">
      <dgm:prSet presAssocID="{DB28769C-DA51-4777-8ECC-2E9FAA7ED8C3}" presName="rootText" presStyleLbl="node3" presStyleIdx="18" presStyleCnt="23">
        <dgm:presLayoutVars>
          <dgm:chPref val="3"/>
        </dgm:presLayoutVars>
      </dgm:prSet>
      <dgm:spPr/>
      <dgm:t>
        <a:bodyPr/>
        <a:lstStyle/>
        <a:p>
          <a:endParaRPr lang="en-US"/>
        </a:p>
      </dgm:t>
    </dgm:pt>
    <dgm:pt modelId="{B07FA835-581B-4DBC-85FE-903FC75D83A3}" type="pres">
      <dgm:prSet presAssocID="{DB28769C-DA51-4777-8ECC-2E9FAA7ED8C3}" presName="rootConnector" presStyleLbl="node3" presStyleIdx="18" presStyleCnt="23"/>
      <dgm:spPr/>
      <dgm:t>
        <a:bodyPr/>
        <a:lstStyle/>
        <a:p>
          <a:endParaRPr lang="en-US"/>
        </a:p>
      </dgm:t>
    </dgm:pt>
    <dgm:pt modelId="{ABC9DD61-AF85-46BF-A915-970CE63DFECF}" type="pres">
      <dgm:prSet presAssocID="{DB28769C-DA51-4777-8ECC-2E9FAA7ED8C3}" presName="hierChild4" presStyleCnt="0"/>
      <dgm:spPr/>
    </dgm:pt>
    <dgm:pt modelId="{4AB4FD2E-6888-43CC-9BDE-F213EB009A0B}" type="pres">
      <dgm:prSet presAssocID="{DB28769C-DA51-4777-8ECC-2E9FAA7ED8C3}" presName="hierChild5" presStyleCnt="0"/>
      <dgm:spPr/>
    </dgm:pt>
    <dgm:pt modelId="{44A05431-9147-4F97-BFBF-3F55C450971C}" type="pres">
      <dgm:prSet presAssocID="{C3D32217-4917-4666-A0EF-759925624C39}" presName="Name37" presStyleLbl="parChTrans1D3" presStyleIdx="19" presStyleCnt="23"/>
      <dgm:spPr/>
      <dgm:t>
        <a:bodyPr/>
        <a:lstStyle/>
        <a:p>
          <a:endParaRPr lang="en-US"/>
        </a:p>
      </dgm:t>
    </dgm:pt>
    <dgm:pt modelId="{C64C062D-6B72-4387-A4CD-584293BFFA03}" type="pres">
      <dgm:prSet presAssocID="{F5E0BE33-04A9-463F-A07B-151DBACCE41C}" presName="hierRoot2" presStyleCnt="0">
        <dgm:presLayoutVars>
          <dgm:hierBranch val="init"/>
        </dgm:presLayoutVars>
      </dgm:prSet>
      <dgm:spPr/>
    </dgm:pt>
    <dgm:pt modelId="{36131C38-908D-49E1-A20B-8636A7DE852F}" type="pres">
      <dgm:prSet presAssocID="{F5E0BE33-04A9-463F-A07B-151DBACCE41C}" presName="rootComposite" presStyleCnt="0"/>
      <dgm:spPr/>
    </dgm:pt>
    <dgm:pt modelId="{6A836B49-98F7-46F2-AC18-7C8538AEE91F}" type="pres">
      <dgm:prSet presAssocID="{F5E0BE33-04A9-463F-A07B-151DBACCE41C}" presName="rootText" presStyleLbl="node3" presStyleIdx="19" presStyleCnt="23">
        <dgm:presLayoutVars>
          <dgm:chPref val="3"/>
        </dgm:presLayoutVars>
      </dgm:prSet>
      <dgm:spPr/>
      <dgm:t>
        <a:bodyPr/>
        <a:lstStyle/>
        <a:p>
          <a:endParaRPr lang="en-US"/>
        </a:p>
      </dgm:t>
    </dgm:pt>
    <dgm:pt modelId="{3F3CD8D4-2BFC-40D3-B5E3-4B140B9DFFC6}" type="pres">
      <dgm:prSet presAssocID="{F5E0BE33-04A9-463F-A07B-151DBACCE41C}" presName="rootConnector" presStyleLbl="node3" presStyleIdx="19" presStyleCnt="23"/>
      <dgm:spPr/>
      <dgm:t>
        <a:bodyPr/>
        <a:lstStyle/>
        <a:p>
          <a:endParaRPr lang="en-US"/>
        </a:p>
      </dgm:t>
    </dgm:pt>
    <dgm:pt modelId="{23EEEB02-93D1-4B72-B463-F8B45BD004ED}" type="pres">
      <dgm:prSet presAssocID="{F5E0BE33-04A9-463F-A07B-151DBACCE41C}" presName="hierChild4" presStyleCnt="0"/>
      <dgm:spPr/>
    </dgm:pt>
    <dgm:pt modelId="{F73B842E-DA94-46FE-8AB5-F975F16BA9B9}" type="pres">
      <dgm:prSet presAssocID="{F5E0BE33-04A9-463F-A07B-151DBACCE41C}" presName="hierChild5" presStyleCnt="0"/>
      <dgm:spPr/>
    </dgm:pt>
    <dgm:pt modelId="{81B6DEF1-52B4-4C59-9DAC-5EEBB2FF1E65}" type="pres">
      <dgm:prSet presAssocID="{5A3391C9-2A42-43EC-96D1-95EDA0AE90EA}" presName="Name37" presStyleLbl="parChTrans1D3" presStyleIdx="20" presStyleCnt="23"/>
      <dgm:spPr/>
      <dgm:t>
        <a:bodyPr/>
        <a:lstStyle/>
        <a:p>
          <a:endParaRPr lang="en-US"/>
        </a:p>
      </dgm:t>
    </dgm:pt>
    <dgm:pt modelId="{A678A222-B822-441A-A554-BD7198A94905}" type="pres">
      <dgm:prSet presAssocID="{A3F89837-A599-4CD2-8BC4-AE58548EE5A9}" presName="hierRoot2" presStyleCnt="0">
        <dgm:presLayoutVars>
          <dgm:hierBranch val="init"/>
        </dgm:presLayoutVars>
      </dgm:prSet>
      <dgm:spPr/>
    </dgm:pt>
    <dgm:pt modelId="{9E565509-3123-49C6-88D0-01C3C3C9BD13}" type="pres">
      <dgm:prSet presAssocID="{A3F89837-A599-4CD2-8BC4-AE58548EE5A9}" presName="rootComposite" presStyleCnt="0"/>
      <dgm:spPr/>
    </dgm:pt>
    <dgm:pt modelId="{32364E04-EC45-4AD2-AC39-83DE7C59D30B}" type="pres">
      <dgm:prSet presAssocID="{A3F89837-A599-4CD2-8BC4-AE58548EE5A9}" presName="rootText" presStyleLbl="node3" presStyleIdx="20" presStyleCnt="23">
        <dgm:presLayoutVars>
          <dgm:chPref val="3"/>
        </dgm:presLayoutVars>
      </dgm:prSet>
      <dgm:spPr/>
      <dgm:t>
        <a:bodyPr/>
        <a:lstStyle/>
        <a:p>
          <a:endParaRPr lang="en-US"/>
        </a:p>
      </dgm:t>
    </dgm:pt>
    <dgm:pt modelId="{6CEEFF0C-626E-4C5F-956A-BA00F6D10E0A}" type="pres">
      <dgm:prSet presAssocID="{A3F89837-A599-4CD2-8BC4-AE58548EE5A9}" presName="rootConnector" presStyleLbl="node3" presStyleIdx="20" presStyleCnt="23"/>
      <dgm:spPr/>
      <dgm:t>
        <a:bodyPr/>
        <a:lstStyle/>
        <a:p>
          <a:endParaRPr lang="en-US"/>
        </a:p>
      </dgm:t>
    </dgm:pt>
    <dgm:pt modelId="{2BFF9E95-06B3-4663-B88F-DA2DD49082CD}" type="pres">
      <dgm:prSet presAssocID="{A3F89837-A599-4CD2-8BC4-AE58548EE5A9}" presName="hierChild4" presStyleCnt="0"/>
      <dgm:spPr/>
    </dgm:pt>
    <dgm:pt modelId="{131AE911-5202-4217-BE22-B547A81FE0DB}" type="pres">
      <dgm:prSet presAssocID="{A3F89837-A599-4CD2-8BC4-AE58548EE5A9}" presName="hierChild5" presStyleCnt="0"/>
      <dgm:spPr/>
    </dgm:pt>
    <dgm:pt modelId="{670C4505-C63D-4E37-822F-EE5B292C2EBC}" type="pres">
      <dgm:prSet presAssocID="{E676FA95-D36F-4CD5-BBD4-D417AC0AFE52}" presName="Name37" presStyleLbl="parChTrans1D3" presStyleIdx="21" presStyleCnt="23"/>
      <dgm:spPr/>
      <dgm:t>
        <a:bodyPr/>
        <a:lstStyle/>
        <a:p>
          <a:endParaRPr lang="en-US"/>
        </a:p>
      </dgm:t>
    </dgm:pt>
    <dgm:pt modelId="{7EF40634-6F23-4EBF-B94E-969F5179113C}" type="pres">
      <dgm:prSet presAssocID="{3C04DB81-16FA-451C-AA90-B76648113D43}" presName="hierRoot2" presStyleCnt="0">
        <dgm:presLayoutVars>
          <dgm:hierBranch val="init"/>
        </dgm:presLayoutVars>
      </dgm:prSet>
      <dgm:spPr/>
    </dgm:pt>
    <dgm:pt modelId="{14E62AA8-C5BF-4D29-8CD7-5C74158932C1}" type="pres">
      <dgm:prSet presAssocID="{3C04DB81-16FA-451C-AA90-B76648113D43}" presName="rootComposite" presStyleCnt="0"/>
      <dgm:spPr/>
    </dgm:pt>
    <dgm:pt modelId="{10333B12-11EE-4DFE-8F00-DFD16921510B}" type="pres">
      <dgm:prSet presAssocID="{3C04DB81-16FA-451C-AA90-B76648113D43}" presName="rootText" presStyleLbl="node3" presStyleIdx="21" presStyleCnt="23">
        <dgm:presLayoutVars>
          <dgm:chPref val="3"/>
        </dgm:presLayoutVars>
      </dgm:prSet>
      <dgm:spPr/>
      <dgm:t>
        <a:bodyPr/>
        <a:lstStyle/>
        <a:p>
          <a:endParaRPr lang="en-US"/>
        </a:p>
      </dgm:t>
    </dgm:pt>
    <dgm:pt modelId="{DEADDC45-F9D4-4A64-ACA5-427FA750B90C}" type="pres">
      <dgm:prSet presAssocID="{3C04DB81-16FA-451C-AA90-B76648113D43}" presName="rootConnector" presStyleLbl="node3" presStyleIdx="21" presStyleCnt="23"/>
      <dgm:spPr/>
      <dgm:t>
        <a:bodyPr/>
        <a:lstStyle/>
        <a:p>
          <a:endParaRPr lang="en-US"/>
        </a:p>
      </dgm:t>
    </dgm:pt>
    <dgm:pt modelId="{2BB57EA1-084B-4903-B4EA-CC1CBA10CE5E}" type="pres">
      <dgm:prSet presAssocID="{3C04DB81-16FA-451C-AA90-B76648113D43}" presName="hierChild4" presStyleCnt="0"/>
      <dgm:spPr/>
    </dgm:pt>
    <dgm:pt modelId="{3BA8F9B6-A164-41D8-95AE-1EAF7E87E1B6}" type="pres">
      <dgm:prSet presAssocID="{3C04DB81-16FA-451C-AA90-B76648113D43}" presName="hierChild5" presStyleCnt="0"/>
      <dgm:spPr/>
    </dgm:pt>
    <dgm:pt modelId="{FA6DB31C-A73B-45BB-A0B9-A3E16BA51A99}" type="pres">
      <dgm:prSet presAssocID="{1B797D99-2130-4714-B0FB-D74931B956FF}" presName="hierChild5" presStyleCnt="0"/>
      <dgm:spPr/>
    </dgm:pt>
    <dgm:pt modelId="{D14A53DF-15F9-4309-8511-F89D71A3298A}" type="pres">
      <dgm:prSet presAssocID="{BA09AF66-4CA4-43AE-BE0D-644CE6F46CAD}" presName="Name37" presStyleLbl="parChTrans1D2" presStyleIdx="5" presStyleCnt="6"/>
      <dgm:spPr/>
      <dgm:t>
        <a:bodyPr/>
        <a:lstStyle/>
        <a:p>
          <a:endParaRPr lang="en-US"/>
        </a:p>
      </dgm:t>
    </dgm:pt>
    <dgm:pt modelId="{31232DB4-B462-4D97-A6DD-9CB522890C61}" type="pres">
      <dgm:prSet presAssocID="{D1E80D25-5B6D-4CD9-B180-4494C668BD7D}" presName="hierRoot2" presStyleCnt="0">
        <dgm:presLayoutVars>
          <dgm:hierBranch val="init"/>
        </dgm:presLayoutVars>
      </dgm:prSet>
      <dgm:spPr/>
    </dgm:pt>
    <dgm:pt modelId="{A4BC6795-CC5D-446D-BF90-57E0FE1D9F86}" type="pres">
      <dgm:prSet presAssocID="{D1E80D25-5B6D-4CD9-B180-4494C668BD7D}" presName="rootComposite" presStyleCnt="0"/>
      <dgm:spPr/>
    </dgm:pt>
    <dgm:pt modelId="{1F58E3C1-A852-4EA7-BC62-B3EC4F78C4E8}" type="pres">
      <dgm:prSet presAssocID="{D1E80D25-5B6D-4CD9-B180-4494C668BD7D}" presName="rootText" presStyleLbl="node2" presStyleIdx="5" presStyleCnt="6">
        <dgm:presLayoutVars>
          <dgm:chPref val="3"/>
        </dgm:presLayoutVars>
      </dgm:prSet>
      <dgm:spPr/>
      <dgm:t>
        <a:bodyPr/>
        <a:lstStyle/>
        <a:p>
          <a:endParaRPr lang="en-US"/>
        </a:p>
      </dgm:t>
    </dgm:pt>
    <dgm:pt modelId="{4509BF02-1A3C-44B3-901D-6D042010F77D}" type="pres">
      <dgm:prSet presAssocID="{D1E80D25-5B6D-4CD9-B180-4494C668BD7D}" presName="rootConnector" presStyleLbl="node2" presStyleIdx="5" presStyleCnt="6"/>
      <dgm:spPr/>
      <dgm:t>
        <a:bodyPr/>
        <a:lstStyle/>
        <a:p>
          <a:endParaRPr lang="en-US"/>
        </a:p>
      </dgm:t>
    </dgm:pt>
    <dgm:pt modelId="{BF1D8FE8-7C06-4A29-AF15-9E879C8D8FB7}" type="pres">
      <dgm:prSet presAssocID="{D1E80D25-5B6D-4CD9-B180-4494C668BD7D}" presName="hierChild4" presStyleCnt="0"/>
      <dgm:spPr/>
    </dgm:pt>
    <dgm:pt modelId="{4B0154F5-DC7C-4787-80F8-83B8E933EEEA}" type="pres">
      <dgm:prSet presAssocID="{0CCD4FED-F9ED-4A9F-9391-245236BA00D1}" presName="Name37" presStyleLbl="parChTrans1D3" presStyleIdx="22" presStyleCnt="23"/>
      <dgm:spPr/>
      <dgm:t>
        <a:bodyPr/>
        <a:lstStyle/>
        <a:p>
          <a:endParaRPr lang="en-US"/>
        </a:p>
      </dgm:t>
    </dgm:pt>
    <dgm:pt modelId="{E058A77D-BB97-497A-A52C-98175127B6A1}" type="pres">
      <dgm:prSet presAssocID="{F3883A3B-3864-4CC4-A001-6F413633296D}" presName="hierRoot2" presStyleCnt="0">
        <dgm:presLayoutVars>
          <dgm:hierBranch val="init"/>
        </dgm:presLayoutVars>
      </dgm:prSet>
      <dgm:spPr/>
    </dgm:pt>
    <dgm:pt modelId="{B0793781-C0B5-44CF-9BCC-5C143B6D2C8F}" type="pres">
      <dgm:prSet presAssocID="{F3883A3B-3864-4CC4-A001-6F413633296D}" presName="rootComposite" presStyleCnt="0"/>
      <dgm:spPr/>
    </dgm:pt>
    <dgm:pt modelId="{D3B73232-3567-4E15-ABC6-8B4C7A1C9E32}" type="pres">
      <dgm:prSet presAssocID="{F3883A3B-3864-4CC4-A001-6F413633296D}" presName="rootText" presStyleLbl="node3" presStyleIdx="22" presStyleCnt="23">
        <dgm:presLayoutVars>
          <dgm:chPref val="3"/>
        </dgm:presLayoutVars>
      </dgm:prSet>
      <dgm:spPr/>
      <dgm:t>
        <a:bodyPr/>
        <a:lstStyle/>
        <a:p>
          <a:endParaRPr lang="en-US"/>
        </a:p>
      </dgm:t>
    </dgm:pt>
    <dgm:pt modelId="{401EB4B5-898F-44AA-B702-9FFFE51F8830}" type="pres">
      <dgm:prSet presAssocID="{F3883A3B-3864-4CC4-A001-6F413633296D}" presName="rootConnector" presStyleLbl="node3" presStyleIdx="22" presStyleCnt="23"/>
      <dgm:spPr/>
      <dgm:t>
        <a:bodyPr/>
        <a:lstStyle/>
        <a:p>
          <a:endParaRPr lang="en-US"/>
        </a:p>
      </dgm:t>
    </dgm:pt>
    <dgm:pt modelId="{839FF37B-82F0-4BCB-87E1-5F1363E2056F}" type="pres">
      <dgm:prSet presAssocID="{F3883A3B-3864-4CC4-A001-6F413633296D}" presName="hierChild4" presStyleCnt="0"/>
      <dgm:spPr/>
    </dgm:pt>
    <dgm:pt modelId="{0290094E-F035-4DA1-86E7-87024364C9BB}" type="pres">
      <dgm:prSet presAssocID="{F3883A3B-3864-4CC4-A001-6F413633296D}" presName="hierChild5" presStyleCnt="0"/>
      <dgm:spPr/>
    </dgm:pt>
    <dgm:pt modelId="{11BA48CC-AADF-4442-9C17-7D9DF6BEA9F7}" type="pres">
      <dgm:prSet presAssocID="{D1E80D25-5B6D-4CD9-B180-4494C668BD7D}" presName="hierChild5" presStyleCnt="0"/>
      <dgm:spPr/>
    </dgm:pt>
    <dgm:pt modelId="{F658529A-AAD7-4203-B13C-72C53ABA021E}" type="pres">
      <dgm:prSet presAssocID="{74AEE223-0F1D-4EE0-8175-29D24F7A0B6C}" presName="hierChild3" presStyleCnt="0"/>
      <dgm:spPr/>
    </dgm:pt>
  </dgm:ptLst>
  <dgm:cxnLst>
    <dgm:cxn modelId="{41BD9477-C280-4930-8C02-4F87B96ED531}" type="presOf" srcId="{029C1E88-2EE0-425B-9A05-F81BFDE8D170}" destId="{0E8348AB-ADD9-4CE5-BD59-23297C47C91B}" srcOrd="0" destOrd="0" presId="urn:microsoft.com/office/officeart/2005/8/layout/orgChart1"/>
    <dgm:cxn modelId="{503D4C24-4794-4D6C-8AE8-D7AD09FE8A44}" type="presOf" srcId="{3C04DB81-16FA-451C-AA90-B76648113D43}" destId="{10333B12-11EE-4DFE-8F00-DFD16921510B}" srcOrd="0" destOrd="0" presId="urn:microsoft.com/office/officeart/2005/8/layout/orgChart1"/>
    <dgm:cxn modelId="{9CDA8E61-178F-42C6-B183-45F0AF6852FC}" type="presOf" srcId="{4CDF57FC-FB48-4B54-9157-C7F72C529320}" destId="{F49D4798-71F7-4891-8DCF-66952A9AC4C6}" srcOrd="1" destOrd="0" presId="urn:microsoft.com/office/officeart/2005/8/layout/orgChart1"/>
    <dgm:cxn modelId="{4A57CCA6-B45B-4693-96A3-1B2F9FCE268F}" srcId="{9B4F28DA-1D80-4710-87E4-A6064FE7B7D6}" destId="{599A5480-8190-430B-9A62-1A69C5FBB6BD}" srcOrd="3" destOrd="0" parTransId="{E08E21B3-7C06-4B75-AA4A-FF3DFFDB516A}" sibTransId="{7CBD4CBF-D2B3-468D-983E-6DE262600427}"/>
    <dgm:cxn modelId="{CF52C706-C69C-453E-A1A8-BD7124449541}" type="presOf" srcId="{F3883A3B-3864-4CC4-A001-6F413633296D}" destId="{401EB4B5-898F-44AA-B702-9FFFE51F8830}" srcOrd="1" destOrd="0" presId="urn:microsoft.com/office/officeart/2005/8/layout/orgChart1"/>
    <dgm:cxn modelId="{60064831-51A0-48A3-A96E-21169FDBC23B}" type="presOf" srcId="{22C7D7B3-6398-4695-9929-CB3CBBF4A594}" destId="{5F3F7C45-14AA-4DD6-91ED-51DF69619AAD}" srcOrd="1" destOrd="0" presId="urn:microsoft.com/office/officeart/2005/8/layout/orgChart1"/>
    <dgm:cxn modelId="{9FCB8543-2505-457E-8FF9-96D2D63280B9}" type="presOf" srcId="{9B4F28DA-1D80-4710-87E4-A6064FE7B7D6}" destId="{919F45EE-6EA2-4F02-B5F5-6675D0510149}" srcOrd="1" destOrd="0" presId="urn:microsoft.com/office/officeart/2005/8/layout/orgChart1"/>
    <dgm:cxn modelId="{0EF5AD0D-6839-4940-87B8-68696BD8C58D}" type="presOf" srcId="{A1A7E8E6-3ED3-429A-9CCF-049F72CCCBDC}" destId="{9475B6FF-C5DE-4927-B1C3-01B84C8ABC2B}" srcOrd="0" destOrd="0" presId="urn:microsoft.com/office/officeart/2005/8/layout/orgChart1"/>
    <dgm:cxn modelId="{0C8E95A7-CA2B-42CD-AE9E-0AA45B994E1F}" type="presOf" srcId="{BEC26907-B6DA-4F39-ACCE-5788F96748E2}" destId="{0AD48F90-8A33-46DE-AA88-BE61CBCC5EC9}" srcOrd="1" destOrd="0" presId="urn:microsoft.com/office/officeart/2005/8/layout/orgChart1"/>
    <dgm:cxn modelId="{D45B9E3C-F0A6-460B-B840-3C27E01CF09B}" type="presOf" srcId="{DB28769C-DA51-4777-8ECC-2E9FAA7ED8C3}" destId="{B07FA835-581B-4DBC-85FE-903FC75D83A3}" srcOrd="1" destOrd="0" presId="urn:microsoft.com/office/officeart/2005/8/layout/orgChart1"/>
    <dgm:cxn modelId="{0C5F8A96-CAD5-4D33-B2A5-FFCF574B6462}" type="presOf" srcId="{BA09AF66-4CA4-43AE-BE0D-644CE6F46CAD}" destId="{D14A53DF-15F9-4309-8511-F89D71A3298A}" srcOrd="0" destOrd="0" presId="urn:microsoft.com/office/officeart/2005/8/layout/orgChart1"/>
    <dgm:cxn modelId="{F0D0ECB4-3B80-46AA-8288-2136D0304348}" type="presOf" srcId="{80A2EB1D-F618-4BAB-98AE-C2F5181BEC6F}" destId="{B130D389-F3D6-4C0E-B240-B057E2170F18}" srcOrd="0" destOrd="0" presId="urn:microsoft.com/office/officeart/2005/8/layout/orgChart1"/>
    <dgm:cxn modelId="{A3092A92-E178-4733-9EE1-941CBA5CD7B4}" srcId="{1B797D99-2130-4714-B0FB-D74931B956FF}" destId="{3C04DB81-16FA-451C-AA90-B76648113D43}" srcOrd="6" destOrd="0" parTransId="{E676FA95-D36F-4CD5-BBD4-D417AC0AFE52}" sibTransId="{44D143AF-0BD8-44C8-939A-43E437E86862}"/>
    <dgm:cxn modelId="{D317BCC4-FB36-44C0-BE7E-D5A17F3EF5D3}" srcId="{C049574C-6FFA-4F60-9A52-B28EA0570374}" destId="{74AEE223-0F1D-4EE0-8175-29D24F7A0B6C}" srcOrd="3" destOrd="0" parTransId="{9BC233C3-620D-4287-BC0B-463028967C9B}" sibTransId="{9B415D92-7E0A-4F86-B019-DED4A11A1559}"/>
    <dgm:cxn modelId="{4FC01823-794A-4A39-A39F-F81D67C1D351}" type="presOf" srcId="{691D5F54-A06D-430F-88A8-3B22E0BE2B14}" destId="{F8579959-A8A6-4626-9FE2-2E7DB7D9E3DD}" srcOrd="0" destOrd="0" presId="urn:microsoft.com/office/officeart/2005/8/layout/orgChart1"/>
    <dgm:cxn modelId="{BED15071-B6E2-4F51-B4B6-D3A539C16850}" srcId="{1B797D99-2130-4714-B0FB-D74931B956FF}" destId="{4F32F72E-5697-4AFE-A97A-FAAA1F8EC4E6}" srcOrd="2" destOrd="0" parTransId="{56530BB3-5A17-4680-B35A-43EBF4C242C1}" sibTransId="{9B1E7958-73FE-4619-B3A5-0773DC808893}"/>
    <dgm:cxn modelId="{774A13A1-1AE7-48CC-B2FA-091F30A9D7AC}" type="presOf" srcId="{66B78385-D82B-4DB5-B078-495AC32219DD}" destId="{E5A7C0A3-51EF-4F36-BC42-C0338FDD8A2C}" srcOrd="0" destOrd="0" presId="urn:microsoft.com/office/officeart/2005/8/layout/orgChart1"/>
    <dgm:cxn modelId="{91DFA49B-DB14-444D-A08A-F3BAA5252DF8}" type="presOf" srcId="{4F32F72E-5697-4AFE-A97A-FAAA1F8EC4E6}" destId="{7B3A9981-C1A5-44BA-BA1E-83795E4F744A}" srcOrd="0" destOrd="0" presId="urn:microsoft.com/office/officeart/2005/8/layout/orgChart1"/>
    <dgm:cxn modelId="{56B9BB2A-097B-4387-9C39-8C5C4A471E92}" srcId="{9B4F28DA-1D80-4710-87E4-A6064FE7B7D6}" destId="{BEC26907-B6DA-4F39-ACCE-5788F96748E2}" srcOrd="2" destOrd="0" parTransId="{F9923471-8B44-475E-A6F1-63A915277543}" sibTransId="{36883ACB-59A3-4A04-84D6-362EB1B97745}"/>
    <dgm:cxn modelId="{86D41283-DB58-4802-A4DC-6ABC41833F7D}" type="presOf" srcId="{120C826F-C8BE-4833-AA5A-EA43E21F4AD8}" destId="{78B31BFC-DD53-4A2E-9747-2ED82D100393}" srcOrd="0" destOrd="0" presId="urn:microsoft.com/office/officeart/2005/8/layout/orgChart1"/>
    <dgm:cxn modelId="{EC4BAC2F-EDC0-4A39-82B0-C1EF89671C67}" srcId="{4CDF57FC-FB48-4B54-9157-C7F72C529320}" destId="{D9B8B87E-4770-462A-8DD4-30F06A31A4B0}" srcOrd="2" destOrd="0" parTransId="{70EBB636-31B0-47D4-88CB-5AE2F093B042}" sibTransId="{5AA11904-D757-4994-A9E5-99082FF1B471}"/>
    <dgm:cxn modelId="{C392875D-E28F-49F6-BFE0-A5604BD86013}" type="presOf" srcId="{70EBB636-31B0-47D4-88CB-5AE2F093B042}" destId="{4F06722A-DC46-42E3-B00C-515C04E5AB72}" srcOrd="0" destOrd="0" presId="urn:microsoft.com/office/officeart/2005/8/layout/orgChart1"/>
    <dgm:cxn modelId="{9BFF6289-57A9-419C-9A97-3D4C28FB961E}" srcId="{9B4F28DA-1D80-4710-87E4-A6064FE7B7D6}" destId="{7E3D54FA-B203-4529-8641-F39E8D5467B1}" srcOrd="0" destOrd="0" parTransId="{66B78385-D82B-4DB5-B078-495AC32219DD}" sibTransId="{BCAF0D7C-9D69-488F-AC64-C453D12C1B5D}"/>
    <dgm:cxn modelId="{6D513F37-AD0C-471E-9DCB-1FB1668A9FEB}" type="presOf" srcId="{1727399B-865F-4B67-A59A-7D415A7E762B}" destId="{939CE7E1-8BD7-4CF1-9907-2E3C34862581}" srcOrd="0" destOrd="0" presId="urn:microsoft.com/office/officeart/2005/8/layout/orgChart1"/>
    <dgm:cxn modelId="{A2A8D6DF-67BC-4EA6-82BB-4784E28C0F87}" type="presOf" srcId="{4F32F72E-5697-4AFE-A97A-FAAA1F8EC4E6}" destId="{B642C32B-D10E-4EE6-90DC-BB1A7645B58B}" srcOrd="1" destOrd="0" presId="urn:microsoft.com/office/officeart/2005/8/layout/orgChart1"/>
    <dgm:cxn modelId="{660A7C66-436A-4DE1-AC53-257DB0CE19B3}" srcId="{4CDF57FC-FB48-4B54-9157-C7F72C529320}" destId="{22C7D7B3-6398-4695-9929-CB3CBBF4A594}" srcOrd="5" destOrd="0" parTransId="{78B630F5-B63C-4392-BD3B-739E360B78B4}" sibTransId="{CB26188F-4EC9-476B-BDAB-441CD1258EF3}"/>
    <dgm:cxn modelId="{C3798733-AEFA-4D65-A5BF-3456905C47E2}" srcId="{4CDF57FC-FB48-4B54-9157-C7F72C529320}" destId="{0CD0897C-904A-4966-9DA4-26870F36D8AE}" srcOrd="3" destOrd="0" parTransId="{8F2032DA-58B2-4772-8BE2-8AC524DE84B2}" sibTransId="{45394D74-639A-42A6-AF98-23A71EB7829E}"/>
    <dgm:cxn modelId="{B8207F00-566E-46DB-8940-3E5BA769BFFE}" type="presOf" srcId="{1B797D99-2130-4714-B0FB-D74931B956FF}" destId="{B759970C-B69A-4E59-A765-0DC0DE601D19}" srcOrd="1" destOrd="0" presId="urn:microsoft.com/office/officeart/2005/8/layout/orgChart1"/>
    <dgm:cxn modelId="{C1866114-711C-4921-A3BE-7EA95059CEFD}" srcId="{4CDF57FC-FB48-4B54-9157-C7F72C529320}" destId="{38FFA109-3657-4486-B0A8-4D6497476064}" srcOrd="0" destOrd="0" parTransId="{6F857043-6BDB-45FE-8C02-4E6C4A821E2B}" sibTransId="{E8A99AFC-23E7-4ED8-8850-0E2F0705AEDA}"/>
    <dgm:cxn modelId="{8D7B97A9-8415-4B5B-9226-E22CD88C0591}" type="presOf" srcId="{A3F89837-A599-4CD2-8BC4-AE58548EE5A9}" destId="{6CEEFF0C-626E-4C5F-956A-BA00F6D10E0A}" srcOrd="1" destOrd="0" presId="urn:microsoft.com/office/officeart/2005/8/layout/orgChart1"/>
    <dgm:cxn modelId="{ECACA4AD-FDCC-4DCC-BC3F-AC2F8988D549}" srcId="{B6947188-E750-4879-90A0-1CD5151BB5E0}" destId="{80A2EB1D-F618-4BAB-98AE-C2F5181BEC6F}" srcOrd="2" destOrd="0" parTransId="{47D7E85C-D38D-4B8C-A3F4-95D2D2205611}" sibTransId="{1FF5C020-1BF7-490D-B4CB-709990ABEC27}"/>
    <dgm:cxn modelId="{09984120-BAD5-44DA-84C1-993067F505C8}" type="presOf" srcId="{47D7E85C-D38D-4B8C-A3F4-95D2D2205611}" destId="{04A9F2CC-284E-4A60-8B65-1A618867A0B1}" srcOrd="0" destOrd="0" presId="urn:microsoft.com/office/officeart/2005/8/layout/orgChart1"/>
    <dgm:cxn modelId="{CD8C838D-1B63-43C5-8A56-9A814D7955E2}" type="presOf" srcId="{38FFA109-3657-4486-B0A8-4D6497476064}" destId="{C40D190E-FE58-43E3-ADE4-D6E33B871665}" srcOrd="1" destOrd="0" presId="urn:microsoft.com/office/officeart/2005/8/layout/orgChart1"/>
    <dgm:cxn modelId="{1FBAA124-2BDD-45C6-94E4-3BEE469B9939}" type="presOf" srcId="{FC3AB761-536F-414B-9D37-519D58F16F81}" destId="{B2DA4FD4-77EB-4669-890B-056FBFC62E1F}" srcOrd="0" destOrd="0" presId="urn:microsoft.com/office/officeart/2005/8/layout/orgChart1"/>
    <dgm:cxn modelId="{F33B4651-AC2E-41C4-965B-FE9EB4F2214B}" type="presOf" srcId="{49BDB613-5241-4E99-A32B-781D0F44065E}" destId="{CE5A88F1-150C-41B1-ACC5-A521297A2CF8}" srcOrd="0" destOrd="0" presId="urn:microsoft.com/office/officeart/2005/8/layout/orgChart1"/>
    <dgm:cxn modelId="{DBCE4A7E-7ACC-4577-ABB2-314E40E01477}" type="presOf" srcId="{5DA4D0DD-0DE0-4A56-A6D9-0623722FD93E}" destId="{F1BC5D80-FB3B-49E1-A37E-274713357265}" srcOrd="0" destOrd="0" presId="urn:microsoft.com/office/officeart/2005/8/layout/orgChart1"/>
    <dgm:cxn modelId="{80971DA3-7830-4C01-99D6-79AA723FA826}" type="presOf" srcId="{A1A7E8E6-3ED3-429A-9CCF-049F72CCCBDC}" destId="{680C18DC-39AA-4056-8C5B-FF2DAE7E5CAF}" srcOrd="1" destOrd="0" presId="urn:microsoft.com/office/officeart/2005/8/layout/orgChart1"/>
    <dgm:cxn modelId="{8CE423DA-C2A6-4118-80E1-393BF9ED6A12}" type="presOf" srcId="{D0A4B837-9B97-49D8-B268-64896A689DFE}" destId="{C067281D-9817-4F6E-A775-696D15E62E44}" srcOrd="0" destOrd="0" presId="urn:microsoft.com/office/officeart/2005/8/layout/orgChart1"/>
    <dgm:cxn modelId="{57DD2DF0-C515-48A0-9DA4-4AA2F3F27CA1}" type="presOf" srcId="{CFA406E3-F145-48F2-BE78-0380781E45E4}" destId="{75A9C3D2-6E01-4065-BAFA-EAEEC1A310C7}" srcOrd="0" destOrd="0" presId="urn:microsoft.com/office/officeart/2005/8/layout/orgChart1"/>
    <dgm:cxn modelId="{242C72B2-F4FB-43D6-A7C2-7DB392390484}" type="presOf" srcId="{5DA4D0DD-0DE0-4A56-A6D9-0623722FD93E}" destId="{C44D47D2-B18B-4708-B648-742ED51D21E4}" srcOrd="1" destOrd="0" presId="urn:microsoft.com/office/officeart/2005/8/layout/orgChart1"/>
    <dgm:cxn modelId="{A8C4DBAF-0389-4266-B8F7-2F4B5C5AFA8E}" type="presOf" srcId="{6A536CEC-AA5D-481A-A49D-0A9EBFC1EBAD}" destId="{F5661EE1-6CED-48FD-B6CA-9181229DD2EC}" srcOrd="0" destOrd="0" presId="urn:microsoft.com/office/officeart/2005/8/layout/orgChart1"/>
    <dgm:cxn modelId="{FBEF5B3E-3C11-41D3-A555-C012EA6659DA}" type="presOf" srcId="{0CD0897C-904A-4966-9DA4-26870F36D8AE}" destId="{28628556-6860-4205-8D92-0ED26E90CBFB}" srcOrd="1" destOrd="0" presId="urn:microsoft.com/office/officeart/2005/8/layout/orgChart1"/>
    <dgm:cxn modelId="{7A8468C7-432E-45E6-AAE1-D6F4F6539957}" type="presOf" srcId="{0CD0897C-904A-4966-9DA4-26870F36D8AE}" destId="{F26D1130-1D62-4327-9A6C-DFEBE19D6E66}" srcOrd="0" destOrd="0" presId="urn:microsoft.com/office/officeart/2005/8/layout/orgChart1"/>
    <dgm:cxn modelId="{0FC8DFBD-EE42-4DBB-B92D-08BF1F85504A}" type="presOf" srcId="{D944AC87-2140-432B-8649-6C6B600063DC}" destId="{14CE5E6B-D61A-4DB6-A01B-0C901B572EFE}" srcOrd="0" destOrd="0" presId="urn:microsoft.com/office/officeart/2005/8/layout/orgChart1"/>
    <dgm:cxn modelId="{6B8213C6-70FE-43BD-BE0C-09BBC10E1C80}" srcId="{4CDF57FC-FB48-4B54-9157-C7F72C529320}" destId="{5DA4D0DD-0DE0-4A56-A6D9-0623722FD93E}" srcOrd="4" destOrd="0" parTransId="{791060E8-566C-4FC9-8B16-933D9D6D690C}" sibTransId="{D2D2682F-B017-4C8F-AB0F-A7EC09BB5490}"/>
    <dgm:cxn modelId="{947E443F-8ACB-4F64-937A-6E2665BC342C}" type="presOf" srcId="{78B630F5-B63C-4392-BD3B-739E360B78B4}" destId="{78444C97-FC5E-4A19-AEA0-8CA095CACF52}" srcOrd="0" destOrd="0" presId="urn:microsoft.com/office/officeart/2005/8/layout/orgChart1"/>
    <dgm:cxn modelId="{9D0BCACA-E586-4F4D-9538-7F96620096A6}" type="presOf" srcId="{6FC9B6AD-FB56-4840-A0A9-C43C7F1A3931}" destId="{AA9DC9A2-510B-4C22-9427-5FF52C93F574}" srcOrd="0" destOrd="0" presId="urn:microsoft.com/office/officeart/2005/8/layout/orgChart1"/>
    <dgm:cxn modelId="{31BCC5FA-8573-4DC4-A229-E43EB1E6085D}" srcId="{D7CE58E6-DE1A-43EF-9CD2-2330483D77AD}" destId="{FA604BDB-C9FF-48D7-A958-3E825AED1E3E}" srcOrd="0" destOrd="0" parTransId="{4588637B-7720-4B11-8440-1D4A740EC461}" sibTransId="{1B061406-9DF8-4ACE-BCB9-3F53C2A513B3}"/>
    <dgm:cxn modelId="{6B72C99A-47D3-49DA-913E-387B9799EB7F}" type="presOf" srcId="{B8D80C21-B2C0-42EF-B3B1-56E818309E1E}" destId="{1EE0ED2F-C82C-4DEA-A62D-E082B0AFB74D}" srcOrd="1" destOrd="0" presId="urn:microsoft.com/office/officeart/2005/8/layout/orgChart1"/>
    <dgm:cxn modelId="{F608D5D3-36D1-472A-B0C6-58120156275A}" type="presOf" srcId="{24E53CD6-CA8D-4B04-92B8-F2217A8180A7}" destId="{7955F6E7-F67B-46F2-88B8-B5AC67C8BEEE}" srcOrd="0" destOrd="0" presId="urn:microsoft.com/office/officeart/2005/8/layout/orgChart1"/>
    <dgm:cxn modelId="{179CBF4E-492B-4C77-85F1-27B091B4E0BD}" type="presOf" srcId="{80A2EB1D-F618-4BAB-98AE-C2F5181BEC6F}" destId="{77613F96-B69D-4691-9A1D-ABF86F430420}" srcOrd="1" destOrd="0" presId="urn:microsoft.com/office/officeart/2005/8/layout/orgChart1"/>
    <dgm:cxn modelId="{54A9685C-C3E0-47ED-BF75-393C52DF42E4}" type="presOf" srcId="{3C04DB81-16FA-451C-AA90-B76648113D43}" destId="{DEADDC45-F9D4-4A64-ACA5-427FA750B90C}" srcOrd="1" destOrd="0" presId="urn:microsoft.com/office/officeart/2005/8/layout/orgChart1"/>
    <dgm:cxn modelId="{0E751DDC-2E76-444F-B0AA-7D9596067FED}" type="presOf" srcId="{5C87065C-156D-4808-AFF1-796FB99747BA}" destId="{F3B97A84-E552-4991-81C0-832941B184CC}" srcOrd="0" destOrd="0" presId="urn:microsoft.com/office/officeart/2005/8/layout/orgChart1"/>
    <dgm:cxn modelId="{5B885239-CB84-4A78-BE3A-4CCBE86B20AF}" type="presOf" srcId="{FA604BDB-C9FF-48D7-A958-3E825AED1E3E}" destId="{BA39C91A-C76D-43DD-9028-690EB621AE79}" srcOrd="1" destOrd="0" presId="urn:microsoft.com/office/officeart/2005/8/layout/orgChart1"/>
    <dgm:cxn modelId="{BC26EDF0-2BF2-4871-BE9D-0C0D79D75A66}" type="presOf" srcId="{0A6F6988-5802-423A-B98D-11C098D31D53}" destId="{DCA2CC7A-F793-420F-B18F-5F74050B3B63}" srcOrd="0" destOrd="0" presId="urn:microsoft.com/office/officeart/2005/8/layout/orgChart1"/>
    <dgm:cxn modelId="{9D30187D-E1B2-404C-8CC7-014CEEBB5303}" type="presOf" srcId="{56530BB3-5A17-4680-B35A-43EBF4C242C1}" destId="{8ED067BC-AB4E-44EB-9984-72E519E1A967}" srcOrd="0" destOrd="0" presId="urn:microsoft.com/office/officeart/2005/8/layout/orgChart1"/>
    <dgm:cxn modelId="{DFBF0186-D5BF-4BA0-A4AD-293B34F7860B}" srcId="{1B797D99-2130-4714-B0FB-D74931B956FF}" destId="{A3F89837-A599-4CD2-8BC4-AE58548EE5A9}" srcOrd="5" destOrd="0" parTransId="{5A3391C9-2A42-43EC-96D1-95EDA0AE90EA}" sibTransId="{03D1373F-F9A0-4B9C-BB7C-CDFA5426AE27}"/>
    <dgm:cxn modelId="{231FF488-2EF0-440E-AA68-89CB7DCB62A4}" srcId="{9B4F28DA-1D80-4710-87E4-A6064FE7B7D6}" destId="{6A536CEC-AA5D-481A-A49D-0A9EBFC1EBAD}" srcOrd="1" destOrd="0" parTransId="{08F29C18-247B-4D2C-AEB0-2483A5E03EB9}" sibTransId="{8929E96A-F86A-422E-A606-F2501DD2FAA6}"/>
    <dgm:cxn modelId="{87A05E41-4879-4D01-9EE6-CFDC909726B0}" type="presOf" srcId="{D7CE58E6-DE1A-43EF-9CD2-2330483D77AD}" destId="{A2C16153-61C4-42F2-AEED-5A092498A94E}" srcOrd="0" destOrd="0" presId="urn:microsoft.com/office/officeart/2005/8/layout/orgChart1"/>
    <dgm:cxn modelId="{8B92D134-4CB8-4625-A3E0-2A78E0A9546E}" type="presOf" srcId="{31FB6C05-D76E-43E3-AAF5-7B1C6B2F6AFC}" destId="{00293701-D604-4656-89C1-D7F9AD478906}" srcOrd="0" destOrd="0" presId="urn:microsoft.com/office/officeart/2005/8/layout/orgChart1"/>
    <dgm:cxn modelId="{052B3AFF-11B0-4FE1-A8FF-9242F27E2BB1}" type="presOf" srcId="{CFA406E3-F145-48F2-BE78-0380781E45E4}" destId="{24676162-49A3-47E3-9AED-65B3E4D68253}" srcOrd="1" destOrd="0" presId="urn:microsoft.com/office/officeart/2005/8/layout/orgChart1"/>
    <dgm:cxn modelId="{193E12B4-FEA0-4F35-B84D-A0E27A152128}" srcId="{4CDF57FC-FB48-4B54-9157-C7F72C529320}" destId="{E2CDFB4B-67A3-4FF7-88E8-BD58BEDC774C}" srcOrd="1" destOrd="0" parTransId="{691D5F54-A06D-430F-88A8-3B22E0BE2B14}" sibTransId="{FA7C25E8-9A78-4C96-BA3F-77BF9A528582}"/>
    <dgm:cxn modelId="{EF1CF104-FF49-4C3A-8FBF-C622FB8C065D}" type="presOf" srcId="{08F29C18-247B-4D2C-AEB0-2483A5E03EB9}" destId="{9D3E6F4D-0E22-4CEF-A65B-D1D28795150C}" srcOrd="0" destOrd="0" presId="urn:microsoft.com/office/officeart/2005/8/layout/orgChart1"/>
    <dgm:cxn modelId="{3CE92A55-7B11-4C49-84C4-BFAFAEC25564}" type="presOf" srcId="{BEC26907-B6DA-4F39-ACCE-5788F96748E2}" destId="{C0630491-74B3-4521-92EE-10600E681EA1}" srcOrd="0" destOrd="0" presId="urn:microsoft.com/office/officeart/2005/8/layout/orgChart1"/>
    <dgm:cxn modelId="{6F12E20E-8204-4A92-88F2-A03701AF30A3}" type="presOf" srcId="{D1E80D25-5B6D-4CD9-B180-4494C668BD7D}" destId="{4509BF02-1A3C-44B3-901D-6D042010F77D}" srcOrd="1" destOrd="0" presId="urn:microsoft.com/office/officeart/2005/8/layout/orgChart1"/>
    <dgm:cxn modelId="{8982C92C-6721-474B-831B-0F766AEBAB10}" type="presOf" srcId="{D9B8B87E-4770-462A-8DD4-30F06A31A4B0}" destId="{9D47D12F-65A0-4CA5-B89D-4EF38AE31D3E}" srcOrd="0" destOrd="0" presId="urn:microsoft.com/office/officeart/2005/8/layout/orgChart1"/>
    <dgm:cxn modelId="{53A80799-694D-4AFF-8850-E5EC60211CCA}" type="presOf" srcId="{AB10524E-56F0-4E04-A8EB-C4351BABE69C}" destId="{F8C1E31D-4E9A-48E2-B77A-94AD8EE04906}" srcOrd="1" destOrd="0" presId="urn:microsoft.com/office/officeart/2005/8/layout/orgChart1"/>
    <dgm:cxn modelId="{85439E44-F933-4DFE-83AF-91752A874959}" srcId="{74AEE223-0F1D-4EE0-8175-29D24F7A0B6C}" destId="{D7CE58E6-DE1A-43EF-9CD2-2330483D77AD}" srcOrd="2" destOrd="0" parTransId="{5C87065C-156D-4808-AFF1-796FB99747BA}" sibTransId="{B921B194-F5D8-419C-9A33-3398E3449A8C}"/>
    <dgm:cxn modelId="{C68EB8E8-6520-49A6-A93E-D45061FC206E}" type="presOf" srcId="{E2CDFB4B-67A3-4FF7-88E8-BD58BEDC774C}" destId="{CF8022D8-E289-4B12-94C2-BF59CD92D5C7}" srcOrd="0" destOrd="0" presId="urn:microsoft.com/office/officeart/2005/8/layout/orgChart1"/>
    <dgm:cxn modelId="{41A3B097-9D4A-41F2-8ED8-83FA329CC844}" type="presOf" srcId="{029C1E88-2EE0-425B-9A05-F81BFDE8D170}" destId="{801D8B5A-92E7-453A-B29E-E77297D9FF02}" srcOrd="1" destOrd="0" presId="urn:microsoft.com/office/officeart/2005/8/layout/orgChart1"/>
    <dgm:cxn modelId="{9CF35112-2629-4DEA-A6FD-5890F0A43D65}" srcId="{B6947188-E750-4879-90A0-1CD5151BB5E0}" destId="{A1A7E8E6-3ED3-429A-9CCF-049F72CCCBDC}" srcOrd="1" destOrd="0" parTransId="{1727399B-865F-4B67-A59A-7D415A7E762B}" sibTransId="{632747DF-EBED-43DD-B521-A187B8FD7F69}"/>
    <dgm:cxn modelId="{D6306D4D-5AB6-471F-A179-C00CEDB93292}" type="presOf" srcId="{F5E0BE33-04A9-463F-A07B-151DBACCE41C}" destId="{3F3CD8D4-2BFC-40D3-B5E3-4B140B9DFFC6}" srcOrd="1" destOrd="0" presId="urn:microsoft.com/office/officeart/2005/8/layout/orgChart1"/>
    <dgm:cxn modelId="{D8636EAE-CDC2-4403-98B3-5A421B00AFFE}" type="presOf" srcId="{D1E80D25-5B6D-4CD9-B180-4494C668BD7D}" destId="{1F58E3C1-A852-4EA7-BC62-B3EC4F78C4E8}" srcOrd="0" destOrd="0" presId="urn:microsoft.com/office/officeart/2005/8/layout/orgChart1"/>
    <dgm:cxn modelId="{88A6141F-9D13-4E19-B9B4-4254D32B24D8}" type="presOf" srcId="{B6947188-E750-4879-90A0-1CD5151BB5E0}" destId="{65406052-F979-4264-82A8-5BAF468DC064}" srcOrd="1" destOrd="0" presId="urn:microsoft.com/office/officeart/2005/8/layout/orgChart1"/>
    <dgm:cxn modelId="{638314E0-D02B-4E96-BB0E-BEA1F51FC7A5}" type="presOf" srcId="{7E3D54FA-B203-4529-8641-F39E8D5467B1}" destId="{A01D6B75-0C3E-4DBD-9ABA-E26AA380FF4C}" srcOrd="1" destOrd="0" presId="urn:microsoft.com/office/officeart/2005/8/layout/orgChart1"/>
    <dgm:cxn modelId="{AE1EC008-740A-4BD4-B6D9-87FF03876249}" type="presOf" srcId="{22C7D7B3-6398-4695-9929-CB3CBBF4A594}" destId="{069AA483-6C85-4BD3-AE17-AC43618D943A}" srcOrd="0" destOrd="0" presId="urn:microsoft.com/office/officeart/2005/8/layout/orgChart1"/>
    <dgm:cxn modelId="{8E931DA8-D0A5-4238-9808-3FE42869B11B}" type="presOf" srcId="{7E3D54FA-B203-4529-8641-F39E8D5467B1}" destId="{08DDA8B6-8DA6-4351-9D51-D50153185397}" srcOrd="0" destOrd="0" presId="urn:microsoft.com/office/officeart/2005/8/layout/orgChart1"/>
    <dgm:cxn modelId="{E92895AA-A6DB-4BE3-9919-AC9B58A66C37}" type="presOf" srcId="{6A536CEC-AA5D-481A-A49D-0A9EBFC1EBAD}" destId="{F2BC6116-04CB-414B-96DE-3FF7FD5D3F70}" srcOrd="1" destOrd="0" presId="urn:microsoft.com/office/officeart/2005/8/layout/orgChart1"/>
    <dgm:cxn modelId="{D5EDD1A5-AFA4-44ED-9A57-43776A031803}" type="presOf" srcId="{24E53CD6-CA8D-4B04-92B8-F2217A8180A7}" destId="{19925461-5BC4-4E3B-9B74-8CEB33DCA521}" srcOrd="1" destOrd="0" presId="urn:microsoft.com/office/officeart/2005/8/layout/orgChart1"/>
    <dgm:cxn modelId="{78C2B091-67CC-44D7-99C9-BE9C685AB096}" srcId="{74AEE223-0F1D-4EE0-8175-29D24F7A0B6C}" destId="{D1E80D25-5B6D-4CD9-B180-4494C668BD7D}" srcOrd="5" destOrd="0" parTransId="{BA09AF66-4CA4-43AE-BE0D-644CE6F46CAD}" sibTransId="{E1F5D27A-C169-4234-9BB5-423596B8DFA7}"/>
    <dgm:cxn modelId="{D5803E06-E959-4756-B590-9FE366661DD9}" type="presOf" srcId="{E676FA95-D36F-4CD5-BBD4-D417AC0AFE52}" destId="{670C4505-C63D-4E37-822F-EE5B292C2EBC}" srcOrd="0" destOrd="0" presId="urn:microsoft.com/office/officeart/2005/8/layout/orgChart1"/>
    <dgm:cxn modelId="{3B346501-0A7F-4448-B0D9-DD8090824FC2}" type="presOf" srcId="{C049574C-6FFA-4F60-9A52-B28EA0570374}" destId="{4C5BF29D-99D2-4E9B-8260-ECE85C5E3B44}" srcOrd="0" destOrd="0" presId="urn:microsoft.com/office/officeart/2005/8/layout/orgChart1"/>
    <dgm:cxn modelId="{2BE1CFC0-5D63-48A7-9E58-2EAFA9DCCF6E}" type="presOf" srcId="{B8D80C21-B2C0-42EF-B3B1-56E818309E1E}" destId="{6A027CC2-B8F8-4D05-8050-C02FAB90890A}" srcOrd="0" destOrd="0" presId="urn:microsoft.com/office/officeart/2005/8/layout/orgChart1"/>
    <dgm:cxn modelId="{8DCB8253-D2BB-4C08-A102-B8BD68B565C3}" srcId="{74AEE223-0F1D-4EE0-8175-29D24F7A0B6C}" destId="{4CDF57FC-FB48-4B54-9157-C7F72C529320}" srcOrd="0" destOrd="0" parTransId="{2DAC4E3A-9627-4F39-9547-C906281186F2}" sibTransId="{C7A771D8-CB6D-42A5-8EE9-0A289EEE1FF4}"/>
    <dgm:cxn modelId="{D64C5E32-7703-493A-A552-67E2DE4486C5}" type="presOf" srcId="{E2CDFB4B-67A3-4FF7-88E8-BD58BEDC774C}" destId="{834357E5-CCF4-449C-9F7A-355EED921BA2}" srcOrd="1" destOrd="0" presId="urn:microsoft.com/office/officeart/2005/8/layout/orgChart1"/>
    <dgm:cxn modelId="{BD408962-8D89-4C82-BE35-7A97EB08B6AB}" type="presOf" srcId="{4588637B-7720-4B11-8440-1D4A740EC461}" destId="{7C0A2AE1-9FBC-4A98-BA11-AD95F4CA8E7A}" srcOrd="0" destOrd="0" presId="urn:microsoft.com/office/officeart/2005/8/layout/orgChart1"/>
    <dgm:cxn modelId="{69DE339A-D557-42CE-8837-A4831F7E9B1E}" type="presOf" srcId="{5A3391C9-2A42-43EC-96D1-95EDA0AE90EA}" destId="{81B6DEF1-52B4-4C59-9DAC-5EEBB2FF1E65}" srcOrd="0" destOrd="0" presId="urn:microsoft.com/office/officeart/2005/8/layout/orgChart1"/>
    <dgm:cxn modelId="{DE2ECE98-B821-4FDC-A28B-D466FF468936}" srcId="{C049574C-6FFA-4F60-9A52-B28EA0570374}" destId="{120C826F-C8BE-4833-AA5A-EA43E21F4AD8}" srcOrd="2" destOrd="0" parTransId="{775CF09F-80F1-4555-B602-3216EC18CA24}" sibTransId="{9E2602EA-A03D-4396-9541-2DE255AB08BA}"/>
    <dgm:cxn modelId="{D72E6626-35D7-4308-82E7-6E9F618C2251}" type="presOf" srcId="{F9923471-8B44-475E-A6F1-63A915277543}" destId="{52D1102C-FCDB-4576-9ED1-54A3A3DC5432}" srcOrd="0" destOrd="0" presId="urn:microsoft.com/office/officeart/2005/8/layout/orgChart1"/>
    <dgm:cxn modelId="{F5C8E4B5-F863-4E1A-A0AC-86899C56E442}" srcId="{1B797D99-2130-4714-B0FB-D74931B956FF}" destId="{029C1E88-2EE0-425B-9A05-F81BFDE8D170}" srcOrd="1" destOrd="0" parTransId="{49BDB613-5241-4E99-A32B-781D0F44065E}" sibTransId="{F01DCA29-9E10-41A6-9CA1-811581A6E288}"/>
    <dgm:cxn modelId="{C6993D39-A191-46B1-A8E8-45D2728D9F73}" type="presOf" srcId="{599A5480-8190-430B-9A62-1A69C5FBB6BD}" destId="{52D59EB9-1D27-4AC3-B57F-819B6854CEEF}" srcOrd="0" destOrd="0" presId="urn:microsoft.com/office/officeart/2005/8/layout/orgChart1"/>
    <dgm:cxn modelId="{A568E0DE-DED9-4F81-B794-B0F490285846}" type="presOf" srcId="{B6947188-E750-4879-90A0-1CD5151BB5E0}" destId="{B7BF7749-AAA8-4A83-95C3-189277EB570A}" srcOrd="0" destOrd="0" presId="urn:microsoft.com/office/officeart/2005/8/layout/orgChart1"/>
    <dgm:cxn modelId="{85C4C2E4-DBEB-4F06-834B-A9F3B0776AC0}" type="presOf" srcId="{38FFA109-3657-4486-B0A8-4D6497476064}" destId="{C19A6E4A-6441-4731-8A90-E801C94574BD}" srcOrd="0" destOrd="0" presId="urn:microsoft.com/office/officeart/2005/8/layout/orgChart1"/>
    <dgm:cxn modelId="{9D2388DC-C117-4D7A-80C2-5D2C60CFA9D5}" srcId="{74AEE223-0F1D-4EE0-8175-29D24F7A0B6C}" destId="{B6947188-E750-4879-90A0-1CD5151BB5E0}" srcOrd="3" destOrd="0" parTransId="{0A6F6988-5802-423A-B98D-11C098D31D53}" sibTransId="{EF110275-6D34-4D2D-B3F1-975296D6108C}"/>
    <dgm:cxn modelId="{E1AE9B0E-34DF-475F-90AA-FEDFB670D574}" srcId="{74AEE223-0F1D-4EE0-8175-29D24F7A0B6C}" destId="{1B797D99-2130-4714-B0FB-D74931B956FF}" srcOrd="4" destOrd="0" parTransId="{183FCF08-92D2-487D-9FE9-4BC11348F996}" sibTransId="{8C60F421-691F-4E12-9B37-97A991947DBD}"/>
    <dgm:cxn modelId="{4F86B039-2822-452E-A150-8D39C3F729C0}" type="presOf" srcId="{D9B8B87E-4770-462A-8DD4-30F06A31A4B0}" destId="{93C5676A-3C54-4DFB-82B5-1B67785C8F43}" srcOrd="1" destOrd="0" presId="urn:microsoft.com/office/officeart/2005/8/layout/orgChart1"/>
    <dgm:cxn modelId="{D52DD6B8-63C5-4B4B-8C3D-AC00EA3E3C9C}" type="presOf" srcId="{D7CE58E6-DE1A-43EF-9CD2-2330483D77AD}" destId="{16983FA7-35CE-43C0-852A-E9192D2CAAAE}" srcOrd="1" destOrd="0" presId="urn:microsoft.com/office/officeart/2005/8/layout/orgChart1"/>
    <dgm:cxn modelId="{F4D24308-68CF-49C9-9F21-BD187FDB7F2E}" type="presOf" srcId="{F5E0BE33-04A9-463F-A07B-151DBACCE41C}" destId="{6A836B49-98F7-46F2-AC18-7C8538AEE91F}" srcOrd="0" destOrd="0" presId="urn:microsoft.com/office/officeart/2005/8/layout/orgChart1"/>
    <dgm:cxn modelId="{98837732-393B-44C9-9BD8-5342C4B2F0EC}" type="presOf" srcId="{E08E21B3-7C06-4B75-AA4A-FF3DFFDB516A}" destId="{EE8917E3-AB5E-4569-AFC3-8AF8A44A124B}" srcOrd="0" destOrd="0" presId="urn:microsoft.com/office/officeart/2005/8/layout/orgChart1"/>
    <dgm:cxn modelId="{0EFD3823-0268-4121-92B7-9869F18155E2}" type="presOf" srcId="{8F2032DA-58B2-4772-8BE2-8AC524DE84B2}" destId="{9563A9F4-58F8-4DB8-80BA-EF0661EEBAEF}" srcOrd="0" destOrd="0" presId="urn:microsoft.com/office/officeart/2005/8/layout/orgChart1"/>
    <dgm:cxn modelId="{AD15D8A3-F42E-4C70-A4BE-A2EF204985C2}" srcId="{1B797D99-2130-4714-B0FB-D74931B956FF}" destId="{CFA406E3-F145-48F2-BE78-0380781E45E4}" srcOrd="0" destOrd="0" parTransId="{D0A4B837-9B97-49D8-B268-64896A689DFE}" sibTransId="{9E9AC01D-1275-4FE0-88D4-5A51721F3B64}"/>
    <dgm:cxn modelId="{8A660114-EFA5-4313-BEC7-5E25508C2709}" srcId="{1B797D99-2130-4714-B0FB-D74931B956FF}" destId="{F5E0BE33-04A9-463F-A07B-151DBACCE41C}" srcOrd="4" destOrd="0" parTransId="{C3D32217-4917-4666-A0EF-759925624C39}" sibTransId="{2A979A7E-67FF-4A6C-B95A-382896310AF2}"/>
    <dgm:cxn modelId="{3C0BF2B0-C599-4AFE-9F01-B9B9CF4D91D5}" srcId="{D1E80D25-5B6D-4CD9-B180-4494C668BD7D}" destId="{F3883A3B-3864-4CC4-A001-6F413633296D}" srcOrd="0" destOrd="0" parTransId="{0CCD4FED-F9ED-4A9F-9391-245236BA00D1}" sibTransId="{835DEE2B-D337-4E22-BC08-ADC32F3E2E6B}"/>
    <dgm:cxn modelId="{5A620623-F463-4797-BEF9-042D93E6F20E}" srcId="{74AEE223-0F1D-4EE0-8175-29D24F7A0B6C}" destId="{9B4F28DA-1D80-4710-87E4-A6064FE7B7D6}" srcOrd="1" destOrd="0" parTransId="{6FC9B6AD-FB56-4840-A0A9-C43C7F1A3931}" sibTransId="{F5FA449A-9CF0-4C74-8DC8-070844D039DF}"/>
    <dgm:cxn modelId="{AD7BE725-E805-4FDF-9598-CD17B0BC4C82}" type="presOf" srcId="{F3883A3B-3864-4CC4-A001-6F413633296D}" destId="{D3B73232-3567-4E15-ABC6-8B4C7A1C9E32}" srcOrd="0" destOrd="0" presId="urn:microsoft.com/office/officeart/2005/8/layout/orgChart1"/>
    <dgm:cxn modelId="{3F198066-A0BC-4A84-B067-74B597150FD2}" type="presOf" srcId="{2DAC4E3A-9627-4F39-9547-C906281186F2}" destId="{011FE4F0-DFDA-42A4-A497-C7CAD5C98DD7}" srcOrd="0" destOrd="0" presId="urn:microsoft.com/office/officeart/2005/8/layout/orgChart1"/>
    <dgm:cxn modelId="{C699071E-DA27-4ABF-80A9-F63192E7F679}" type="presOf" srcId="{74AEE223-0F1D-4EE0-8175-29D24F7A0B6C}" destId="{4399570E-6F2F-4DC2-95FA-243C68A02A74}" srcOrd="0" destOrd="0" presId="urn:microsoft.com/office/officeart/2005/8/layout/orgChart1"/>
    <dgm:cxn modelId="{0820C241-7407-487A-8BD3-4E1424A6C45A}" type="presOf" srcId="{C3D32217-4917-4666-A0EF-759925624C39}" destId="{44A05431-9147-4F97-BFBF-3F55C450971C}" srcOrd="0" destOrd="0" presId="urn:microsoft.com/office/officeart/2005/8/layout/orgChart1"/>
    <dgm:cxn modelId="{B4B5F6D3-BE7F-4B63-820D-BB38A055E8C0}" type="presOf" srcId="{183FCF08-92D2-487D-9FE9-4BC11348F996}" destId="{24D44310-391E-4A1B-8191-330F82553FC0}" srcOrd="0" destOrd="0" presId="urn:microsoft.com/office/officeart/2005/8/layout/orgChart1"/>
    <dgm:cxn modelId="{D106AFC6-90E3-4A30-A888-D859DC01EB32}" type="presOf" srcId="{1B797D99-2130-4714-B0FB-D74931B956FF}" destId="{11E39FD0-0705-4EEE-BF15-80343C197118}" srcOrd="0" destOrd="0" presId="urn:microsoft.com/office/officeart/2005/8/layout/orgChart1"/>
    <dgm:cxn modelId="{CA4776D5-B02B-4199-83FA-A7AA9C5D3BDC}" type="presOf" srcId="{DB28769C-DA51-4777-8ECC-2E9FAA7ED8C3}" destId="{B529DF85-B7AA-4DF2-9E12-5B514B868DEB}" srcOrd="0" destOrd="0" presId="urn:microsoft.com/office/officeart/2005/8/layout/orgChart1"/>
    <dgm:cxn modelId="{C9C8250D-3C87-4DC6-AD71-C45960E539C4}" srcId="{C049574C-6FFA-4F60-9A52-B28EA0570374}" destId="{AB10524E-56F0-4E04-A8EB-C4351BABE69C}" srcOrd="1" destOrd="0" parTransId="{5BA0947F-DAB2-4E60-A5A1-76BBDB7E2E5A}" sibTransId="{6BF88AED-D445-4B2F-9345-4FC917D97948}"/>
    <dgm:cxn modelId="{9BADB8AC-DFDB-4C4D-9712-029AC972A4B8}" srcId="{C049574C-6FFA-4F60-9A52-B28EA0570374}" destId="{24E53CD6-CA8D-4B04-92B8-F2217A8180A7}" srcOrd="0" destOrd="0" parTransId="{FC24AA1E-5DC7-43F6-AC88-CE722D431FCD}" sibTransId="{9EB89F3C-AE18-4521-B17D-8A1C7E851EC8}"/>
    <dgm:cxn modelId="{C5F5A491-7727-460E-9D62-F01E8AB1CB21}" type="presOf" srcId="{D944AC87-2140-432B-8649-6C6B600063DC}" destId="{B6A8244D-364F-4E47-9BAD-E240AE983CE1}" srcOrd="1" destOrd="0" presId="urn:microsoft.com/office/officeart/2005/8/layout/orgChart1"/>
    <dgm:cxn modelId="{0600E363-DC55-4B72-A45A-9238F95C12EA}" type="presOf" srcId="{791060E8-566C-4FC9-8B16-933D9D6D690C}" destId="{E89493A9-0BFF-4784-816D-75830DA74D32}" srcOrd="0" destOrd="0" presId="urn:microsoft.com/office/officeart/2005/8/layout/orgChart1"/>
    <dgm:cxn modelId="{BA7997EC-489B-4FC9-9671-E6D27F93338A}" type="presOf" srcId="{6F857043-6BDB-45FE-8C02-4E6C4A821E2B}" destId="{A0A43BBF-71DC-4B23-9413-AD33A6FB4232}" srcOrd="0" destOrd="0" presId="urn:microsoft.com/office/officeart/2005/8/layout/orgChart1"/>
    <dgm:cxn modelId="{E04288D9-C102-4A82-8CCE-A6ED32C5EE75}" srcId="{B6947188-E750-4879-90A0-1CD5151BB5E0}" destId="{D944AC87-2140-432B-8649-6C6B600063DC}" srcOrd="0" destOrd="0" parTransId="{FC3AB761-536F-414B-9D37-519D58F16F81}" sibTransId="{379EF603-92F7-499E-892C-08191229A9D8}"/>
    <dgm:cxn modelId="{A8DBAC07-4F50-44B9-89CE-39401A59C123}" type="presOf" srcId="{A3F89837-A599-4CD2-8BC4-AE58548EE5A9}" destId="{32364E04-EC45-4AD2-AC39-83DE7C59D30B}" srcOrd="0" destOrd="0" presId="urn:microsoft.com/office/officeart/2005/8/layout/orgChart1"/>
    <dgm:cxn modelId="{36C3606A-2800-4CCC-8469-6B3DA6225C09}" type="presOf" srcId="{0CCD4FED-F9ED-4A9F-9391-245236BA00D1}" destId="{4B0154F5-DC7C-4787-80F8-83B8E933EEEA}" srcOrd="0" destOrd="0" presId="urn:microsoft.com/office/officeart/2005/8/layout/orgChart1"/>
    <dgm:cxn modelId="{550A9E3E-B52F-4180-BEBD-D089C01E1A6C}" type="presOf" srcId="{FA604BDB-C9FF-48D7-A958-3E825AED1E3E}" destId="{7082E6B0-9C47-4232-954E-08CE1438CFCA}" srcOrd="0" destOrd="0" presId="urn:microsoft.com/office/officeart/2005/8/layout/orgChart1"/>
    <dgm:cxn modelId="{A9EB6C67-44F1-480B-B4BE-4292E3AEEA68}" type="presOf" srcId="{4CDF57FC-FB48-4B54-9157-C7F72C529320}" destId="{D5DC9D7C-E0C5-40DD-84B2-90928CB330BC}" srcOrd="0" destOrd="0" presId="urn:microsoft.com/office/officeart/2005/8/layout/orgChart1"/>
    <dgm:cxn modelId="{F162D592-953B-4A9A-BA30-CFCFD0EB0E61}" type="presOf" srcId="{AB10524E-56F0-4E04-A8EB-C4351BABE69C}" destId="{405ADF60-976D-4D20-BD3C-8E424D103E47}" srcOrd="0" destOrd="0" presId="urn:microsoft.com/office/officeart/2005/8/layout/orgChart1"/>
    <dgm:cxn modelId="{A729CD78-486B-452B-B7A2-E918B058E880}" srcId="{1B797D99-2130-4714-B0FB-D74931B956FF}" destId="{DB28769C-DA51-4777-8ECC-2E9FAA7ED8C3}" srcOrd="3" destOrd="0" parTransId="{742C9A96-C0F5-4A9F-A935-5F5A23746A90}" sibTransId="{8754F9CF-868E-4676-86E3-3DA1FA5B6D12}"/>
    <dgm:cxn modelId="{B3FB7040-7054-49A7-BD38-8A5A83AAF0F1}" type="presOf" srcId="{742C9A96-C0F5-4A9F-A935-5F5A23746A90}" destId="{B0728150-FFB8-414C-996A-44499754B620}" srcOrd="0" destOrd="0" presId="urn:microsoft.com/office/officeart/2005/8/layout/orgChart1"/>
    <dgm:cxn modelId="{B944EF2B-0384-4EED-A1EA-189517E2D109}" type="presOf" srcId="{74AEE223-0F1D-4EE0-8175-29D24F7A0B6C}" destId="{7F5AB52E-3CCB-4408-A3D1-23B935AE6571}" srcOrd="1" destOrd="0" presId="urn:microsoft.com/office/officeart/2005/8/layout/orgChart1"/>
    <dgm:cxn modelId="{7500DBEB-CF2D-4A86-AB2C-27438725D89E}" type="presOf" srcId="{599A5480-8190-430B-9A62-1A69C5FBB6BD}" destId="{6D662CDD-5699-46A5-864A-3F73A772ECEC}" srcOrd="1" destOrd="0" presId="urn:microsoft.com/office/officeart/2005/8/layout/orgChart1"/>
    <dgm:cxn modelId="{8D249323-C01D-41ED-9EC5-B73C6A2EF4DC}" type="presOf" srcId="{9B4F28DA-1D80-4710-87E4-A6064FE7B7D6}" destId="{2A628091-B5AD-4AAE-AF2A-19A9CDFA019B}" srcOrd="0" destOrd="0" presId="urn:microsoft.com/office/officeart/2005/8/layout/orgChart1"/>
    <dgm:cxn modelId="{613F2C27-0177-4497-9109-F19B41FCA3ED}" srcId="{9B4F28DA-1D80-4710-87E4-A6064FE7B7D6}" destId="{B8D80C21-B2C0-42EF-B3B1-56E818309E1E}" srcOrd="4" destOrd="0" parTransId="{31FB6C05-D76E-43E3-AAF5-7B1C6B2F6AFC}" sibTransId="{8E410F13-70FE-42A0-9C82-49044D14BC5E}"/>
    <dgm:cxn modelId="{B41A2992-3C21-4A42-9C4F-874C56653493}" type="presOf" srcId="{120C826F-C8BE-4833-AA5A-EA43E21F4AD8}" destId="{E39E087F-4088-4F30-9011-C91FDEC0AA17}" srcOrd="1" destOrd="0" presId="urn:microsoft.com/office/officeart/2005/8/layout/orgChart1"/>
    <dgm:cxn modelId="{F071EA06-73A0-40E1-9514-452AF1150CB7}" type="presParOf" srcId="{4C5BF29D-99D2-4E9B-8260-ECE85C5E3B44}" destId="{CCEE3C28-015A-4A8A-BF2E-7839A17A81A4}" srcOrd="0" destOrd="0" presId="urn:microsoft.com/office/officeart/2005/8/layout/orgChart1"/>
    <dgm:cxn modelId="{914AA417-F07E-47CF-A9E6-950FD2DDA809}" type="presParOf" srcId="{CCEE3C28-015A-4A8A-BF2E-7839A17A81A4}" destId="{33F3915F-A4E9-4FC9-9726-B5406B409FB1}" srcOrd="0" destOrd="0" presId="urn:microsoft.com/office/officeart/2005/8/layout/orgChart1"/>
    <dgm:cxn modelId="{78C21EDC-142B-48AF-883B-26C13BAA3F26}" type="presParOf" srcId="{33F3915F-A4E9-4FC9-9726-B5406B409FB1}" destId="{7955F6E7-F67B-46F2-88B8-B5AC67C8BEEE}" srcOrd="0" destOrd="0" presId="urn:microsoft.com/office/officeart/2005/8/layout/orgChart1"/>
    <dgm:cxn modelId="{F2B349A6-28B0-4AE8-8CF0-8D9C7A4661F1}" type="presParOf" srcId="{33F3915F-A4E9-4FC9-9726-B5406B409FB1}" destId="{19925461-5BC4-4E3B-9B74-8CEB33DCA521}" srcOrd="1" destOrd="0" presId="urn:microsoft.com/office/officeart/2005/8/layout/orgChart1"/>
    <dgm:cxn modelId="{85377C55-8491-4B8A-B6BD-141BC5163756}" type="presParOf" srcId="{CCEE3C28-015A-4A8A-BF2E-7839A17A81A4}" destId="{6DF4E248-5CB0-4D69-8102-B7DDC77BE7B6}" srcOrd="1" destOrd="0" presId="urn:microsoft.com/office/officeart/2005/8/layout/orgChart1"/>
    <dgm:cxn modelId="{CACA907B-DF2B-483B-94C6-88ADADA6AA11}" type="presParOf" srcId="{CCEE3C28-015A-4A8A-BF2E-7839A17A81A4}" destId="{AAA0D1D2-9683-4D13-A5FE-F00E8EB54627}" srcOrd="2" destOrd="0" presId="urn:microsoft.com/office/officeart/2005/8/layout/orgChart1"/>
    <dgm:cxn modelId="{3B6F2CFD-5126-4CF9-833E-AE4EEDFECCFA}" type="presParOf" srcId="{4C5BF29D-99D2-4E9B-8260-ECE85C5E3B44}" destId="{51F0FF82-697C-42DC-88A5-1A9C218CDB88}" srcOrd="1" destOrd="0" presId="urn:microsoft.com/office/officeart/2005/8/layout/orgChart1"/>
    <dgm:cxn modelId="{AF14E599-C905-40A1-A051-AB175CC0DCBA}" type="presParOf" srcId="{51F0FF82-697C-42DC-88A5-1A9C218CDB88}" destId="{C2A1ED82-5C43-4B51-AD7E-927B3CEAC39C}" srcOrd="0" destOrd="0" presId="urn:microsoft.com/office/officeart/2005/8/layout/orgChart1"/>
    <dgm:cxn modelId="{A91416F2-CB71-4381-81F6-DBDEB90E0BCC}" type="presParOf" srcId="{C2A1ED82-5C43-4B51-AD7E-927B3CEAC39C}" destId="{405ADF60-976D-4D20-BD3C-8E424D103E47}" srcOrd="0" destOrd="0" presId="urn:microsoft.com/office/officeart/2005/8/layout/orgChart1"/>
    <dgm:cxn modelId="{479B0478-FE13-4818-80AA-F02719D3B6C4}" type="presParOf" srcId="{C2A1ED82-5C43-4B51-AD7E-927B3CEAC39C}" destId="{F8C1E31D-4E9A-48E2-B77A-94AD8EE04906}" srcOrd="1" destOrd="0" presId="urn:microsoft.com/office/officeart/2005/8/layout/orgChart1"/>
    <dgm:cxn modelId="{A8E637DC-03EF-4CF7-9AF4-2BBE0A4DF524}" type="presParOf" srcId="{51F0FF82-697C-42DC-88A5-1A9C218CDB88}" destId="{9C62126E-447F-4D86-808D-44D5CE4D1DAC}" srcOrd="1" destOrd="0" presId="urn:microsoft.com/office/officeart/2005/8/layout/orgChart1"/>
    <dgm:cxn modelId="{94E676BF-B481-43CB-88C4-7B2CEA6F693B}" type="presParOf" srcId="{51F0FF82-697C-42DC-88A5-1A9C218CDB88}" destId="{ECFDEF6E-CB3D-4F60-BF6E-CF70A8925FCC}" srcOrd="2" destOrd="0" presId="urn:microsoft.com/office/officeart/2005/8/layout/orgChart1"/>
    <dgm:cxn modelId="{56066D62-3671-4FEB-89C6-163F7AE9C656}" type="presParOf" srcId="{4C5BF29D-99D2-4E9B-8260-ECE85C5E3B44}" destId="{F795F91F-0E3D-46B8-93CE-34842374114B}" srcOrd="2" destOrd="0" presId="urn:microsoft.com/office/officeart/2005/8/layout/orgChart1"/>
    <dgm:cxn modelId="{A9261145-A3D3-4AAA-B78F-FE4652D167FC}" type="presParOf" srcId="{F795F91F-0E3D-46B8-93CE-34842374114B}" destId="{AB5A8ADA-0F99-49B6-9D96-31FC3DD0CA21}" srcOrd="0" destOrd="0" presId="urn:microsoft.com/office/officeart/2005/8/layout/orgChart1"/>
    <dgm:cxn modelId="{1F014715-C19E-4348-8195-07DFE59BEEE2}" type="presParOf" srcId="{AB5A8ADA-0F99-49B6-9D96-31FC3DD0CA21}" destId="{78B31BFC-DD53-4A2E-9747-2ED82D100393}" srcOrd="0" destOrd="0" presId="urn:microsoft.com/office/officeart/2005/8/layout/orgChart1"/>
    <dgm:cxn modelId="{A9EACA7E-42A9-4501-BFC3-5E2A3D3D1A68}" type="presParOf" srcId="{AB5A8ADA-0F99-49B6-9D96-31FC3DD0CA21}" destId="{E39E087F-4088-4F30-9011-C91FDEC0AA17}" srcOrd="1" destOrd="0" presId="urn:microsoft.com/office/officeart/2005/8/layout/orgChart1"/>
    <dgm:cxn modelId="{EB1B75E7-A6CF-4C61-9DB6-81FF174AD0B8}" type="presParOf" srcId="{F795F91F-0E3D-46B8-93CE-34842374114B}" destId="{4FEB2D65-D5D6-4C6F-AB1F-D926586696A9}" srcOrd="1" destOrd="0" presId="urn:microsoft.com/office/officeart/2005/8/layout/orgChart1"/>
    <dgm:cxn modelId="{5EB90A55-4D82-4D76-8FF3-9CDBBC2FD8CF}" type="presParOf" srcId="{F795F91F-0E3D-46B8-93CE-34842374114B}" destId="{0CC1E367-A7B0-4B66-A4E0-D9666CE54319}" srcOrd="2" destOrd="0" presId="urn:microsoft.com/office/officeart/2005/8/layout/orgChart1"/>
    <dgm:cxn modelId="{BDEF9292-706B-46FB-8802-B7B1C1E60895}" type="presParOf" srcId="{4C5BF29D-99D2-4E9B-8260-ECE85C5E3B44}" destId="{68EE089A-241E-49A4-9195-E1982367D104}" srcOrd="3" destOrd="0" presId="urn:microsoft.com/office/officeart/2005/8/layout/orgChart1"/>
    <dgm:cxn modelId="{24AAC454-AF66-4E32-846D-90734AA7D3CE}" type="presParOf" srcId="{68EE089A-241E-49A4-9195-E1982367D104}" destId="{75250BAF-2CFC-4446-B926-0F168160F569}" srcOrd="0" destOrd="0" presId="urn:microsoft.com/office/officeart/2005/8/layout/orgChart1"/>
    <dgm:cxn modelId="{F54F52F1-1DFA-4DBD-B2EE-6927FA9E2610}" type="presParOf" srcId="{75250BAF-2CFC-4446-B926-0F168160F569}" destId="{4399570E-6F2F-4DC2-95FA-243C68A02A74}" srcOrd="0" destOrd="0" presId="urn:microsoft.com/office/officeart/2005/8/layout/orgChart1"/>
    <dgm:cxn modelId="{CF39AF96-6C58-4B66-A54D-3CBC3A236EB3}" type="presParOf" srcId="{75250BAF-2CFC-4446-B926-0F168160F569}" destId="{7F5AB52E-3CCB-4408-A3D1-23B935AE6571}" srcOrd="1" destOrd="0" presId="urn:microsoft.com/office/officeart/2005/8/layout/orgChart1"/>
    <dgm:cxn modelId="{D9CAFFCC-811B-454C-B987-367D27897A0A}" type="presParOf" srcId="{68EE089A-241E-49A4-9195-E1982367D104}" destId="{EAE2DC0A-5BB5-4ACE-8F5A-039165D0999C}" srcOrd="1" destOrd="0" presId="urn:microsoft.com/office/officeart/2005/8/layout/orgChart1"/>
    <dgm:cxn modelId="{57132902-8C51-45DB-A491-82D109F5B07C}" type="presParOf" srcId="{EAE2DC0A-5BB5-4ACE-8F5A-039165D0999C}" destId="{011FE4F0-DFDA-42A4-A497-C7CAD5C98DD7}" srcOrd="0" destOrd="0" presId="urn:microsoft.com/office/officeart/2005/8/layout/orgChart1"/>
    <dgm:cxn modelId="{B881FD17-A372-45FA-B315-98C57F1D780E}" type="presParOf" srcId="{EAE2DC0A-5BB5-4ACE-8F5A-039165D0999C}" destId="{A35E7937-2F18-4D8F-AE24-A7D4F013AAF2}" srcOrd="1" destOrd="0" presId="urn:microsoft.com/office/officeart/2005/8/layout/orgChart1"/>
    <dgm:cxn modelId="{7E0ABD19-42CD-4AAA-A177-4D005ED4BE0E}" type="presParOf" srcId="{A35E7937-2F18-4D8F-AE24-A7D4F013AAF2}" destId="{44DB6FB0-EFE9-48CC-ADC5-411E9914FE22}" srcOrd="0" destOrd="0" presId="urn:microsoft.com/office/officeart/2005/8/layout/orgChart1"/>
    <dgm:cxn modelId="{9E5FCC86-6EAA-4A53-9540-1D1B95AC8B10}" type="presParOf" srcId="{44DB6FB0-EFE9-48CC-ADC5-411E9914FE22}" destId="{D5DC9D7C-E0C5-40DD-84B2-90928CB330BC}" srcOrd="0" destOrd="0" presId="urn:microsoft.com/office/officeart/2005/8/layout/orgChart1"/>
    <dgm:cxn modelId="{6BB388CC-7607-41A7-9C0F-17A48082E681}" type="presParOf" srcId="{44DB6FB0-EFE9-48CC-ADC5-411E9914FE22}" destId="{F49D4798-71F7-4891-8DCF-66952A9AC4C6}" srcOrd="1" destOrd="0" presId="urn:microsoft.com/office/officeart/2005/8/layout/orgChart1"/>
    <dgm:cxn modelId="{80DCD65E-B338-4A24-A8EC-A1739B05946B}" type="presParOf" srcId="{A35E7937-2F18-4D8F-AE24-A7D4F013AAF2}" destId="{0C0104A1-1501-4BAF-97E4-D06B5FE92A17}" srcOrd="1" destOrd="0" presId="urn:microsoft.com/office/officeart/2005/8/layout/orgChart1"/>
    <dgm:cxn modelId="{5D98B25A-AE59-4BAC-9BF8-8F3E9F3ACE56}" type="presParOf" srcId="{0C0104A1-1501-4BAF-97E4-D06B5FE92A17}" destId="{A0A43BBF-71DC-4B23-9413-AD33A6FB4232}" srcOrd="0" destOrd="0" presId="urn:microsoft.com/office/officeart/2005/8/layout/orgChart1"/>
    <dgm:cxn modelId="{B45E35C4-4F24-4966-BB14-354639ECA3E6}" type="presParOf" srcId="{0C0104A1-1501-4BAF-97E4-D06B5FE92A17}" destId="{E6565BD0-EDC4-4C66-9436-9B0173335D79}" srcOrd="1" destOrd="0" presId="urn:microsoft.com/office/officeart/2005/8/layout/orgChart1"/>
    <dgm:cxn modelId="{941782CB-659C-4169-B83A-F13A1972EE7A}" type="presParOf" srcId="{E6565BD0-EDC4-4C66-9436-9B0173335D79}" destId="{18DAB416-6BB5-4524-A0FE-4AF8994DEAB7}" srcOrd="0" destOrd="0" presId="urn:microsoft.com/office/officeart/2005/8/layout/orgChart1"/>
    <dgm:cxn modelId="{252DB2A1-4E63-460E-8E9D-ABDDF09A66BA}" type="presParOf" srcId="{18DAB416-6BB5-4524-A0FE-4AF8994DEAB7}" destId="{C19A6E4A-6441-4731-8A90-E801C94574BD}" srcOrd="0" destOrd="0" presId="urn:microsoft.com/office/officeart/2005/8/layout/orgChart1"/>
    <dgm:cxn modelId="{1B011157-22C9-4D0D-820C-30B07E3ED056}" type="presParOf" srcId="{18DAB416-6BB5-4524-A0FE-4AF8994DEAB7}" destId="{C40D190E-FE58-43E3-ADE4-D6E33B871665}" srcOrd="1" destOrd="0" presId="urn:microsoft.com/office/officeart/2005/8/layout/orgChart1"/>
    <dgm:cxn modelId="{30C7A922-4F24-4AA2-8744-350A38515B54}" type="presParOf" srcId="{E6565BD0-EDC4-4C66-9436-9B0173335D79}" destId="{41E639E8-3820-4D0D-AEA0-7CFA23A49F20}" srcOrd="1" destOrd="0" presId="urn:microsoft.com/office/officeart/2005/8/layout/orgChart1"/>
    <dgm:cxn modelId="{73A7E1C4-A9E7-4D74-9D37-B2C8ED5C7861}" type="presParOf" srcId="{E6565BD0-EDC4-4C66-9436-9B0173335D79}" destId="{BDDD7B25-5B3D-466D-9C08-728CCA4A7AE7}" srcOrd="2" destOrd="0" presId="urn:microsoft.com/office/officeart/2005/8/layout/orgChart1"/>
    <dgm:cxn modelId="{41EDDA73-8523-480B-B356-3D749420585D}" type="presParOf" srcId="{0C0104A1-1501-4BAF-97E4-D06B5FE92A17}" destId="{F8579959-A8A6-4626-9FE2-2E7DB7D9E3DD}" srcOrd="2" destOrd="0" presId="urn:microsoft.com/office/officeart/2005/8/layout/orgChart1"/>
    <dgm:cxn modelId="{5E1E0A66-DF2B-4189-9A21-35D5B6CBA07A}" type="presParOf" srcId="{0C0104A1-1501-4BAF-97E4-D06B5FE92A17}" destId="{D88943D4-A7D0-4E12-B2C5-64CB3E6F81CF}" srcOrd="3" destOrd="0" presId="urn:microsoft.com/office/officeart/2005/8/layout/orgChart1"/>
    <dgm:cxn modelId="{15A0B51E-7FA1-4D66-BC42-DE00647B89FC}" type="presParOf" srcId="{D88943D4-A7D0-4E12-B2C5-64CB3E6F81CF}" destId="{4C981F92-A804-47A8-B4FB-DC77FCD54920}" srcOrd="0" destOrd="0" presId="urn:microsoft.com/office/officeart/2005/8/layout/orgChart1"/>
    <dgm:cxn modelId="{225AFC03-70CA-4FDB-870E-65185420E147}" type="presParOf" srcId="{4C981F92-A804-47A8-B4FB-DC77FCD54920}" destId="{CF8022D8-E289-4B12-94C2-BF59CD92D5C7}" srcOrd="0" destOrd="0" presId="urn:microsoft.com/office/officeart/2005/8/layout/orgChart1"/>
    <dgm:cxn modelId="{3233E1D8-1F41-411B-AB3E-B08B9916BE35}" type="presParOf" srcId="{4C981F92-A804-47A8-B4FB-DC77FCD54920}" destId="{834357E5-CCF4-449C-9F7A-355EED921BA2}" srcOrd="1" destOrd="0" presId="urn:microsoft.com/office/officeart/2005/8/layout/orgChart1"/>
    <dgm:cxn modelId="{0EC232B9-1EB5-4B33-A42C-783F8D7CE0B5}" type="presParOf" srcId="{D88943D4-A7D0-4E12-B2C5-64CB3E6F81CF}" destId="{D196A7A9-6766-4C32-BFB6-D6DA522B7651}" srcOrd="1" destOrd="0" presId="urn:microsoft.com/office/officeart/2005/8/layout/orgChart1"/>
    <dgm:cxn modelId="{DC7A97A6-749E-463A-B02A-C12578F1280F}" type="presParOf" srcId="{D88943D4-A7D0-4E12-B2C5-64CB3E6F81CF}" destId="{A4AEE2F9-1751-438C-B973-7B6C782BC87B}" srcOrd="2" destOrd="0" presId="urn:microsoft.com/office/officeart/2005/8/layout/orgChart1"/>
    <dgm:cxn modelId="{D1BC9984-35DF-4C81-9839-BD2262145A76}" type="presParOf" srcId="{0C0104A1-1501-4BAF-97E4-D06B5FE92A17}" destId="{4F06722A-DC46-42E3-B00C-515C04E5AB72}" srcOrd="4" destOrd="0" presId="urn:microsoft.com/office/officeart/2005/8/layout/orgChart1"/>
    <dgm:cxn modelId="{C0021CDD-25D7-4FAA-9A61-1E45636AB55E}" type="presParOf" srcId="{0C0104A1-1501-4BAF-97E4-D06B5FE92A17}" destId="{7B6D4911-85C2-4784-86B7-0741FF177F5C}" srcOrd="5" destOrd="0" presId="urn:microsoft.com/office/officeart/2005/8/layout/orgChart1"/>
    <dgm:cxn modelId="{5929CF69-78B2-4DEC-B785-3E208B6BC8AD}" type="presParOf" srcId="{7B6D4911-85C2-4784-86B7-0741FF177F5C}" destId="{D2BCEF06-99C7-4456-80F2-331CB4F5A3BC}" srcOrd="0" destOrd="0" presId="urn:microsoft.com/office/officeart/2005/8/layout/orgChart1"/>
    <dgm:cxn modelId="{2A50DE28-BE63-415D-BD5E-4D28E18AD67E}" type="presParOf" srcId="{D2BCEF06-99C7-4456-80F2-331CB4F5A3BC}" destId="{9D47D12F-65A0-4CA5-B89D-4EF38AE31D3E}" srcOrd="0" destOrd="0" presId="urn:microsoft.com/office/officeart/2005/8/layout/orgChart1"/>
    <dgm:cxn modelId="{82E4F19D-2E77-43E1-9202-78C3E1E4079B}" type="presParOf" srcId="{D2BCEF06-99C7-4456-80F2-331CB4F5A3BC}" destId="{93C5676A-3C54-4DFB-82B5-1B67785C8F43}" srcOrd="1" destOrd="0" presId="urn:microsoft.com/office/officeart/2005/8/layout/orgChart1"/>
    <dgm:cxn modelId="{9C3178D9-F46B-49CB-8C09-998F494030D2}" type="presParOf" srcId="{7B6D4911-85C2-4784-86B7-0741FF177F5C}" destId="{10EFC167-E0D7-43EB-B1C7-56AAD742E991}" srcOrd="1" destOrd="0" presId="urn:microsoft.com/office/officeart/2005/8/layout/orgChart1"/>
    <dgm:cxn modelId="{A5E0FF39-9FF6-48EA-9A3C-15D8669C7AC7}" type="presParOf" srcId="{7B6D4911-85C2-4784-86B7-0741FF177F5C}" destId="{A795B145-1340-4A7E-9164-54289FF0DEE5}" srcOrd="2" destOrd="0" presId="urn:microsoft.com/office/officeart/2005/8/layout/orgChart1"/>
    <dgm:cxn modelId="{69CBE53E-26A1-419A-A06E-0549609476EA}" type="presParOf" srcId="{0C0104A1-1501-4BAF-97E4-D06B5FE92A17}" destId="{9563A9F4-58F8-4DB8-80BA-EF0661EEBAEF}" srcOrd="6" destOrd="0" presId="urn:microsoft.com/office/officeart/2005/8/layout/orgChart1"/>
    <dgm:cxn modelId="{E9F5994E-CB42-48EF-B916-646B5D27229E}" type="presParOf" srcId="{0C0104A1-1501-4BAF-97E4-D06B5FE92A17}" destId="{80E6D0EA-5939-4622-85FF-9C38FB2E3DA1}" srcOrd="7" destOrd="0" presId="urn:microsoft.com/office/officeart/2005/8/layout/orgChart1"/>
    <dgm:cxn modelId="{D2477D11-190D-40BC-B9DC-696C37B33F0D}" type="presParOf" srcId="{80E6D0EA-5939-4622-85FF-9C38FB2E3DA1}" destId="{13EEEA06-81AA-4F2E-AEC4-FE1936C193F3}" srcOrd="0" destOrd="0" presId="urn:microsoft.com/office/officeart/2005/8/layout/orgChart1"/>
    <dgm:cxn modelId="{6BA9D298-44AA-4E72-A926-BA34B60D406E}" type="presParOf" srcId="{13EEEA06-81AA-4F2E-AEC4-FE1936C193F3}" destId="{F26D1130-1D62-4327-9A6C-DFEBE19D6E66}" srcOrd="0" destOrd="0" presId="urn:microsoft.com/office/officeart/2005/8/layout/orgChart1"/>
    <dgm:cxn modelId="{1B5F97DD-FFF1-4AB4-9380-6E17C701C0CE}" type="presParOf" srcId="{13EEEA06-81AA-4F2E-AEC4-FE1936C193F3}" destId="{28628556-6860-4205-8D92-0ED26E90CBFB}" srcOrd="1" destOrd="0" presId="urn:microsoft.com/office/officeart/2005/8/layout/orgChart1"/>
    <dgm:cxn modelId="{5AB9EE26-E317-4B90-8FA6-CD6CD01E1DBA}" type="presParOf" srcId="{80E6D0EA-5939-4622-85FF-9C38FB2E3DA1}" destId="{45E2FA5D-D62B-4021-B3EB-63A66F875631}" srcOrd="1" destOrd="0" presId="urn:microsoft.com/office/officeart/2005/8/layout/orgChart1"/>
    <dgm:cxn modelId="{DD17C24B-D027-4185-9736-39A6B493A610}" type="presParOf" srcId="{80E6D0EA-5939-4622-85FF-9C38FB2E3DA1}" destId="{E814D086-C97F-4CB0-99C7-AF2717D18ECE}" srcOrd="2" destOrd="0" presId="urn:microsoft.com/office/officeart/2005/8/layout/orgChart1"/>
    <dgm:cxn modelId="{55AD78FF-8AFC-4BB5-ADA6-77D7130440E0}" type="presParOf" srcId="{0C0104A1-1501-4BAF-97E4-D06B5FE92A17}" destId="{E89493A9-0BFF-4784-816D-75830DA74D32}" srcOrd="8" destOrd="0" presId="urn:microsoft.com/office/officeart/2005/8/layout/orgChart1"/>
    <dgm:cxn modelId="{0C4A9B6B-BE51-4D96-A018-5A2ECB89A829}" type="presParOf" srcId="{0C0104A1-1501-4BAF-97E4-D06B5FE92A17}" destId="{CEA301F7-5425-4EFF-AB99-F325419536E0}" srcOrd="9" destOrd="0" presId="urn:microsoft.com/office/officeart/2005/8/layout/orgChart1"/>
    <dgm:cxn modelId="{784D13E0-3FFB-452A-B834-E53F79F21D0F}" type="presParOf" srcId="{CEA301F7-5425-4EFF-AB99-F325419536E0}" destId="{7CC26E51-7CF3-42E9-9815-67A3DB65D89B}" srcOrd="0" destOrd="0" presId="urn:microsoft.com/office/officeart/2005/8/layout/orgChart1"/>
    <dgm:cxn modelId="{D7137A9A-D18C-4DC0-8DDA-7B9A000875BE}" type="presParOf" srcId="{7CC26E51-7CF3-42E9-9815-67A3DB65D89B}" destId="{F1BC5D80-FB3B-49E1-A37E-274713357265}" srcOrd="0" destOrd="0" presId="urn:microsoft.com/office/officeart/2005/8/layout/orgChart1"/>
    <dgm:cxn modelId="{E9607ED5-BB0D-4ADA-9BDE-0E32FD24057C}" type="presParOf" srcId="{7CC26E51-7CF3-42E9-9815-67A3DB65D89B}" destId="{C44D47D2-B18B-4708-B648-742ED51D21E4}" srcOrd="1" destOrd="0" presId="urn:microsoft.com/office/officeart/2005/8/layout/orgChart1"/>
    <dgm:cxn modelId="{7D96AB48-731B-48CB-855E-60A80C642AA1}" type="presParOf" srcId="{CEA301F7-5425-4EFF-AB99-F325419536E0}" destId="{EDEAEB59-C317-4513-BC2A-5CC8EF22D43C}" srcOrd="1" destOrd="0" presId="urn:microsoft.com/office/officeart/2005/8/layout/orgChart1"/>
    <dgm:cxn modelId="{C6ACDFF8-ABDA-4ACA-A7F0-7E457500F444}" type="presParOf" srcId="{CEA301F7-5425-4EFF-AB99-F325419536E0}" destId="{3410511C-0433-43E0-AF06-BC7C981D93BC}" srcOrd="2" destOrd="0" presId="urn:microsoft.com/office/officeart/2005/8/layout/orgChart1"/>
    <dgm:cxn modelId="{D37D5C1E-6A71-4BBA-A742-6122EFBABF0A}" type="presParOf" srcId="{0C0104A1-1501-4BAF-97E4-D06B5FE92A17}" destId="{78444C97-FC5E-4A19-AEA0-8CA095CACF52}" srcOrd="10" destOrd="0" presId="urn:microsoft.com/office/officeart/2005/8/layout/orgChart1"/>
    <dgm:cxn modelId="{5853EF70-5409-42D6-91D8-D3E13CCB35FE}" type="presParOf" srcId="{0C0104A1-1501-4BAF-97E4-D06B5FE92A17}" destId="{C217E1D5-FFB9-4A86-A85B-33BCD7311A7F}" srcOrd="11" destOrd="0" presId="urn:microsoft.com/office/officeart/2005/8/layout/orgChart1"/>
    <dgm:cxn modelId="{75F0BDE0-52ED-4ED5-AD02-C49AEEFCC9D6}" type="presParOf" srcId="{C217E1D5-FFB9-4A86-A85B-33BCD7311A7F}" destId="{3466157E-FDF3-47B9-9F56-52D55037A238}" srcOrd="0" destOrd="0" presId="urn:microsoft.com/office/officeart/2005/8/layout/orgChart1"/>
    <dgm:cxn modelId="{AE6DC306-7933-4AF2-A7C3-AF436867DF25}" type="presParOf" srcId="{3466157E-FDF3-47B9-9F56-52D55037A238}" destId="{069AA483-6C85-4BD3-AE17-AC43618D943A}" srcOrd="0" destOrd="0" presId="urn:microsoft.com/office/officeart/2005/8/layout/orgChart1"/>
    <dgm:cxn modelId="{CEE18F0B-414D-4D7F-9D47-B907C1160226}" type="presParOf" srcId="{3466157E-FDF3-47B9-9F56-52D55037A238}" destId="{5F3F7C45-14AA-4DD6-91ED-51DF69619AAD}" srcOrd="1" destOrd="0" presId="urn:microsoft.com/office/officeart/2005/8/layout/orgChart1"/>
    <dgm:cxn modelId="{7E3D7058-FF8D-4E8C-8497-CF8022D106AF}" type="presParOf" srcId="{C217E1D5-FFB9-4A86-A85B-33BCD7311A7F}" destId="{ED770978-D963-4D35-BFFF-AFBA75260A8A}" srcOrd="1" destOrd="0" presId="urn:microsoft.com/office/officeart/2005/8/layout/orgChart1"/>
    <dgm:cxn modelId="{C2A6F05B-F51F-43DD-836A-A6E690AA86DE}" type="presParOf" srcId="{C217E1D5-FFB9-4A86-A85B-33BCD7311A7F}" destId="{45D4ABAA-A082-4CD3-9580-9578A4B6231D}" srcOrd="2" destOrd="0" presId="urn:microsoft.com/office/officeart/2005/8/layout/orgChart1"/>
    <dgm:cxn modelId="{B5B0DD2B-4F77-464A-AEC3-63E052E39C70}" type="presParOf" srcId="{A35E7937-2F18-4D8F-AE24-A7D4F013AAF2}" destId="{F1B9B798-A8B3-4CF7-BB2B-710C06FAD42D}" srcOrd="2" destOrd="0" presId="urn:microsoft.com/office/officeart/2005/8/layout/orgChart1"/>
    <dgm:cxn modelId="{6027F8AD-9A01-412F-8DD1-8F34A80A16F2}" type="presParOf" srcId="{EAE2DC0A-5BB5-4ACE-8F5A-039165D0999C}" destId="{AA9DC9A2-510B-4C22-9427-5FF52C93F574}" srcOrd="2" destOrd="0" presId="urn:microsoft.com/office/officeart/2005/8/layout/orgChart1"/>
    <dgm:cxn modelId="{F0129E15-5264-4630-9F1C-231A861B87F2}" type="presParOf" srcId="{EAE2DC0A-5BB5-4ACE-8F5A-039165D0999C}" destId="{ADC459A8-E794-4D77-83BE-2298BFD7BE5B}" srcOrd="3" destOrd="0" presId="urn:microsoft.com/office/officeart/2005/8/layout/orgChart1"/>
    <dgm:cxn modelId="{44077BF5-4744-4AEA-BDF8-6A5BA2277746}" type="presParOf" srcId="{ADC459A8-E794-4D77-83BE-2298BFD7BE5B}" destId="{4DDBF380-65F0-4C8E-ABEA-8B193A7EB507}" srcOrd="0" destOrd="0" presId="urn:microsoft.com/office/officeart/2005/8/layout/orgChart1"/>
    <dgm:cxn modelId="{9D0F9C46-A647-4046-99AE-486BE3310A2D}" type="presParOf" srcId="{4DDBF380-65F0-4C8E-ABEA-8B193A7EB507}" destId="{2A628091-B5AD-4AAE-AF2A-19A9CDFA019B}" srcOrd="0" destOrd="0" presId="urn:microsoft.com/office/officeart/2005/8/layout/orgChart1"/>
    <dgm:cxn modelId="{7536536D-5E26-408F-A5D0-ACBF3923A6B9}" type="presParOf" srcId="{4DDBF380-65F0-4C8E-ABEA-8B193A7EB507}" destId="{919F45EE-6EA2-4F02-B5F5-6675D0510149}" srcOrd="1" destOrd="0" presId="urn:microsoft.com/office/officeart/2005/8/layout/orgChart1"/>
    <dgm:cxn modelId="{08197E52-DD55-4214-8DBD-9CDE903464D2}" type="presParOf" srcId="{ADC459A8-E794-4D77-83BE-2298BFD7BE5B}" destId="{D3D72FCC-D8A5-450C-A667-B8837BE85C00}" srcOrd="1" destOrd="0" presId="urn:microsoft.com/office/officeart/2005/8/layout/orgChart1"/>
    <dgm:cxn modelId="{AADE4CE2-1807-4D72-9A9A-4F0E3B22FE71}" type="presParOf" srcId="{D3D72FCC-D8A5-450C-A667-B8837BE85C00}" destId="{E5A7C0A3-51EF-4F36-BC42-C0338FDD8A2C}" srcOrd="0" destOrd="0" presId="urn:microsoft.com/office/officeart/2005/8/layout/orgChart1"/>
    <dgm:cxn modelId="{DCD936A4-9FFE-43B6-9C0C-70935F104287}" type="presParOf" srcId="{D3D72FCC-D8A5-450C-A667-B8837BE85C00}" destId="{4FCD7DB7-E05D-46C4-8D73-B1F57CD14716}" srcOrd="1" destOrd="0" presId="urn:microsoft.com/office/officeart/2005/8/layout/orgChart1"/>
    <dgm:cxn modelId="{B9FD7D31-12DC-4315-B2D8-C1ECE7E844F1}" type="presParOf" srcId="{4FCD7DB7-E05D-46C4-8D73-B1F57CD14716}" destId="{BC5D9507-F701-4174-B746-4FEDFEF463E1}" srcOrd="0" destOrd="0" presId="urn:microsoft.com/office/officeart/2005/8/layout/orgChart1"/>
    <dgm:cxn modelId="{42ECCF5D-B574-44A6-AC81-0CA5F676B3B8}" type="presParOf" srcId="{BC5D9507-F701-4174-B746-4FEDFEF463E1}" destId="{08DDA8B6-8DA6-4351-9D51-D50153185397}" srcOrd="0" destOrd="0" presId="urn:microsoft.com/office/officeart/2005/8/layout/orgChart1"/>
    <dgm:cxn modelId="{B51E82C9-93D4-4550-9F24-1FD2E0897BE9}" type="presParOf" srcId="{BC5D9507-F701-4174-B746-4FEDFEF463E1}" destId="{A01D6B75-0C3E-4DBD-9ABA-E26AA380FF4C}" srcOrd="1" destOrd="0" presId="urn:microsoft.com/office/officeart/2005/8/layout/orgChart1"/>
    <dgm:cxn modelId="{52A522AB-1BBA-4633-BF3F-EFCBCE9E98E3}" type="presParOf" srcId="{4FCD7DB7-E05D-46C4-8D73-B1F57CD14716}" destId="{E688C70C-AB41-418F-A91D-98016549BF3D}" srcOrd="1" destOrd="0" presId="urn:microsoft.com/office/officeart/2005/8/layout/orgChart1"/>
    <dgm:cxn modelId="{D1918C8F-433A-473A-BF9C-D05D60358D72}" type="presParOf" srcId="{4FCD7DB7-E05D-46C4-8D73-B1F57CD14716}" destId="{A13F5FF3-B50C-4690-A7CB-8434B5832519}" srcOrd="2" destOrd="0" presId="urn:microsoft.com/office/officeart/2005/8/layout/orgChart1"/>
    <dgm:cxn modelId="{C4B65F24-40A9-4FA9-9F30-B4D6A9409817}" type="presParOf" srcId="{D3D72FCC-D8A5-450C-A667-B8837BE85C00}" destId="{9D3E6F4D-0E22-4CEF-A65B-D1D28795150C}" srcOrd="2" destOrd="0" presId="urn:microsoft.com/office/officeart/2005/8/layout/orgChart1"/>
    <dgm:cxn modelId="{87F64B67-EFED-404B-B30E-BC97186E5EF8}" type="presParOf" srcId="{D3D72FCC-D8A5-450C-A667-B8837BE85C00}" destId="{CD41286F-D216-4130-B837-42BF88793545}" srcOrd="3" destOrd="0" presId="urn:microsoft.com/office/officeart/2005/8/layout/orgChart1"/>
    <dgm:cxn modelId="{CB30E90D-E46D-4DB7-BAFF-6534EBDCC54C}" type="presParOf" srcId="{CD41286F-D216-4130-B837-42BF88793545}" destId="{EBBF479B-BFC4-4B86-AF25-75E712205039}" srcOrd="0" destOrd="0" presId="urn:microsoft.com/office/officeart/2005/8/layout/orgChart1"/>
    <dgm:cxn modelId="{5F670427-D773-4BF0-86E6-EEC267AEB83F}" type="presParOf" srcId="{EBBF479B-BFC4-4B86-AF25-75E712205039}" destId="{F5661EE1-6CED-48FD-B6CA-9181229DD2EC}" srcOrd="0" destOrd="0" presId="urn:microsoft.com/office/officeart/2005/8/layout/orgChart1"/>
    <dgm:cxn modelId="{F91BFAB1-581D-4E3E-AE15-EDF1312C8DC6}" type="presParOf" srcId="{EBBF479B-BFC4-4B86-AF25-75E712205039}" destId="{F2BC6116-04CB-414B-96DE-3FF7FD5D3F70}" srcOrd="1" destOrd="0" presId="urn:microsoft.com/office/officeart/2005/8/layout/orgChart1"/>
    <dgm:cxn modelId="{B4589D3A-6523-4D21-83E8-713505E86F1D}" type="presParOf" srcId="{CD41286F-D216-4130-B837-42BF88793545}" destId="{DDC4AC8A-841A-4734-80DF-ECDBF0016845}" srcOrd="1" destOrd="0" presId="urn:microsoft.com/office/officeart/2005/8/layout/orgChart1"/>
    <dgm:cxn modelId="{66799974-37B4-4E63-A521-4D3D566F32A3}" type="presParOf" srcId="{CD41286F-D216-4130-B837-42BF88793545}" destId="{8F21B3C0-8E1E-4177-A9E3-C78C82085EA9}" srcOrd="2" destOrd="0" presId="urn:microsoft.com/office/officeart/2005/8/layout/orgChart1"/>
    <dgm:cxn modelId="{6BDD8F87-6A32-44B4-ABE3-09A27EBCEEFB}" type="presParOf" srcId="{D3D72FCC-D8A5-450C-A667-B8837BE85C00}" destId="{52D1102C-FCDB-4576-9ED1-54A3A3DC5432}" srcOrd="4" destOrd="0" presId="urn:microsoft.com/office/officeart/2005/8/layout/orgChart1"/>
    <dgm:cxn modelId="{3779C4B4-833E-487F-9A88-48DDC1A7C182}" type="presParOf" srcId="{D3D72FCC-D8A5-450C-A667-B8837BE85C00}" destId="{F593DBFB-926C-43F2-ADB7-F00E62C491E9}" srcOrd="5" destOrd="0" presId="urn:microsoft.com/office/officeart/2005/8/layout/orgChart1"/>
    <dgm:cxn modelId="{7E763322-2F09-4422-96FC-1CF027DB07F4}" type="presParOf" srcId="{F593DBFB-926C-43F2-ADB7-F00E62C491E9}" destId="{156E70E4-EAE3-4EE1-8890-8CE1AD33A41D}" srcOrd="0" destOrd="0" presId="urn:microsoft.com/office/officeart/2005/8/layout/orgChart1"/>
    <dgm:cxn modelId="{716B8601-9380-461A-A6D1-8CDF4529D587}" type="presParOf" srcId="{156E70E4-EAE3-4EE1-8890-8CE1AD33A41D}" destId="{C0630491-74B3-4521-92EE-10600E681EA1}" srcOrd="0" destOrd="0" presId="urn:microsoft.com/office/officeart/2005/8/layout/orgChart1"/>
    <dgm:cxn modelId="{D2572DE5-4680-4187-8EAA-CDFCFBF4C4B6}" type="presParOf" srcId="{156E70E4-EAE3-4EE1-8890-8CE1AD33A41D}" destId="{0AD48F90-8A33-46DE-AA88-BE61CBCC5EC9}" srcOrd="1" destOrd="0" presId="urn:microsoft.com/office/officeart/2005/8/layout/orgChart1"/>
    <dgm:cxn modelId="{76B6992C-725E-4F14-B342-ABDC1A4CDA76}" type="presParOf" srcId="{F593DBFB-926C-43F2-ADB7-F00E62C491E9}" destId="{DAF89D29-47CA-4F1D-ABFA-A8BC14DD0FBC}" srcOrd="1" destOrd="0" presId="urn:microsoft.com/office/officeart/2005/8/layout/orgChart1"/>
    <dgm:cxn modelId="{8431DD3F-8399-4380-B0BB-EF0C99EF0BF3}" type="presParOf" srcId="{F593DBFB-926C-43F2-ADB7-F00E62C491E9}" destId="{C6F8ED87-05FA-44DD-A3FB-D55639EDC2BC}" srcOrd="2" destOrd="0" presId="urn:microsoft.com/office/officeart/2005/8/layout/orgChart1"/>
    <dgm:cxn modelId="{A4444B72-C8A6-47BF-AB2F-E5465AAE990E}" type="presParOf" srcId="{D3D72FCC-D8A5-450C-A667-B8837BE85C00}" destId="{EE8917E3-AB5E-4569-AFC3-8AF8A44A124B}" srcOrd="6" destOrd="0" presId="urn:microsoft.com/office/officeart/2005/8/layout/orgChart1"/>
    <dgm:cxn modelId="{B22EDF28-AA5A-4C34-8289-C8A99AD627C9}" type="presParOf" srcId="{D3D72FCC-D8A5-450C-A667-B8837BE85C00}" destId="{D1487700-FB8E-4C0C-BE88-63CED87C6578}" srcOrd="7" destOrd="0" presId="urn:microsoft.com/office/officeart/2005/8/layout/orgChart1"/>
    <dgm:cxn modelId="{1A7991C6-D4FD-486E-8146-7F9E94493EB5}" type="presParOf" srcId="{D1487700-FB8E-4C0C-BE88-63CED87C6578}" destId="{46C24C2F-A4D4-47FE-B74B-4A3AC9F78AF7}" srcOrd="0" destOrd="0" presId="urn:microsoft.com/office/officeart/2005/8/layout/orgChart1"/>
    <dgm:cxn modelId="{EBC80DD0-8E89-4015-ABE0-23A847D57DF6}" type="presParOf" srcId="{46C24C2F-A4D4-47FE-B74B-4A3AC9F78AF7}" destId="{52D59EB9-1D27-4AC3-B57F-819B6854CEEF}" srcOrd="0" destOrd="0" presId="urn:microsoft.com/office/officeart/2005/8/layout/orgChart1"/>
    <dgm:cxn modelId="{ADAF2797-E32E-4B15-A6E7-CDCC61AC76A5}" type="presParOf" srcId="{46C24C2F-A4D4-47FE-B74B-4A3AC9F78AF7}" destId="{6D662CDD-5699-46A5-864A-3F73A772ECEC}" srcOrd="1" destOrd="0" presId="urn:microsoft.com/office/officeart/2005/8/layout/orgChart1"/>
    <dgm:cxn modelId="{4D0A1EC5-2B58-41B5-B307-FFF9EBAD1C7C}" type="presParOf" srcId="{D1487700-FB8E-4C0C-BE88-63CED87C6578}" destId="{78971606-3ED0-4731-A6CF-66DF7038900C}" srcOrd="1" destOrd="0" presId="urn:microsoft.com/office/officeart/2005/8/layout/orgChart1"/>
    <dgm:cxn modelId="{E328201F-93F1-4A3D-92D6-3B57DE0890D8}" type="presParOf" srcId="{D1487700-FB8E-4C0C-BE88-63CED87C6578}" destId="{C7E789B2-2E1F-4D4A-AD61-D2E87FAAFF6F}" srcOrd="2" destOrd="0" presId="urn:microsoft.com/office/officeart/2005/8/layout/orgChart1"/>
    <dgm:cxn modelId="{47F37187-4F85-41E4-9E13-DB9182BF2591}" type="presParOf" srcId="{D3D72FCC-D8A5-450C-A667-B8837BE85C00}" destId="{00293701-D604-4656-89C1-D7F9AD478906}" srcOrd="8" destOrd="0" presId="urn:microsoft.com/office/officeart/2005/8/layout/orgChart1"/>
    <dgm:cxn modelId="{046E6C77-E857-4D05-80C0-D79D54453D26}" type="presParOf" srcId="{D3D72FCC-D8A5-450C-A667-B8837BE85C00}" destId="{CB49C7FA-1B20-4235-B2BA-99349025C1AA}" srcOrd="9" destOrd="0" presId="urn:microsoft.com/office/officeart/2005/8/layout/orgChart1"/>
    <dgm:cxn modelId="{7F0F5081-3AF4-4882-87A1-40A71979FAA5}" type="presParOf" srcId="{CB49C7FA-1B20-4235-B2BA-99349025C1AA}" destId="{C8C034CE-CF08-4603-84D0-BF8EA2A5FC11}" srcOrd="0" destOrd="0" presId="urn:microsoft.com/office/officeart/2005/8/layout/orgChart1"/>
    <dgm:cxn modelId="{DF2B5500-6E54-4E2F-B892-1172D27754DC}" type="presParOf" srcId="{C8C034CE-CF08-4603-84D0-BF8EA2A5FC11}" destId="{6A027CC2-B8F8-4D05-8050-C02FAB90890A}" srcOrd="0" destOrd="0" presId="urn:microsoft.com/office/officeart/2005/8/layout/orgChart1"/>
    <dgm:cxn modelId="{A808A663-F073-4A06-9549-FF70E7195368}" type="presParOf" srcId="{C8C034CE-CF08-4603-84D0-BF8EA2A5FC11}" destId="{1EE0ED2F-C82C-4DEA-A62D-E082B0AFB74D}" srcOrd="1" destOrd="0" presId="urn:microsoft.com/office/officeart/2005/8/layout/orgChart1"/>
    <dgm:cxn modelId="{47CAF438-D3EB-4EA1-B6C9-B2175992CF48}" type="presParOf" srcId="{CB49C7FA-1B20-4235-B2BA-99349025C1AA}" destId="{74569D69-9CB4-4F38-9921-7FA35F046CBF}" srcOrd="1" destOrd="0" presId="urn:microsoft.com/office/officeart/2005/8/layout/orgChart1"/>
    <dgm:cxn modelId="{8E22AFC8-D38D-424C-9A43-91D8C0D0D6B0}" type="presParOf" srcId="{CB49C7FA-1B20-4235-B2BA-99349025C1AA}" destId="{144F1728-E51D-47DC-9E2E-0301D44B4921}" srcOrd="2" destOrd="0" presId="urn:microsoft.com/office/officeart/2005/8/layout/orgChart1"/>
    <dgm:cxn modelId="{51F8A173-D2BF-4DB9-B196-0B4E01F3E3A1}" type="presParOf" srcId="{ADC459A8-E794-4D77-83BE-2298BFD7BE5B}" destId="{6123A053-7148-4A6A-BF94-65001AC2FB14}" srcOrd="2" destOrd="0" presId="urn:microsoft.com/office/officeart/2005/8/layout/orgChart1"/>
    <dgm:cxn modelId="{BF661EF1-EB7A-457B-9FB7-C851C93CEBEB}" type="presParOf" srcId="{EAE2DC0A-5BB5-4ACE-8F5A-039165D0999C}" destId="{F3B97A84-E552-4991-81C0-832941B184CC}" srcOrd="4" destOrd="0" presId="urn:microsoft.com/office/officeart/2005/8/layout/orgChart1"/>
    <dgm:cxn modelId="{17D3B40C-B5D0-4528-A1F1-2C022233B66D}" type="presParOf" srcId="{EAE2DC0A-5BB5-4ACE-8F5A-039165D0999C}" destId="{2AB17CAC-8419-45E6-884B-F81130B75424}" srcOrd="5" destOrd="0" presId="urn:microsoft.com/office/officeart/2005/8/layout/orgChart1"/>
    <dgm:cxn modelId="{ADA6A031-3F49-4D45-A448-73ADA6715801}" type="presParOf" srcId="{2AB17CAC-8419-45E6-884B-F81130B75424}" destId="{1B26C75A-F171-42CB-8869-39AEA83FDC0D}" srcOrd="0" destOrd="0" presId="urn:microsoft.com/office/officeart/2005/8/layout/orgChart1"/>
    <dgm:cxn modelId="{8E5F269D-F38F-4AFB-94CF-848F5D762B1B}" type="presParOf" srcId="{1B26C75A-F171-42CB-8869-39AEA83FDC0D}" destId="{A2C16153-61C4-42F2-AEED-5A092498A94E}" srcOrd="0" destOrd="0" presId="urn:microsoft.com/office/officeart/2005/8/layout/orgChart1"/>
    <dgm:cxn modelId="{47F9EEC5-E45F-401B-A77D-4FE7CF7A53D1}" type="presParOf" srcId="{1B26C75A-F171-42CB-8869-39AEA83FDC0D}" destId="{16983FA7-35CE-43C0-852A-E9192D2CAAAE}" srcOrd="1" destOrd="0" presId="urn:microsoft.com/office/officeart/2005/8/layout/orgChart1"/>
    <dgm:cxn modelId="{04B7E428-8AB2-4CF1-9E2F-EFBB1D496A20}" type="presParOf" srcId="{2AB17CAC-8419-45E6-884B-F81130B75424}" destId="{21BB5207-83DD-4E92-81CE-A3CA24C631CD}" srcOrd="1" destOrd="0" presId="urn:microsoft.com/office/officeart/2005/8/layout/orgChart1"/>
    <dgm:cxn modelId="{CFC271AF-4023-4A67-A394-992950BABB08}" type="presParOf" srcId="{21BB5207-83DD-4E92-81CE-A3CA24C631CD}" destId="{7C0A2AE1-9FBC-4A98-BA11-AD95F4CA8E7A}" srcOrd="0" destOrd="0" presId="urn:microsoft.com/office/officeart/2005/8/layout/orgChart1"/>
    <dgm:cxn modelId="{19652717-AB50-4626-BE6B-E2C2875D7608}" type="presParOf" srcId="{21BB5207-83DD-4E92-81CE-A3CA24C631CD}" destId="{1544613A-7DC7-4163-98FF-E1D45A4EDEFF}" srcOrd="1" destOrd="0" presId="urn:microsoft.com/office/officeart/2005/8/layout/orgChart1"/>
    <dgm:cxn modelId="{E9C4D117-834E-48B5-A264-D287324A433B}" type="presParOf" srcId="{1544613A-7DC7-4163-98FF-E1D45A4EDEFF}" destId="{E9CE6FE1-F867-45A5-B4E6-31F58CDDA518}" srcOrd="0" destOrd="0" presId="urn:microsoft.com/office/officeart/2005/8/layout/orgChart1"/>
    <dgm:cxn modelId="{2D9B5EBE-3E34-46F7-A436-8764805422BC}" type="presParOf" srcId="{E9CE6FE1-F867-45A5-B4E6-31F58CDDA518}" destId="{7082E6B0-9C47-4232-954E-08CE1438CFCA}" srcOrd="0" destOrd="0" presId="urn:microsoft.com/office/officeart/2005/8/layout/orgChart1"/>
    <dgm:cxn modelId="{955EDAEB-D5CF-4ABF-845B-30EA5A27B528}" type="presParOf" srcId="{E9CE6FE1-F867-45A5-B4E6-31F58CDDA518}" destId="{BA39C91A-C76D-43DD-9028-690EB621AE79}" srcOrd="1" destOrd="0" presId="urn:microsoft.com/office/officeart/2005/8/layout/orgChart1"/>
    <dgm:cxn modelId="{6EF431C6-5453-41BA-B0DB-E5052677A35D}" type="presParOf" srcId="{1544613A-7DC7-4163-98FF-E1D45A4EDEFF}" destId="{C1F1BD41-87A4-416C-ABDA-D13AB6369371}" srcOrd="1" destOrd="0" presId="urn:microsoft.com/office/officeart/2005/8/layout/orgChart1"/>
    <dgm:cxn modelId="{325FDC55-F901-4086-9FA4-977EEE2D4225}" type="presParOf" srcId="{1544613A-7DC7-4163-98FF-E1D45A4EDEFF}" destId="{377E1E9E-5B28-4621-9C5D-F1890C145E5D}" srcOrd="2" destOrd="0" presId="urn:microsoft.com/office/officeart/2005/8/layout/orgChart1"/>
    <dgm:cxn modelId="{43818C9B-FF2F-4DA7-91CE-30933A8F2D77}" type="presParOf" srcId="{2AB17CAC-8419-45E6-884B-F81130B75424}" destId="{9449C775-AE88-4C42-A9C0-93CF1868F396}" srcOrd="2" destOrd="0" presId="urn:microsoft.com/office/officeart/2005/8/layout/orgChart1"/>
    <dgm:cxn modelId="{A83D7CF8-4D01-468B-9516-308CBEC549F9}" type="presParOf" srcId="{EAE2DC0A-5BB5-4ACE-8F5A-039165D0999C}" destId="{DCA2CC7A-F793-420F-B18F-5F74050B3B63}" srcOrd="6" destOrd="0" presId="urn:microsoft.com/office/officeart/2005/8/layout/orgChart1"/>
    <dgm:cxn modelId="{634A6593-E2A1-4137-A5E9-8DD8CEBC0603}" type="presParOf" srcId="{EAE2DC0A-5BB5-4ACE-8F5A-039165D0999C}" destId="{3CCC4143-8075-4623-9573-7D3596D0BEDE}" srcOrd="7" destOrd="0" presId="urn:microsoft.com/office/officeart/2005/8/layout/orgChart1"/>
    <dgm:cxn modelId="{E73772A6-9B5C-43C0-A719-12804A915124}" type="presParOf" srcId="{3CCC4143-8075-4623-9573-7D3596D0BEDE}" destId="{757B4675-21DC-486B-B49D-8AEF35A9E6C5}" srcOrd="0" destOrd="0" presId="urn:microsoft.com/office/officeart/2005/8/layout/orgChart1"/>
    <dgm:cxn modelId="{6F4F897E-9A1D-4988-B65A-EF4C54743554}" type="presParOf" srcId="{757B4675-21DC-486B-B49D-8AEF35A9E6C5}" destId="{B7BF7749-AAA8-4A83-95C3-189277EB570A}" srcOrd="0" destOrd="0" presId="urn:microsoft.com/office/officeart/2005/8/layout/orgChart1"/>
    <dgm:cxn modelId="{CA850583-64A7-4CA3-A245-4180FE2B34D4}" type="presParOf" srcId="{757B4675-21DC-486B-B49D-8AEF35A9E6C5}" destId="{65406052-F979-4264-82A8-5BAF468DC064}" srcOrd="1" destOrd="0" presId="urn:microsoft.com/office/officeart/2005/8/layout/orgChart1"/>
    <dgm:cxn modelId="{3EEFAC80-AC9D-4236-9585-99DA088DEC6D}" type="presParOf" srcId="{3CCC4143-8075-4623-9573-7D3596D0BEDE}" destId="{EF2301CF-BC0B-4E7C-A79D-83EE28BCE0E3}" srcOrd="1" destOrd="0" presId="urn:microsoft.com/office/officeart/2005/8/layout/orgChart1"/>
    <dgm:cxn modelId="{B91D48CD-6BA7-484F-BFCF-289B194DC0E2}" type="presParOf" srcId="{EF2301CF-BC0B-4E7C-A79D-83EE28BCE0E3}" destId="{B2DA4FD4-77EB-4669-890B-056FBFC62E1F}" srcOrd="0" destOrd="0" presId="urn:microsoft.com/office/officeart/2005/8/layout/orgChart1"/>
    <dgm:cxn modelId="{14417219-8A0D-4F78-99F1-77D988819045}" type="presParOf" srcId="{EF2301CF-BC0B-4E7C-A79D-83EE28BCE0E3}" destId="{8DEBE249-00FB-442D-BBE9-1B81A947D23A}" srcOrd="1" destOrd="0" presId="urn:microsoft.com/office/officeart/2005/8/layout/orgChart1"/>
    <dgm:cxn modelId="{F5D5A5DF-5187-4557-A5C7-6B4252ACCC90}" type="presParOf" srcId="{8DEBE249-00FB-442D-BBE9-1B81A947D23A}" destId="{292BB2B1-DBA3-4A2D-B19B-58AAADDADF0B}" srcOrd="0" destOrd="0" presId="urn:microsoft.com/office/officeart/2005/8/layout/orgChart1"/>
    <dgm:cxn modelId="{BE7E0ACE-B70A-4AE2-8F32-ED3839617A00}" type="presParOf" srcId="{292BB2B1-DBA3-4A2D-B19B-58AAADDADF0B}" destId="{14CE5E6B-D61A-4DB6-A01B-0C901B572EFE}" srcOrd="0" destOrd="0" presId="urn:microsoft.com/office/officeart/2005/8/layout/orgChart1"/>
    <dgm:cxn modelId="{1A5CDCBC-C20A-4DB9-8968-1CBE42D2F0FC}" type="presParOf" srcId="{292BB2B1-DBA3-4A2D-B19B-58AAADDADF0B}" destId="{B6A8244D-364F-4E47-9BAD-E240AE983CE1}" srcOrd="1" destOrd="0" presId="urn:microsoft.com/office/officeart/2005/8/layout/orgChart1"/>
    <dgm:cxn modelId="{EA31CDAD-F2F7-4B4A-AC37-4FDACC7BA8D6}" type="presParOf" srcId="{8DEBE249-00FB-442D-BBE9-1B81A947D23A}" destId="{32696CBF-03EB-450C-832D-71C6E8012103}" srcOrd="1" destOrd="0" presId="urn:microsoft.com/office/officeart/2005/8/layout/orgChart1"/>
    <dgm:cxn modelId="{A2B55566-D17B-4EA0-A035-88B5D4096F48}" type="presParOf" srcId="{8DEBE249-00FB-442D-BBE9-1B81A947D23A}" destId="{ED37AADA-5027-49D2-87C1-95092234255D}" srcOrd="2" destOrd="0" presId="urn:microsoft.com/office/officeart/2005/8/layout/orgChart1"/>
    <dgm:cxn modelId="{6040CA19-9E55-4AAC-8BA7-D46FC8C8D3FD}" type="presParOf" srcId="{EF2301CF-BC0B-4E7C-A79D-83EE28BCE0E3}" destId="{939CE7E1-8BD7-4CF1-9907-2E3C34862581}" srcOrd="2" destOrd="0" presId="urn:microsoft.com/office/officeart/2005/8/layout/orgChart1"/>
    <dgm:cxn modelId="{C0114D6D-C14A-4216-81DC-8E9BA213379F}" type="presParOf" srcId="{EF2301CF-BC0B-4E7C-A79D-83EE28BCE0E3}" destId="{9C3E56E2-D72A-47F0-ADC2-E7F48BF8EA30}" srcOrd="3" destOrd="0" presId="urn:microsoft.com/office/officeart/2005/8/layout/orgChart1"/>
    <dgm:cxn modelId="{3BEC0D72-99E8-4D63-8E5E-35C8C22B0846}" type="presParOf" srcId="{9C3E56E2-D72A-47F0-ADC2-E7F48BF8EA30}" destId="{0CE15D81-6773-46BA-80EB-3F7C4519C1C0}" srcOrd="0" destOrd="0" presId="urn:microsoft.com/office/officeart/2005/8/layout/orgChart1"/>
    <dgm:cxn modelId="{EBB1DA74-BEA2-480E-8207-C500D07004FB}" type="presParOf" srcId="{0CE15D81-6773-46BA-80EB-3F7C4519C1C0}" destId="{9475B6FF-C5DE-4927-B1C3-01B84C8ABC2B}" srcOrd="0" destOrd="0" presId="urn:microsoft.com/office/officeart/2005/8/layout/orgChart1"/>
    <dgm:cxn modelId="{D895D29C-91D6-4DE6-9C28-3EFF42B77DD5}" type="presParOf" srcId="{0CE15D81-6773-46BA-80EB-3F7C4519C1C0}" destId="{680C18DC-39AA-4056-8C5B-FF2DAE7E5CAF}" srcOrd="1" destOrd="0" presId="urn:microsoft.com/office/officeart/2005/8/layout/orgChart1"/>
    <dgm:cxn modelId="{61084AA8-A0AF-4590-B854-0457E26A8575}" type="presParOf" srcId="{9C3E56E2-D72A-47F0-ADC2-E7F48BF8EA30}" destId="{156B5757-4E9B-4A1B-A8A0-9B7296599875}" srcOrd="1" destOrd="0" presId="urn:microsoft.com/office/officeart/2005/8/layout/orgChart1"/>
    <dgm:cxn modelId="{031A7CBB-139C-4A7A-8B6A-6A4EDB1427AE}" type="presParOf" srcId="{9C3E56E2-D72A-47F0-ADC2-E7F48BF8EA30}" destId="{89A612BA-6605-432B-94BA-7FA33332E8EC}" srcOrd="2" destOrd="0" presId="urn:microsoft.com/office/officeart/2005/8/layout/orgChart1"/>
    <dgm:cxn modelId="{EEFFFE07-3DF1-4279-B2CA-450EC9510959}" type="presParOf" srcId="{EF2301CF-BC0B-4E7C-A79D-83EE28BCE0E3}" destId="{04A9F2CC-284E-4A60-8B65-1A618867A0B1}" srcOrd="4" destOrd="0" presId="urn:microsoft.com/office/officeart/2005/8/layout/orgChart1"/>
    <dgm:cxn modelId="{215528BF-5D8B-4619-B97B-12668AA11556}" type="presParOf" srcId="{EF2301CF-BC0B-4E7C-A79D-83EE28BCE0E3}" destId="{64855EB4-6AE5-4259-8C20-E475EBE7D753}" srcOrd="5" destOrd="0" presId="urn:microsoft.com/office/officeart/2005/8/layout/orgChart1"/>
    <dgm:cxn modelId="{9203EA77-EB95-4E32-B924-E0CB952F6E1D}" type="presParOf" srcId="{64855EB4-6AE5-4259-8C20-E475EBE7D753}" destId="{B540B5AA-B0B6-47B5-BD2A-D2D3AB308B17}" srcOrd="0" destOrd="0" presId="urn:microsoft.com/office/officeart/2005/8/layout/orgChart1"/>
    <dgm:cxn modelId="{429E4C17-AAAD-461C-BA80-39B9458861FA}" type="presParOf" srcId="{B540B5AA-B0B6-47B5-BD2A-D2D3AB308B17}" destId="{B130D389-F3D6-4C0E-B240-B057E2170F18}" srcOrd="0" destOrd="0" presId="urn:microsoft.com/office/officeart/2005/8/layout/orgChart1"/>
    <dgm:cxn modelId="{502BE7C9-A5E7-4F48-842A-099D22CA3E8B}" type="presParOf" srcId="{B540B5AA-B0B6-47B5-BD2A-D2D3AB308B17}" destId="{77613F96-B69D-4691-9A1D-ABF86F430420}" srcOrd="1" destOrd="0" presId="urn:microsoft.com/office/officeart/2005/8/layout/orgChart1"/>
    <dgm:cxn modelId="{642F35A9-3303-43C8-953C-7DCBC931575D}" type="presParOf" srcId="{64855EB4-6AE5-4259-8C20-E475EBE7D753}" destId="{3EDB3B7D-2BA5-41D3-924B-4B5281CAAB20}" srcOrd="1" destOrd="0" presId="urn:microsoft.com/office/officeart/2005/8/layout/orgChart1"/>
    <dgm:cxn modelId="{5536EF6D-54A7-4593-B2DF-331C91D1AC15}" type="presParOf" srcId="{64855EB4-6AE5-4259-8C20-E475EBE7D753}" destId="{9A183934-9393-42E2-A44A-77B52E532C5E}" srcOrd="2" destOrd="0" presId="urn:microsoft.com/office/officeart/2005/8/layout/orgChart1"/>
    <dgm:cxn modelId="{D67F3FE8-28C5-4AA5-979D-88B007A8D98A}" type="presParOf" srcId="{3CCC4143-8075-4623-9573-7D3596D0BEDE}" destId="{F590AA42-AA53-4DC6-9BC8-81104D9173ED}" srcOrd="2" destOrd="0" presId="urn:microsoft.com/office/officeart/2005/8/layout/orgChart1"/>
    <dgm:cxn modelId="{CF404B17-0C11-48A2-A210-4E2033448731}" type="presParOf" srcId="{EAE2DC0A-5BB5-4ACE-8F5A-039165D0999C}" destId="{24D44310-391E-4A1B-8191-330F82553FC0}" srcOrd="8" destOrd="0" presId="urn:microsoft.com/office/officeart/2005/8/layout/orgChart1"/>
    <dgm:cxn modelId="{E7BB71F7-B504-4B85-95CA-4F2CC84B721B}" type="presParOf" srcId="{EAE2DC0A-5BB5-4ACE-8F5A-039165D0999C}" destId="{7EEEC6E8-FDA3-45EC-AD07-86551B9193C4}" srcOrd="9" destOrd="0" presId="urn:microsoft.com/office/officeart/2005/8/layout/orgChart1"/>
    <dgm:cxn modelId="{D9633D0B-DF46-4A0B-B670-0FB11A397273}" type="presParOf" srcId="{7EEEC6E8-FDA3-45EC-AD07-86551B9193C4}" destId="{BD09CA78-19BC-4F42-AFB6-6629FBA69ABB}" srcOrd="0" destOrd="0" presId="urn:microsoft.com/office/officeart/2005/8/layout/orgChart1"/>
    <dgm:cxn modelId="{3979878D-075F-43D6-BCFB-90477E9093D5}" type="presParOf" srcId="{BD09CA78-19BC-4F42-AFB6-6629FBA69ABB}" destId="{11E39FD0-0705-4EEE-BF15-80343C197118}" srcOrd="0" destOrd="0" presId="urn:microsoft.com/office/officeart/2005/8/layout/orgChart1"/>
    <dgm:cxn modelId="{8ACDE968-01EB-4CDD-9B81-C2FBF07752F7}" type="presParOf" srcId="{BD09CA78-19BC-4F42-AFB6-6629FBA69ABB}" destId="{B759970C-B69A-4E59-A765-0DC0DE601D19}" srcOrd="1" destOrd="0" presId="urn:microsoft.com/office/officeart/2005/8/layout/orgChart1"/>
    <dgm:cxn modelId="{0E29E01B-C9C1-44BB-AC98-29356E42D369}" type="presParOf" srcId="{7EEEC6E8-FDA3-45EC-AD07-86551B9193C4}" destId="{CEDABE6C-F0E5-486F-9AF4-4C32B538E830}" srcOrd="1" destOrd="0" presId="urn:microsoft.com/office/officeart/2005/8/layout/orgChart1"/>
    <dgm:cxn modelId="{2A0657D3-8C25-4B06-8EE1-C3C2013B8C62}" type="presParOf" srcId="{CEDABE6C-F0E5-486F-9AF4-4C32B538E830}" destId="{C067281D-9817-4F6E-A775-696D15E62E44}" srcOrd="0" destOrd="0" presId="urn:microsoft.com/office/officeart/2005/8/layout/orgChart1"/>
    <dgm:cxn modelId="{595B486E-B561-4662-80A0-F64C45E15364}" type="presParOf" srcId="{CEDABE6C-F0E5-486F-9AF4-4C32B538E830}" destId="{EE385C23-9C2A-40A7-8048-C302976CE4DC}" srcOrd="1" destOrd="0" presId="urn:microsoft.com/office/officeart/2005/8/layout/orgChart1"/>
    <dgm:cxn modelId="{4F5A0E04-FCB4-48E3-AF4B-883CBA2F5E0D}" type="presParOf" srcId="{EE385C23-9C2A-40A7-8048-C302976CE4DC}" destId="{A8396718-D39A-4DE9-8030-049E3F5AC65F}" srcOrd="0" destOrd="0" presId="urn:microsoft.com/office/officeart/2005/8/layout/orgChart1"/>
    <dgm:cxn modelId="{E484DD34-97E4-4FD7-830A-26647743A1EF}" type="presParOf" srcId="{A8396718-D39A-4DE9-8030-049E3F5AC65F}" destId="{75A9C3D2-6E01-4065-BAFA-EAEEC1A310C7}" srcOrd="0" destOrd="0" presId="urn:microsoft.com/office/officeart/2005/8/layout/orgChart1"/>
    <dgm:cxn modelId="{ADC213AD-5E49-4C16-B436-97D004F4123A}" type="presParOf" srcId="{A8396718-D39A-4DE9-8030-049E3F5AC65F}" destId="{24676162-49A3-47E3-9AED-65B3E4D68253}" srcOrd="1" destOrd="0" presId="urn:microsoft.com/office/officeart/2005/8/layout/orgChart1"/>
    <dgm:cxn modelId="{26019740-1A23-47AD-90D2-6BEB3BC73B6B}" type="presParOf" srcId="{EE385C23-9C2A-40A7-8048-C302976CE4DC}" destId="{586F791A-4481-49C7-ADA5-C981B2F304F6}" srcOrd="1" destOrd="0" presId="urn:microsoft.com/office/officeart/2005/8/layout/orgChart1"/>
    <dgm:cxn modelId="{583CBCEF-4E82-45D6-B37A-D65B01DDE449}" type="presParOf" srcId="{EE385C23-9C2A-40A7-8048-C302976CE4DC}" destId="{16CC1893-6BD4-4BB4-9A76-4BFF99470C8D}" srcOrd="2" destOrd="0" presId="urn:microsoft.com/office/officeart/2005/8/layout/orgChart1"/>
    <dgm:cxn modelId="{79C5713F-8B55-47FA-B62D-D3522C678348}" type="presParOf" srcId="{CEDABE6C-F0E5-486F-9AF4-4C32B538E830}" destId="{CE5A88F1-150C-41B1-ACC5-A521297A2CF8}" srcOrd="2" destOrd="0" presId="urn:microsoft.com/office/officeart/2005/8/layout/orgChart1"/>
    <dgm:cxn modelId="{89F1108B-7E79-4B83-BB4B-31C0C7CE899F}" type="presParOf" srcId="{CEDABE6C-F0E5-486F-9AF4-4C32B538E830}" destId="{6DA0DCCE-CDE4-47B4-B426-E25FEE5693A1}" srcOrd="3" destOrd="0" presId="urn:microsoft.com/office/officeart/2005/8/layout/orgChart1"/>
    <dgm:cxn modelId="{2041D7FA-9D50-4B4E-A61D-E6D413F8BEA9}" type="presParOf" srcId="{6DA0DCCE-CDE4-47B4-B426-E25FEE5693A1}" destId="{D85E39D5-FF46-4FEA-8503-16B9D4396C2B}" srcOrd="0" destOrd="0" presId="urn:microsoft.com/office/officeart/2005/8/layout/orgChart1"/>
    <dgm:cxn modelId="{01652C2C-EE13-4FD1-AAD8-003778F5FA1E}" type="presParOf" srcId="{D85E39D5-FF46-4FEA-8503-16B9D4396C2B}" destId="{0E8348AB-ADD9-4CE5-BD59-23297C47C91B}" srcOrd="0" destOrd="0" presId="urn:microsoft.com/office/officeart/2005/8/layout/orgChart1"/>
    <dgm:cxn modelId="{436AEC85-0F09-47DC-B302-1AC9304DEB1E}" type="presParOf" srcId="{D85E39D5-FF46-4FEA-8503-16B9D4396C2B}" destId="{801D8B5A-92E7-453A-B29E-E77297D9FF02}" srcOrd="1" destOrd="0" presId="urn:microsoft.com/office/officeart/2005/8/layout/orgChart1"/>
    <dgm:cxn modelId="{B4D8DE6F-2227-432F-9FC0-7D64813897E4}" type="presParOf" srcId="{6DA0DCCE-CDE4-47B4-B426-E25FEE5693A1}" destId="{197568AB-DD82-4B71-A171-92A2DDE63C3E}" srcOrd="1" destOrd="0" presId="urn:microsoft.com/office/officeart/2005/8/layout/orgChart1"/>
    <dgm:cxn modelId="{7352C2F0-31AC-47E8-9613-147D3B57E9C1}" type="presParOf" srcId="{6DA0DCCE-CDE4-47B4-B426-E25FEE5693A1}" destId="{E7114FBB-94EE-4B40-A694-E6D833040349}" srcOrd="2" destOrd="0" presId="urn:microsoft.com/office/officeart/2005/8/layout/orgChart1"/>
    <dgm:cxn modelId="{56432FB1-069D-4111-A580-74DF700127F1}" type="presParOf" srcId="{CEDABE6C-F0E5-486F-9AF4-4C32B538E830}" destId="{8ED067BC-AB4E-44EB-9984-72E519E1A967}" srcOrd="4" destOrd="0" presId="urn:microsoft.com/office/officeart/2005/8/layout/orgChart1"/>
    <dgm:cxn modelId="{CC168F1D-86D0-4C2E-BE74-3DDE5BC86314}" type="presParOf" srcId="{CEDABE6C-F0E5-486F-9AF4-4C32B538E830}" destId="{18ED6A0C-B270-48A3-957F-13390C077A68}" srcOrd="5" destOrd="0" presId="urn:microsoft.com/office/officeart/2005/8/layout/orgChart1"/>
    <dgm:cxn modelId="{61A80BA3-EC7D-4D19-B054-548865A37D93}" type="presParOf" srcId="{18ED6A0C-B270-48A3-957F-13390C077A68}" destId="{BD20CBE3-5F46-4053-B6BE-ACDAC58415A6}" srcOrd="0" destOrd="0" presId="urn:microsoft.com/office/officeart/2005/8/layout/orgChart1"/>
    <dgm:cxn modelId="{5973DAE4-0FC0-4962-9FE0-30E43E5162DB}" type="presParOf" srcId="{BD20CBE3-5F46-4053-B6BE-ACDAC58415A6}" destId="{7B3A9981-C1A5-44BA-BA1E-83795E4F744A}" srcOrd="0" destOrd="0" presId="urn:microsoft.com/office/officeart/2005/8/layout/orgChart1"/>
    <dgm:cxn modelId="{E562B5A3-6E70-4AC9-9C95-A4B3F126DB70}" type="presParOf" srcId="{BD20CBE3-5F46-4053-B6BE-ACDAC58415A6}" destId="{B642C32B-D10E-4EE6-90DC-BB1A7645B58B}" srcOrd="1" destOrd="0" presId="urn:microsoft.com/office/officeart/2005/8/layout/orgChart1"/>
    <dgm:cxn modelId="{477DC74E-FAB0-4243-9524-0BFFB9D80A46}" type="presParOf" srcId="{18ED6A0C-B270-48A3-957F-13390C077A68}" destId="{E7DF05E1-22DF-48AF-AFCB-54244B88233F}" srcOrd="1" destOrd="0" presId="urn:microsoft.com/office/officeart/2005/8/layout/orgChart1"/>
    <dgm:cxn modelId="{E5AAFA23-B87A-426C-BE64-B17D3FB21989}" type="presParOf" srcId="{18ED6A0C-B270-48A3-957F-13390C077A68}" destId="{3F21B15D-DA2E-4C73-A7F2-C250C91E2623}" srcOrd="2" destOrd="0" presId="urn:microsoft.com/office/officeart/2005/8/layout/orgChart1"/>
    <dgm:cxn modelId="{F5B17138-1362-4EE2-89E6-C5F78871BCF5}" type="presParOf" srcId="{CEDABE6C-F0E5-486F-9AF4-4C32B538E830}" destId="{B0728150-FFB8-414C-996A-44499754B620}" srcOrd="6" destOrd="0" presId="urn:microsoft.com/office/officeart/2005/8/layout/orgChart1"/>
    <dgm:cxn modelId="{E7061A11-9EB7-4FDC-817D-B32C7EE97DB0}" type="presParOf" srcId="{CEDABE6C-F0E5-486F-9AF4-4C32B538E830}" destId="{7F9F67CE-8A5F-4C25-9FEE-A4D5101681E4}" srcOrd="7" destOrd="0" presId="urn:microsoft.com/office/officeart/2005/8/layout/orgChart1"/>
    <dgm:cxn modelId="{0F789239-0365-4DDC-812E-23D75B95B28E}" type="presParOf" srcId="{7F9F67CE-8A5F-4C25-9FEE-A4D5101681E4}" destId="{4147B344-F011-4F59-8275-79B079D59142}" srcOrd="0" destOrd="0" presId="urn:microsoft.com/office/officeart/2005/8/layout/orgChart1"/>
    <dgm:cxn modelId="{EC5D81BE-6B1C-44FE-A68D-E7A663FA7415}" type="presParOf" srcId="{4147B344-F011-4F59-8275-79B079D59142}" destId="{B529DF85-B7AA-4DF2-9E12-5B514B868DEB}" srcOrd="0" destOrd="0" presId="urn:microsoft.com/office/officeart/2005/8/layout/orgChart1"/>
    <dgm:cxn modelId="{087C8F6A-2479-4132-8696-CB1A067C648B}" type="presParOf" srcId="{4147B344-F011-4F59-8275-79B079D59142}" destId="{B07FA835-581B-4DBC-85FE-903FC75D83A3}" srcOrd="1" destOrd="0" presId="urn:microsoft.com/office/officeart/2005/8/layout/orgChart1"/>
    <dgm:cxn modelId="{04FB65C7-E577-4C9E-85F6-AD91344C38B8}" type="presParOf" srcId="{7F9F67CE-8A5F-4C25-9FEE-A4D5101681E4}" destId="{ABC9DD61-AF85-46BF-A915-970CE63DFECF}" srcOrd="1" destOrd="0" presId="urn:microsoft.com/office/officeart/2005/8/layout/orgChart1"/>
    <dgm:cxn modelId="{0885AA32-C314-41A7-9512-9B2DFF6E82A9}" type="presParOf" srcId="{7F9F67CE-8A5F-4C25-9FEE-A4D5101681E4}" destId="{4AB4FD2E-6888-43CC-9BDE-F213EB009A0B}" srcOrd="2" destOrd="0" presId="urn:microsoft.com/office/officeart/2005/8/layout/orgChart1"/>
    <dgm:cxn modelId="{530AB5A0-085C-4320-A30F-3F4F7ED392E6}" type="presParOf" srcId="{CEDABE6C-F0E5-486F-9AF4-4C32B538E830}" destId="{44A05431-9147-4F97-BFBF-3F55C450971C}" srcOrd="8" destOrd="0" presId="urn:microsoft.com/office/officeart/2005/8/layout/orgChart1"/>
    <dgm:cxn modelId="{B1C78605-E593-4324-82D1-97F6764D8D24}" type="presParOf" srcId="{CEDABE6C-F0E5-486F-9AF4-4C32B538E830}" destId="{C64C062D-6B72-4387-A4CD-584293BFFA03}" srcOrd="9" destOrd="0" presId="urn:microsoft.com/office/officeart/2005/8/layout/orgChart1"/>
    <dgm:cxn modelId="{147F6A63-A9CA-42E4-8AE2-7870B6BDBBF1}" type="presParOf" srcId="{C64C062D-6B72-4387-A4CD-584293BFFA03}" destId="{36131C38-908D-49E1-A20B-8636A7DE852F}" srcOrd="0" destOrd="0" presId="urn:microsoft.com/office/officeart/2005/8/layout/orgChart1"/>
    <dgm:cxn modelId="{D8581B0D-9288-44C8-80DA-F38E057B884C}" type="presParOf" srcId="{36131C38-908D-49E1-A20B-8636A7DE852F}" destId="{6A836B49-98F7-46F2-AC18-7C8538AEE91F}" srcOrd="0" destOrd="0" presId="urn:microsoft.com/office/officeart/2005/8/layout/orgChart1"/>
    <dgm:cxn modelId="{53EA70B8-FE78-4EC0-A3F8-BF3D1A53B494}" type="presParOf" srcId="{36131C38-908D-49E1-A20B-8636A7DE852F}" destId="{3F3CD8D4-2BFC-40D3-B5E3-4B140B9DFFC6}" srcOrd="1" destOrd="0" presId="urn:microsoft.com/office/officeart/2005/8/layout/orgChart1"/>
    <dgm:cxn modelId="{9A5A0F8E-E73C-45AF-9F4D-45F8AFD89303}" type="presParOf" srcId="{C64C062D-6B72-4387-A4CD-584293BFFA03}" destId="{23EEEB02-93D1-4B72-B463-F8B45BD004ED}" srcOrd="1" destOrd="0" presId="urn:microsoft.com/office/officeart/2005/8/layout/orgChart1"/>
    <dgm:cxn modelId="{E42C9EC4-A93E-48A8-958B-5E72E3B2AE79}" type="presParOf" srcId="{C64C062D-6B72-4387-A4CD-584293BFFA03}" destId="{F73B842E-DA94-46FE-8AB5-F975F16BA9B9}" srcOrd="2" destOrd="0" presId="urn:microsoft.com/office/officeart/2005/8/layout/orgChart1"/>
    <dgm:cxn modelId="{3A260D80-B7DB-4D33-A88B-01B486FA9DCD}" type="presParOf" srcId="{CEDABE6C-F0E5-486F-9AF4-4C32B538E830}" destId="{81B6DEF1-52B4-4C59-9DAC-5EEBB2FF1E65}" srcOrd="10" destOrd="0" presId="urn:microsoft.com/office/officeart/2005/8/layout/orgChart1"/>
    <dgm:cxn modelId="{7F83E4A4-B144-41E0-9475-23BA1457E233}" type="presParOf" srcId="{CEDABE6C-F0E5-486F-9AF4-4C32B538E830}" destId="{A678A222-B822-441A-A554-BD7198A94905}" srcOrd="11" destOrd="0" presId="urn:microsoft.com/office/officeart/2005/8/layout/orgChart1"/>
    <dgm:cxn modelId="{FFD5A512-1971-472A-9710-D0923FA0FAAD}" type="presParOf" srcId="{A678A222-B822-441A-A554-BD7198A94905}" destId="{9E565509-3123-49C6-88D0-01C3C3C9BD13}" srcOrd="0" destOrd="0" presId="urn:microsoft.com/office/officeart/2005/8/layout/orgChart1"/>
    <dgm:cxn modelId="{7C9CC7A0-E6F1-4A5B-9B4B-1374E7D53FBC}" type="presParOf" srcId="{9E565509-3123-49C6-88D0-01C3C3C9BD13}" destId="{32364E04-EC45-4AD2-AC39-83DE7C59D30B}" srcOrd="0" destOrd="0" presId="urn:microsoft.com/office/officeart/2005/8/layout/orgChart1"/>
    <dgm:cxn modelId="{7F4DB60D-73F1-44F3-A603-D49CAB0AB51A}" type="presParOf" srcId="{9E565509-3123-49C6-88D0-01C3C3C9BD13}" destId="{6CEEFF0C-626E-4C5F-956A-BA00F6D10E0A}" srcOrd="1" destOrd="0" presId="urn:microsoft.com/office/officeart/2005/8/layout/orgChart1"/>
    <dgm:cxn modelId="{B5AEB054-8260-482D-910A-D30053974AFC}" type="presParOf" srcId="{A678A222-B822-441A-A554-BD7198A94905}" destId="{2BFF9E95-06B3-4663-B88F-DA2DD49082CD}" srcOrd="1" destOrd="0" presId="urn:microsoft.com/office/officeart/2005/8/layout/orgChart1"/>
    <dgm:cxn modelId="{4FEBCBCA-C7A0-4E29-A71C-2523244FDC04}" type="presParOf" srcId="{A678A222-B822-441A-A554-BD7198A94905}" destId="{131AE911-5202-4217-BE22-B547A81FE0DB}" srcOrd="2" destOrd="0" presId="urn:microsoft.com/office/officeart/2005/8/layout/orgChart1"/>
    <dgm:cxn modelId="{C9B536B2-1631-4C12-BEDB-82B64A1FA9DA}" type="presParOf" srcId="{CEDABE6C-F0E5-486F-9AF4-4C32B538E830}" destId="{670C4505-C63D-4E37-822F-EE5B292C2EBC}" srcOrd="12" destOrd="0" presId="urn:microsoft.com/office/officeart/2005/8/layout/orgChart1"/>
    <dgm:cxn modelId="{E4072059-065F-419A-B8DD-DA35D2347945}" type="presParOf" srcId="{CEDABE6C-F0E5-486F-9AF4-4C32B538E830}" destId="{7EF40634-6F23-4EBF-B94E-969F5179113C}" srcOrd="13" destOrd="0" presId="urn:microsoft.com/office/officeart/2005/8/layout/orgChart1"/>
    <dgm:cxn modelId="{CC834273-D6D1-48AF-A648-FFDDFFE6BA93}" type="presParOf" srcId="{7EF40634-6F23-4EBF-B94E-969F5179113C}" destId="{14E62AA8-C5BF-4D29-8CD7-5C74158932C1}" srcOrd="0" destOrd="0" presId="urn:microsoft.com/office/officeart/2005/8/layout/orgChart1"/>
    <dgm:cxn modelId="{E4A9EC5F-90FC-493F-8F82-57C637127AA2}" type="presParOf" srcId="{14E62AA8-C5BF-4D29-8CD7-5C74158932C1}" destId="{10333B12-11EE-4DFE-8F00-DFD16921510B}" srcOrd="0" destOrd="0" presId="urn:microsoft.com/office/officeart/2005/8/layout/orgChart1"/>
    <dgm:cxn modelId="{CF7F8898-65FC-4996-B898-1BAAE159D1E6}" type="presParOf" srcId="{14E62AA8-C5BF-4D29-8CD7-5C74158932C1}" destId="{DEADDC45-F9D4-4A64-ACA5-427FA750B90C}" srcOrd="1" destOrd="0" presId="urn:microsoft.com/office/officeart/2005/8/layout/orgChart1"/>
    <dgm:cxn modelId="{540D8848-1C4C-4ED9-8D3A-2E46AF06E0C0}" type="presParOf" srcId="{7EF40634-6F23-4EBF-B94E-969F5179113C}" destId="{2BB57EA1-084B-4903-B4EA-CC1CBA10CE5E}" srcOrd="1" destOrd="0" presId="urn:microsoft.com/office/officeart/2005/8/layout/orgChart1"/>
    <dgm:cxn modelId="{500252C3-9398-4F01-BCB0-227589E9CD1A}" type="presParOf" srcId="{7EF40634-6F23-4EBF-B94E-969F5179113C}" destId="{3BA8F9B6-A164-41D8-95AE-1EAF7E87E1B6}" srcOrd="2" destOrd="0" presId="urn:microsoft.com/office/officeart/2005/8/layout/orgChart1"/>
    <dgm:cxn modelId="{25AAC230-CEFF-4E9F-B4F7-30E9ACBFB646}" type="presParOf" srcId="{7EEEC6E8-FDA3-45EC-AD07-86551B9193C4}" destId="{FA6DB31C-A73B-45BB-A0B9-A3E16BA51A99}" srcOrd="2" destOrd="0" presId="urn:microsoft.com/office/officeart/2005/8/layout/orgChart1"/>
    <dgm:cxn modelId="{1477F286-EF5B-4BE3-AB4F-2E0DA765EE8F}" type="presParOf" srcId="{EAE2DC0A-5BB5-4ACE-8F5A-039165D0999C}" destId="{D14A53DF-15F9-4309-8511-F89D71A3298A}" srcOrd="10" destOrd="0" presId="urn:microsoft.com/office/officeart/2005/8/layout/orgChart1"/>
    <dgm:cxn modelId="{C16BA355-1784-4108-9306-7749C929F381}" type="presParOf" srcId="{EAE2DC0A-5BB5-4ACE-8F5A-039165D0999C}" destId="{31232DB4-B462-4D97-A6DD-9CB522890C61}" srcOrd="11" destOrd="0" presId="urn:microsoft.com/office/officeart/2005/8/layout/orgChart1"/>
    <dgm:cxn modelId="{6254C5D6-EE52-4C2D-83BB-1C22FE535049}" type="presParOf" srcId="{31232DB4-B462-4D97-A6DD-9CB522890C61}" destId="{A4BC6795-CC5D-446D-BF90-57E0FE1D9F86}" srcOrd="0" destOrd="0" presId="urn:microsoft.com/office/officeart/2005/8/layout/orgChart1"/>
    <dgm:cxn modelId="{55210918-5FAD-4BF2-BF15-464675784B3D}" type="presParOf" srcId="{A4BC6795-CC5D-446D-BF90-57E0FE1D9F86}" destId="{1F58E3C1-A852-4EA7-BC62-B3EC4F78C4E8}" srcOrd="0" destOrd="0" presId="urn:microsoft.com/office/officeart/2005/8/layout/orgChart1"/>
    <dgm:cxn modelId="{DD3CF037-94D7-4B3B-A99F-912DC4E3C5DB}" type="presParOf" srcId="{A4BC6795-CC5D-446D-BF90-57E0FE1D9F86}" destId="{4509BF02-1A3C-44B3-901D-6D042010F77D}" srcOrd="1" destOrd="0" presId="urn:microsoft.com/office/officeart/2005/8/layout/orgChart1"/>
    <dgm:cxn modelId="{61299845-85F5-4F93-B7B7-36AA0D216032}" type="presParOf" srcId="{31232DB4-B462-4D97-A6DD-9CB522890C61}" destId="{BF1D8FE8-7C06-4A29-AF15-9E879C8D8FB7}" srcOrd="1" destOrd="0" presId="urn:microsoft.com/office/officeart/2005/8/layout/orgChart1"/>
    <dgm:cxn modelId="{7E49CA19-D57A-452F-A37E-04D3A143E21D}" type="presParOf" srcId="{BF1D8FE8-7C06-4A29-AF15-9E879C8D8FB7}" destId="{4B0154F5-DC7C-4787-80F8-83B8E933EEEA}" srcOrd="0" destOrd="0" presId="urn:microsoft.com/office/officeart/2005/8/layout/orgChart1"/>
    <dgm:cxn modelId="{BEF4534E-1853-4689-B9ED-5D2CEB2673EB}" type="presParOf" srcId="{BF1D8FE8-7C06-4A29-AF15-9E879C8D8FB7}" destId="{E058A77D-BB97-497A-A52C-98175127B6A1}" srcOrd="1" destOrd="0" presId="urn:microsoft.com/office/officeart/2005/8/layout/orgChart1"/>
    <dgm:cxn modelId="{B2EB6B8B-F304-4909-BDC2-358FE1087DD4}" type="presParOf" srcId="{E058A77D-BB97-497A-A52C-98175127B6A1}" destId="{B0793781-C0B5-44CF-9BCC-5C143B6D2C8F}" srcOrd="0" destOrd="0" presId="urn:microsoft.com/office/officeart/2005/8/layout/orgChart1"/>
    <dgm:cxn modelId="{3C051BC4-1F27-40C9-980A-F2A46A40B5FB}" type="presParOf" srcId="{B0793781-C0B5-44CF-9BCC-5C143B6D2C8F}" destId="{D3B73232-3567-4E15-ABC6-8B4C7A1C9E32}" srcOrd="0" destOrd="0" presId="urn:microsoft.com/office/officeart/2005/8/layout/orgChart1"/>
    <dgm:cxn modelId="{CFCCCCB5-E014-4449-8ECB-F8521D8068D1}" type="presParOf" srcId="{B0793781-C0B5-44CF-9BCC-5C143B6D2C8F}" destId="{401EB4B5-898F-44AA-B702-9FFFE51F8830}" srcOrd="1" destOrd="0" presId="urn:microsoft.com/office/officeart/2005/8/layout/orgChart1"/>
    <dgm:cxn modelId="{A1020A77-A904-48A4-A1C5-FE5C9059941A}" type="presParOf" srcId="{E058A77D-BB97-497A-A52C-98175127B6A1}" destId="{839FF37B-82F0-4BCB-87E1-5F1363E2056F}" srcOrd="1" destOrd="0" presId="urn:microsoft.com/office/officeart/2005/8/layout/orgChart1"/>
    <dgm:cxn modelId="{8FDA78AD-8703-4E57-81D0-B9755AC8AA16}" type="presParOf" srcId="{E058A77D-BB97-497A-A52C-98175127B6A1}" destId="{0290094E-F035-4DA1-86E7-87024364C9BB}" srcOrd="2" destOrd="0" presId="urn:microsoft.com/office/officeart/2005/8/layout/orgChart1"/>
    <dgm:cxn modelId="{24545474-E887-4FE8-89F8-64C5AB1DAA1B}" type="presParOf" srcId="{31232DB4-B462-4D97-A6DD-9CB522890C61}" destId="{11BA48CC-AADF-4442-9C17-7D9DF6BEA9F7}" srcOrd="2" destOrd="0" presId="urn:microsoft.com/office/officeart/2005/8/layout/orgChart1"/>
    <dgm:cxn modelId="{E82BB62A-DDF7-4F3E-A617-54D180CC5B2E}" type="presParOf" srcId="{68EE089A-241E-49A4-9195-E1982367D104}" destId="{F658529A-AAD7-4203-B13C-72C53ABA021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783FD2-6DDB-44BE-864A-56034489F864}" type="doc">
      <dgm:prSet loTypeId="urn:microsoft.com/office/officeart/2005/8/layout/hProcess9" loCatId="process" qsTypeId="urn:microsoft.com/office/officeart/2005/8/quickstyle/3d1" qsCatId="3D" csTypeId="urn:microsoft.com/office/officeart/2005/8/colors/accent1_2" csCatId="accent1" phldr="1"/>
      <dgm:spPr/>
    </dgm:pt>
    <dgm:pt modelId="{4095284F-1505-408A-A326-D03F049E8565}">
      <dgm:prSet phldrT="[Text]"/>
      <dgm:spPr>
        <a:solidFill>
          <a:srgbClr val="06677E"/>
        </a:solidFill>
        <a:ln>
          <a:solidFill>
            <a:srgbClr val="06677E"/>
          </a:solidFill>
        </a:ln>
      </dgm:spPr>
      <dgm:t>
        <a:bodyPr/>
        <a:lstStyle/>
        <a:p>
          <a:r>
            <a:rPr lang="en-US" dirty="0" smtClean="0">
              <a:latin typeface="Times New Roman" panose="02020603050405020304" pitchFamily="18" charset="0"/>
              <a:cs typeface="Times New Roman" panose="02020603050405020304" pitchFamily="18" charset="0"/>
            </a:rPr>
            <a:t>Our brains produce natural opiates</a:t>
          </a:r>
          <a:endParaRPr lang="en-US" dirty="0"/>
        </a:p>
      </dgm:t>
    </dgm:pt>
    <dgm:pt modelId="{74B19FA1-6609-4753-9EA8-B45A8A272A0A}" type="parTrans" cxnId="{48B1A4E2-F7C7-48B0-B3B0-771070A7E05F}">
      <dgm:prSet/>
      <dgm:spPr/>
      <dgm:t>
        <a:bodyPr/>
        <a:lstStyle/>
        <a:p>
          <a:endParaRPr lang="en-US"/>
        </a:p>
      </dgm:t>
    </dgm:pt>
    <dgm:pt modelId="{8E380BC2-178A-4FE8-8D69-FD758A702F93}" type="sibTrans" cxnId="{48B1A4E2-F7C7-48B0-B3B0-771070A7E05F}">
      <dgm:prSet/>
      <dgm:spPr/>
      <dgm:t>
        <a:bodyPr/>
        <a:lstStyle/>
        <a:p>
          <a:endParaRPr lang="en-US"/>
        </a:p>
      </dgm:t>
    </dgm:pt>
    <dgm:pt modelId="{7C7EE67F-5789-449A-8FBE-863BB569B30B}">
      <dgm:prSet phldrT="[Text]"/>
      <dgm:spPr>
        <a:solidFill>
          <a:srgbClr val="06677E"/>
        </a:solidFill>
      </dgm:spPr>
      <dgm:t>
        <a:bodyPr/>
        <a:lstStyle/>
        <a:p>
          <a:r>
            <a:rPr lang="en-US" dirty="0" smtClean="0">
              <a:latin typeface="Times New Roman" panose="02020603050405020304" pitchFamily="18" charset="0"/>
              <a:cs typeface="Times New Roman" panose="02020603050405020304" pitchFamily="18" charset="0"/>
            </a:rPr>
            <a:t>With a flood of external opiates our brain quits producing their own</a:t>
          </a:r>
          <a:endParaRPr lang="en-US" dirty="0"/>
        </a:p>
      </dgm:t>
    </dgm:pt>
    <dgm:pt modelId="{0F2FB708-A3BC-4B88-B0BF-4E2AD4BB3050}" type="parTrans" cxnId="{36D5219B-3799-48ED-A475-A37CF7FE70B7}">
      <dgm:prSet/>
      <dgm:spPr/>
      <dgm:t>
        <a:bodyPr/>
        <a:lstStyle/>
        <a:p>
          <a:endParaRPr lang="en-US"/>
        </a:p>
      </dgm:t>
    </dgm:pt>
    <dgm:pt modelId="{92038807-441A-4E36-9760-BD41BA1FF041}" type="sibTrans" cxnId="{36D5219B-3799-48ED-A475-A37CF7FE70B7}">
      <dgm:prSet/>
      <dgm:spPr/>
      <dgm:t>
        <a:bodyPr/>
        <a:lstStyle/>
        <a:p>
          <a:endParaRPr lang="en-US"/>
        </a:p>
      </dgm:t>
    </dgm:pt>
    <dgm:pt modelId="{26D1B883-5F91-4648-B0DF-D4DC61445F41}">
      <dgm:prSet phldrT="[Text]"/>
      <dgm:spPr>
        <a:solidFill>
          <a:srgbClr val="06677E"/>
        </a:solidFill>
      </dgm:spPr>
      <dgm:t>
        <a:bodyPr/>
        <a:lstStyle/>
        <a:p>
          <a:r>
            <a:rPr lang="en-US" dirty="0" smtClean="0">
              <a:latin typeface="Times New Roman" panose="02020603050405020304" pitchFamily="18" charset="0"/>
              <a:cs typeface="Times New Roman" panose="02020603050405020304" pitchFamily="18" charset="0"/>
            </a:rPr>
            <a:t>Leaving the person core, sensitive to pain, depressed and fatigued</a:t>
          </a:r>
          <a:endParaRPr lang="en-US" dirty="0"/>
        </a:p>
      </dgm:t>
    </dgm:pt>
    <dgm:pt modelId="{8319F2CD-6CA3-41B9-BA88-D9D9C67C35CC}" type="sibTrans" cxnId="{E4A0DFEF-DE64-4C4A-8194-00DA581ACD95}">
      <dgm:prSet/>
      <dgm:spPr/>
      <dgm:t>
        <a:bodyPr/>
        <a:lstStyle/>
        <a:p>
          <a:endParaRPr lang="en-US"/>
        </a:p>
      </dgm:t>
    </dgm:pt>
    <dgm:pt modelId="{F6D931C3-4E29-4DFB-B4C8-CC4E243E400A}" type="parTrans" cxnId="{E4A0DFEF-DE64-4C4A-8194-00DA581ACD95}">
      <dgm:prSet/>
      <dgm:spPr/>
      <dgm:t>
        <a:bodyPr/>
        <a:lstStyle/>
        <a:p>
          <a:endParaRPr lang="en-US"/>
        </a:p>
      </dgm:t>
    </dgm:pt>
    <dgm:pt modelId="{B1183387-CF49-406B-967C-D32C879945F8}">
      <dgm:prSet phldrT="[Text]"/>
      <dgm:spPr>
        <a:solidFill>
          <a:srgbClr val="06677E"/>
        </a:solidFill>
      </dgm:spPr>
      <dgm:t>
        <a:bodyPr/>
        <a:lstStyle/>
        <a:p>
          <a:r>
            <a:rPr lang="en-US" dirty="0" smtClean="0"/>
            <a:t>Medications help to stabilize users and give the brain a chance to heal</a:t>
          </a:r>
          <a:endParaRPr lang="en-US" dirty="0"/>
        </a:p>
      </dgm:t>
    </dgm:pt>
    <dgm:pt modelId="{D15DFDF8-7CE8-4735-8262-DA0D82C093C4}" type="parTrans" cxnId="{99C67D5F-9FDA-4E44-8A1A-0E739923EAE0}">
      <dgm:prSet/>
      <dgm:spPr/>
      <dgm:t>
        <a:bodyPr/>
        <a:lstStyle/>
        <a:p>
          <a:endParaRPr lang="en-US"/>
        </a:p>
      </dgm:t>
    </dgm:pt>
    <dgm:pt modelId="{D6EEDB5F-ADDB-4105-BF42-90EB89BBB31D}" type="sibTrans" cxnId="{99C67D5F-9FDA-4E44-8A1A-0E739923EAE0}">
      <dgm:prSet/>
      <dgm:spPr/>
      <dgm:t>
        <a:bodyPr/>
        <a:lstStyle/>
        <a:p>
          <a:endParaRPr lang="en-US"/>
        </a:p>
      </dgm:t>
    </dgm:pt>
    <dgm:pt modelId="{973F8783-7DFA-4F56-AD15-E205C5C905F7}" type="pres">
      <dgm:prSet presAssocID="{BE783FD2-6DDB-44BE-864A-56034489F864}" presName="CompostProcess" presStyleCnt="0">
        <dgm:presLayoutVars>
          <dgm:dir/>
          <dgm:resizeHandles val="exact"/>
        </dgm:presLayoutVars>
      </dgm:prSet>
      <dgm:spPr/>
    </dgm:pt>
    <dgm:pt modelId="{A74888E7-CBCA-4C5F-9BD3-B54D04D7A594}" type="pres">
      <dgm:prSet presAssocID="{BE783FD2-6DDB-44BE-864A-56034489F864}" presName="arrow" presStyleLbl="bgShp" presStyleIdx="0" presStyleCnt="1" custLinFactNeighborY="178"/>
      <dgm:spPr>
        <a:gradFill flip="none" rotWithShape="0">
          <a:gsLst>
            <a:gs pos="0">
              <a:srgbClr val="088AA8">
                <a:tint val="66000"/>
                <a:satMod val="160000"/>
              </a:srgbClr>
            </a:gs>
            <a:gs pos="50000">
              <a:srgbClr val="088AA8">
                <a:tint val="44500"/>
                <a:satMod val="160000"/>
              </a:srgbClr>
            </a:gs>
            <a:gs pos="100000">
              <a:srgbClr val="088AA8">
                <a:tint val="23500"/>
                <a:satMod val="160000"/>
              </a:srgbClr>
            </a:gs>
          </a:gsLst>
          <a:lin ang="10800000" scaled="1"/>
          <a:tileRect/>
        </a:gradFill>
      </dgm:spPr>
    </dgm:pt>
    <dgm:pt modelId="{1B8677EE-C5DB-4DEC-A50D-0D58DF1E15B9}" type="pres">
      <dgm:prSet presAssocID="{BE783FD2-6DDB-44BE-864A-56034489F864}" presName="linearProcess" presStyleCnt="0"/>
      <dgm:spPr/>
    </dgm:pt>
    <dgm:pt modelId="{EAC93B54-144E-49F5-B056-08442453390B}" type="pres">
      <dgm:prSet presAssocID="{4095284F-1505-408A-A326-D03F049E8565}" presName="textNode" presStyleLbl="node1" presStyleIdx="0" presStyleCnt="4">
        <dgm:presLayoutVars>
          <dgm:bulletEnabled val="1"/>
        </dgm:presLayoutVars>
      </dgm:prSet>
      <dgm:spPr/>
      <dgm:t>
        <a:bodyPr/>
        <a:lstStyle/>
        <a:p>
          <a:endParaRPr lang="en-US"/>
        </a:p>
      </dgm:t>
    </dgm:pt>
    <dgm:pt modelId="{0F56C737-3651-40BE-8B0D-92B0FF67A1D6}" type="pres">
      <dgm:prSet presAssocID="{8E380BC2-178A-4FE8-8D69-FD758A702F93}" presName="sibTrans" presStyleCnt="0"/>
      <dgm:spPr/>
    </dgm:pt>
    <dgm:pt modelId="{4F631AA1-F490-4D8C-A70C-8A177EE6DF2A}" type="pres">
      <dgm:prSet presAssocID="{7C7EE67F-5789-449A-8FBE-863BB569B30B}" presName="textNode" presStyleLbl="node1" presStyleIdx="1" presStyleCnt="4">
        <dgm:presLayoutVars>
          <dgm:bulletEnabled val="1"/>
        </dgm:presLayoutVars>
      </dgm:prSet>
      <dgm:spPr/>
      <dgm:t>
        <a:bodyPr/>
        <a:lstStyle/>
        <a:p>
          <a:endParaRPr lang="en-US"/>
        </a:p>
      </dgm:t>
    </dgm:pt>
    <dgm:pt modelId="{356F5634-722A-43D1-BEF2-87B5E01F71EE}" type="pres">
      <dgm:prSet presAssocID="{92038807-441A-4E36-9760-BD41BA1FF041}" presName="sibTrans" presStyleCnt="0"/>
      <dgm:spPr/>
    </dgm:pt>
    <dgm:pt modelId="{CD7AC32D-4C76-4A38-AA46-6FDFC1C6E15C}" type="pres">
      <dgm:prSet presAssocID="{26D1B883-5F91-4648-B0DF-D4DC61445F41}" presName="textNode" presStyleLbl="node1" presStyleIdx="2" presStyleCnt="4">
        <dgm:presLayoutVars>
          <dgm:bulletEnabled val="1"/>
        </dgm:presLayoutVars>
      </dgm:prSet>
      <dgm:spPr/>
      <dgm:t>
        <a:bodyPr/>
        <a:lstStyle/>
        <a:p>
          <a:endParaRPr lang="en-US"/>
        </a:p>
      </dgm:t>
    </dgm:pt>
    <dgm:pt modelId="{A69EC6A4-4A1C-48B5-88A1-5BF9C9D94597}" type="pres">
      <dgm:prSet presAssocID="{8319F2CD-6CA3-41B9-BA88-D9D9C67C35CC}" presName="sibTrans" presStyleCnt="0"/>
      <dgm:spPr/>
    </dgm:pt>
    <dgm:pt modelId="{A7306150-B01E-4FEC-A736-506AABBE6819}" type="pres">
      <dgm:prSet presAssocID="{B1183387-CF49-406B-967C-D32C879945F8}" presName="textNode" presStyleLbl="node1" presStyleIdx="3" presStyleCnt="4">
        <dgm:presLayoutVars>
          <dgm:bulletEnabled val="1"/>
        </dgm:presLayoutVars>
      </dgm:prSet>
      <dgm:spPr/>
      <dgm:t>
        <a:bodyPr/>
        <a:lstStyle/>
        <a:p>
          <a:endParaRPr lang="en-US"/>
        </a:p>
      </dgm:t>
    </dgm:pt>
  </dgm:ptLst>
  <dgm:cxnLst>
    <dgm:cxn modelId="{FEAD930D-AEF2-4A2F-A0B4-8BA913D12961}" type="presOf" srcId="{B1183387-CF49-406B-967C-D32C879945F8}" destId="{A7306150-B01E-4FEC-A736-506AABBE6819}" srcOrd="0" destOrd="0" presId="urn:microsoft.com/office/officeart/2005/8/layout/hProcess9"/>
    <dgm:cxn modelId="{36D5219B-3799-48ED-A475-A37CF7FE70B7}" srcId="{BE783FD2-6DDB-44BE-864A-56034489F864}" destId="{7C7EE67F-5789-449A-8FBE-863BB569B30B}" srcOrd="1" destOrd="0" parTransId="{0F2FB708-A3BC-4B88-B0BF-4E2AD4BB3050}" sibTransId="{92038807-441A-4E36-9760-BD41BA1FF041}"/>
    <dgm:cxn modelId="{F010CB44-488A-42DF-A50C-02AEBB1B86F7}" type="presOf" srcId="{4095284F-1505-408A-A326-D03F049E8565}" destId="{EAC93B54-144E-49F5-B056-08442453390B}" srcOrd="0" destOrd="0" presId="urn:microsoft.com/office/officeart/2005/8/layout/hProcess9"/>
    <dgm:cxn modelId="{5620CD95-2AE9-409A-868E-25F163BE8167}" type="presOf" srcId="{26D1B883-5F91-4648-B0DF-D4DC61445F41}" destId="{CD7AC32D-4C76-4A38-AA46-6FDFC1C6E15C}" srcOrd="0" destOrd="0" presId="urn:microsoft.com/office/officeart/2005/8/layout/hProcess9"/>
    <dgm:cxn modelId="{48B1A4E2-F7C7-48B0-B3B0-771070A7E05F}" srcId="{BE783FD2-6DDB-44BE-864A-56034489F864}" destId="{4095284F-1505-408A-A326-D03F049E8565}" srcOrd="0" destOrd="0" parTransId="{74B19FA1-6609-4753-9EA8-B45A8A272A0A}" sibTransId="{8E380BC2-178A-4FE8-8D69-FD758A702F93}"/>
    <dgm:cxn modelId="{2ECEA20C-77DB-40D7-B3ED-C0508B1044ED}" type="presOf" srcId="{7C7EE67F-5789-449A-8FBE-863BB569B30B}" destId="{4F631AA1-F490-4D8C-A70C-8A177EE6DF2A}" srcOrd="0" destOrd="0" presId="urn:microsoft.com/office/officeart/2005/8/layout/hProcess9"/>
    <dgm:cxn modelId="{99C67D5F-9FDA-4E44-8A1A-0E739923EAE0}" srcId="{BE783FD2-6DDB-44BE-864A-56034489F864}" destId="{B1183387-CF49-406B-967C-D32C879945F8}" srcOrd="3" destOrd="0" parTransId="{D15DFDF8-7CE8-4735-8262-DA0D82C093C4}" sibTransId="{D6EEDB5F-ADDB-4105-BF42-90EB89BBB31D}"/>
    <dgm:cxn modelId="{B4520264-76F0-4E61-9933-6A3933515921}" type="presOf" srcId="{BE783FD2-6DDB-44BE-864A-56034489F864}" destId="{973F8783-7DFA-4F56-AD15-E205C5C905F7}" srcOrd="0" destOrd="0" presId="urn:microsoft.com/office/officeart/2005/8/layout/hProcess9"/>
    <dgm:cxn modelId="{E4A0DFEF-DE64-4C4A-8194-00DA581ACD95}" srcId="{BE783FD2-6DDB-44BE-864A-56034489F864}" destId="{26D1B883-5F91-4648-B0DF-D4DC61445F41}" srcOrd="2" destOrd="0" parTransId="{F6D931C3-4E29-4DFB-B4C8-CC4E243E400A}" sibTransId="{8319F2CD-6CA3-41B9-BA88-D9D9C67C35CC}"/>
    <dgm:cxn modelId="{A1A29FCA-60ED-489C-BC77-8152BE9EC7B5}" type="presParOf" srcId="{973F8783-7DFA-4F56-AD15-E205C5C905F7}" destId="{A74888E7-CBCA-4C5F-9BD3-B54D04D7A594}" srcOrd="0" destOrd="0" presId="urn:microsoft.com/office/officeart/2005/8/layout/hProcess9"/>
    <dgm:cxn modelId="{1BE116C6-3D7C-4E03-828A-FF537763E402}" type="presParOf" srcId="{973F8783-7DFA-4F56-AD15-E205C5C905F7}" destId="{1B8677EE-C5DB-4DEC-A50D-0D58DF1E15B9}" srcOrd="1" destOrd="0" presId="urn:microsoft.com/office/officeart/2005/8/layout/hProcess9"/>
    <dgm:cxn modelId="{792FB5C5-3F1F-4391-9AEB-C39CA8920169}" type="presParOf" srcId="{1B8677EE-C5DB-4DEC-A50D-0D58DF1E15B9}" destId="{EAC93B54-144E-49F5-B056-08442453390B}" srcOrd="0" destOrd="0" presId="urn:microsoft.com/office/officeart/2005/8/layout/hProcess9"/>
    <dgm:cxn modelId="{87349369-2C01-4B63-9256-573294060B0D}" type="presParOf" srcId="{1B8677EE-C5DB-4DEC-A50D-0D58DF1E15B9}" destId="{0F56C737-3651-40BE-8B0D-92B0FF67A1D6}" srcOrd="1" destOrd="0" presId="urn:microsoft.com/office/officeart/2005/8/layout/hProcess9"/>
    <dgm:cxn modelId="{77F44AFA-AAB7-4408-803C-3B40F9FA1C85}" type="presParOf" srcId="{1B8677EE-C5DB-4DEC-A50D-0D58DF1E15B9}" destId="{4F631AA1-F490-4D8C-A70C-8A177EE6DF2A}" srcOrd="2" destOrd="0" presId="urn:microsoft.com/office/officeart/2005/8/layout/hProcess9"/>
    <dgm:cxn modelId="{7AB15672-C792-41DF-B80B-4E236FA31DC9}" type="presParOf" srcId="{1B8677EE-C5DB-4DEC-A50D-0D58DF1E15B9}" destId="{356F5634-722A-43D1-BEF2-87B5E01F71EE}" srcOrd="3" destOrd="0" presId="urn:microsoft.com/office/officeart/2005/8/layout/hProcess9"/>
    <dgm:cxn modelId="{A8C1E8BB-20E4-4220-99E2-026465BB7643}" type="presParOf" srcId="{1B8677EE-C5DB-4DEC-A50D-0D58DF1E15B9}" destId="{CD7AC32D-4C76-4A38-AA46-6FDFC1C6E15C}" srcOrd="4" destOrd="0" presId="urn:microsoft.com/office/officeart/2005/8/layout/hProcess9"/>
    <dgm:cxn modelId="{E4246CE6-42AA-4910-80BD-0AFB2D1A01E3}" type="presParOf" srcId="{1B8677EE-C5DB-4DEC-A50D-0D58DF1E15B9}" destId="{A69EC6A4-4A1C-48B5-88A1-5BF9C9D94597}" srcOrd="5" destOrd="0" presId="urn:microsoft.com/office/officeart/2005/8/layout/hProcess9"/>
    <dgm:cxn modelId="{291D16EA-72DD-4301-9A64-51894A87A84B}" type="presParOf" srcId="{1B8677EE-C5DB-4DEC-A50D-0D58DF1E15B9}" destId="{A7306150-B01E-4FEC-A736-506AABBE681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C45E70-D8F1-430C-A3B6-92D3694CC125}" type="doc">
      <dgm:prSet loTypeId="urn:microsoft.com/office/officeart/2005/8/layout/pyramid1" loCatId="pyramid" qsTypeId="urn:microsoft.com/office/officeart/2005/8/quickstyle/simple1" qsCatId="simple" csTypeId="urn:microsoft.com/office/officeart/2005/8/colors/accent1_2" csCatId="accent1" phldr="1"/>
      <dgm:spPr/>
    </dgm:pt>
    <dgm:pt modelId="{E88A7D1A-7202-4D73-AF0A-4F39310D3661}">
      <dgm:prSet custT="1"/>
      <dgm:spPr>
        <a:solidFill>
          <a:srgbClr val="0996B7"/>
        </a:solidFill>
        <a:ln w="38100">
          <a:solidFill>
            <a:schemeClr val="bg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ABSTINENCE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Naltrexone/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bg1">
                  <a:lumMod val="95000"/>
                </a:schemeClr>
              </a:solidFill>
              <a:effectLst/>
              <a:latin typeface="Times New Roman" panose="02020603050405020304" pitchFamily="18" charset="0"/>
              <a:cs typeface="Times New Roman" panose="02020603050405020304" pitchFamily="18" charset="0"/>
            </a:rPr>
            <a:t>Vivitrol</a:t>
          </a:r>
          <a:endParaRPr kumimoji="0" lang="en-US" altLang="en-US" sz="1400" b="1" i="0" u="none" strike="noStrike"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endParaRPr>
        </a:p>
      </dgm:t>
    </dgm:pt>
    <dgm:pt modelId="{AA843CB7-595B-43E0-B9A3-B23550559122}" type="parTrans" cxnId="{3B30DC04-DAFA-4605-ABD9-9C01418C5F3B}">
      <dgm:prSet/>
      <dgm:spPr/>
      <dgm:t>
        <a:bodyPr/>
        <a:lstStyle/>
        <a:p>
          <a:endParaRPr lang="en-US"/>
        </a:p>
      </dgm:t>
    </dgm:pt>
    <dgm:pt modelId="{095F07E8-FCD3-46E0-84AB-CC9DC8E43ACD}" type="sibTrans" cxnId="{3B30DC04-DAFA-4605-ABD9-9C01418C5F3B}">
      <dgm:prSet/>
      <dgm:spPr/>
      <dgm:t>
        <a:bodyPr/>
        <a:lstStyle/>
        <a:p>
          <a:endParaRPr lang="en-US"/>
        </a:p>
      </dgm:t>
    </dgm:pt>
    <dgm:pt modelId="{9AA8F1B8-8311-4C98-8041-72B1EA570EF3}">
      <dgm:prSet/>
      <dgm:spPr>
        <a:solidFill>
          <a:srgbClr val="0996B7"/>
        </a:solidFill>
        <a:ln w="38100">
          <a:solidFill>
            <a:schemeClr val="bg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MEDICATION ASSISTED</a:t>
          </a:r>
          <a:br>
            <a:rPr kumimoji="0" lang="en-US" altLang="en-US"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br>
          <a:r>
            <a:rPr kumimoji="0" lang="en-US" altLang="en-US"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ABSTINENCE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Methadone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Buprenorphine</a:t>
          </a:r>
        </a:p>
      </dgm:t>
    </dgm:pt>
    <dgm:pt modelId="{492CFAF8-E30C-4557-BE48-76D914682AA2}" type="parTrans" cxnId="{8851A133-EE1D-4D8F-8FDF-45665515FA9F}">
      <dgm:prSet/>
      <dgm:spPr/>
      <dgm:t>
        <a:bodyPr/>
        <a:lstStyle/>
        <a:p>
          <a:endParaRPr lang="en-US"/>
        </a:p>
      </dgm:t>
    </dgm:pt>
    <dgm:pt modelId="{ED0A50FC-034C-4D1D-A04F-2D043A4DCA80}" type="sibTrans" cxnId="{8851A133-EE1D-4D8F-8FDF-45665515FA9F}">
      <dgm:prSet/>
      <dgm:spPr/>
      <dgm:t>
        <a:bodyPr/>
        <a:lstStyle/>
        <a:p>
          <a:endParaRPr lang="en-US"/>
        </a:p>
      </dgm:t>
    </dgm:pt>
    <dgm:pt modelId="{9BE957AF-040A-425A-B815-023060E4C132}">
      <dgm:prSet custT="1"/>
      <dgm:spPr>
        <a:solidFill>
          <a:srgbClr val="0996B7"/>
        </a:solidFill>
        <a:ln w="38100">
          <a:solidFill>
            <a:schemeClr val="bg1"/>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HARM REDUCTION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Needle Exchange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hlink"/>
            </a:solidFill>
            <a:effectLst/>
            <a:latin typeface="Times New Roman" panose="02020603050405020304" pitchFamily="18" charset="0"/>
            <a:cs typeface="Times New Roman" panose="02020603050405020304" pitchFamily="18" charset="0"/>
          </a:endParaRPr>
        </a:p>
      </dgm:t>
    </dgm:pt>
    <dgm:pt modelId="{6BB23EEF-C71C-4C0D-B656-76A362EB8A38}" type="parTrans" cxnId="{42103A90-B737-4B8F-83D9-C618EF910351}">
      <dgm:prSet/>
      <dgm:spPr/>
      <dgm:t>
        <a:bodyPr/>
        <a:lstStyle/>
        <a:p>
          <a:endParaRPr lang="en-US"/>
        </a:p>
      </dgm:t>
    </dgm:pt>
    <dgm:pt modelId="{1BA7FAF5-D938-4401-9A24-FB0FDD382731}" type="sibTrans" cxnId="{42103A90-B737-4B8F-83D9-C618EF910351}">
      <dgm:prSet/>
      <dgm:spPr/>
      <dgm:t>
        <a:bodyPr/>
        <a:lstStyle/>
        <a:p>
          <a:endParaRPr lang="en-US"/>
        </a:p>
      </dgm:t>
    </dgm:pt>
    <dgm:pt modelId="{07918419-4F80-4671-B6BE-E8A311D56CFB}">
      <dgm:prSet custT="1"/>
      <dgm:spPr>
        <a:solidFill>
          <a:srgbClr val="0996B7"/>
        </a:solidFill>
        <a:ln w="38100">
          <a:solidFill>
            <a:schemeClr val="bg1">
              <a:lumMod val="95000"/>
            </a:schemeClr>
          </a:solidFill>
        </a:ln>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DEATH</a:t>
          </a:r>
        </a:p>
      </dgm:t>
    </dgm:pt>
    <dgm:pt modelId="{ED86C3E2-E50D-4F82-9543-F71E03BD1A55}" type="parTrans" cxnId="{FF2DCE5B-2FA1-4732-B8E8-611AEF4A0A9C}">
      <dgm:prSet/>
      <dgm:spPr/>
      <dgm:t>
        <a:bodyPr/>
        <a:lstStyle/>
        <a:p>
          <a:endParaRPr lang="en-US"/>
        </a:p>
      </dgm:t>
    </dgm:pt>
    <dgm:pt modelId="{6866F867-DF56-4BDC-AA6C-AA803732FD36}" type="sibTrans" cxnId="{FF2DCE5B-2FA1-4732-B8E8-611AEF4A0A9C}">
      <dgm:prSet/>
      <dgm:spPr/>
      <dgm:t>
        <a:bodyPr/>
        <a:lstStyle/>
        <a:p>
          <a:endParaRPr lang="en-US"/>
        </a:p>
      </dgm:t>
    </dgm:pt>
    <dgm:pt modelId="{D408FB92-3A91-4728-9178-09BFA2E6BABE}" type="pres">
      <dgm:prSet presAssocID="{59C45E70-D8F1-430C-A3B6-92D3694CC125}" presName="Name0" presStyleCnt="0">
        <dgm:presLayoutVars>
          <dgm:dir/>
          <dgm:animLvl val="lvl"/>
          <dgm:resizeHandles val="exact"/>
        </dgm:presLayoutVars>
      </dgm:prSet>
      <dgm:spPr/>
    </dgm:pt>
    <dgm:pt modelId="{6A672ABC-5E58-4E88-B36B-4E9CAC27AB3E}" type="pres">
      <dgm:prSet presAssocID="{E88A7D1A-7202-4D73-AF0A-4F39310D3661}" presName="Name8" presStyleCnt="0"/>
      <dgm:spPr/>
    </dgm:pt>
    <dgm:pt modelId="{9AC46E58-4E3D-483D-B96F-C0A5ADD5BE61}" type="pres">
      <dgm:prSet presAssocID="{E88A7D1A-7202-4D73-AF0A-4F39310D3661}" presName="level" presStyleLbl="node1" presStyleIdx="0" presStyleCnt="4">
        <dgm:presLayoutVars>
          <dgm:chMax val="1"/>
          <dgm:bulletEnabled val="1"/>
        </dgm:presLayoutVars>
      </dgm:prSet>
      <dgm:spPr/>
      <dgm:t>
        <a:bodyPr/>
        <a:lstStyle/>
        <a:p>
          <a:endParaRPr lang="en-US"/>
        </a:p>
      </dgm:t>
    </dgm:pt>
    <dgm:pt modelId="{1ED8014A-E9D0-4F6E-9873-B2968E7EE48B}" type="pres">
      <dgm:prSet presAssocID="{E88A7D1A-7202-4D73-AF0A-4F39310D3661}" presName="levelTx" presStyleLbl="revTx" presStyleIdx="0" presStyleCnt="0">
        <dgm:presLayoutVars>
          <dgm:chMax val="1"/>
          <dgm:bulletEnabled val="1"/>
        </dgm:presLayoutVars>
      </dgm:prSet>
      <dgm:spPr/>
      <dgm:t>
        <a:bodyPr/>
        <a:lstStyle/>
        <a:p>
          <a:endParaRPr lang="en-US"/>
        </a:p>
      </dgm:t>
    </dgm:pt>
    <dgm:pt modelId="{CEF1B12A-46D4-4C99-87C1-2061935C760C}" type="pres">
      <dgm:prSet presAssocID="{9AA8F1B8-8311-4C98-8041-72B1EA570EF3}" presName="Name8" presStyleCnt="0"/>
      <dgm:spPr/>
    </dgm:pt>
    <dgm:pt modelId="{40EAA9AE-E6BC-47F7-88EA-2BF57F4C5049}" type="pres">
      <dgm:prSet presAssocID="{9AA8F1B8-8311-4C98-8041-72B1EA570EF3}" presName="level" presStyleLbl="node1" presStyleIdx="1" presStyleCnt="4" custScaleY="92042">
        <dgm:presLayoutVars>
          <dgm:chMax val="1"/>
          <dgm:bulletEnabled val="1"/>
        </dgm:presLayoutVars>
      </dgm:prSet>
      <dgm:spPr/>
      <dgm:t>
        <a:bodyPr/>
        <a:lstStyle/>
        <a:p>
          <a:endParaRPr lang="en-US"/>
        </a:p>
      </dgm:t>
    </dgm:pt>
    <dgm:pt modelId="{20CE706C-550D-4DDE-BDFD-A3231172BDAE}" type="pres">
      <dgm:prSet presAssocID="{9AA8F1B8-8311-4C98-8041-72B1EA570EF3}" presName="levelTx" presStyleLbl="revTx" presStyleIdx="0" presStyleCnt="0">
        <dgm:presLayoutVars>
          <dgm:chMax val="1"/>
          <dgm:bulletEnabled val="1"/>
        </dgm:presLayoutVars>
      </dgm:prSet>
      <dgm:spPr/>
      <dgm:t>
        <a:bodyPr/>
        <a:lstStyle/>
        <a:p>
          <a:endParaRPr lang="en-US"/>
        </a:p>
      </dgm:t>
    </dgm:pt>
    <dgm:pt modelId="{914821C9-0959-442B-BDFA-CDDFAAA5D72E}" type="pres">
      <dgm:prSet presAssocID="{9BE957AF-040A-425A-B815-023060E4C132}" presName="Name8" presStyleCnt="0"/>
      <dgm:spPr/>
    </dgm:pt>
    <dgm:pt modelId="{B47D240A-4B72-4F19-A7F1-2938BDFF30E6}" type="pres">
      <dgm:prSet presAssocID="{9BE957AF-040A-425A-B815-023060E4C132}" presName="level" presStyleLbl="node1" presStyleIdx="2" presStyleCnt="4" custScaleY="70190">
        <dgm:presLayoutVars>
          <dgm:chMax val="1"/>
          <dgm:bulletEnabled val="1"/>
        </dgm:presLayoutVars>
      </dgm:prSet>
      <dgm:spPr/>
      <dgm:t>
        <a:bodyPr/>
        <a:lstStyle/>
        <a:p>
          <a:endParaRPr lang="en-US"/>
        </a:p>
      </dgm:t>
    </dgm:pt>
    <dgm:pt modelId="{EF684925-A3A0-4D72-BA1C-9680A78C7654}" type="pres">
      <dgm:prSet presAssocID="{9BE957AF-040A-425A-B815-023060E4C132}" presName="levelTx" presStyleLbl="revTx" presStyleIdx="0" presStyleCnt="0">
        <dgm:presLayoutVars>
          <dgm:chMax val="1"/>
          <dgm:bulletEnabled val="1"/>
        </dgm:presLayoutVars>
      </dgm:prSet>
      <dgm:spPr/>
      <dgm:t>
        <a:bodyPr/>
        <a:lstStyle/>
        <a:p>
          <a:endParaRPr lang="en-US"/>
        </a:p>
      </dgm:t>
    </dgm:pt>
    <dgm:pt modelId="{8D7618D6-3907-4816-96E8-2D50200A9001}" type="pres">
      <dgm:prSet presAssocID="{07918419-4F80-4671-B6BE-E8A311D56CFB}" presName="Name8" presStyleCnt="0"/>
      <dgm:spPr/>
    </dgm:pt>
    <dgm:pt modelId="{806D2644-CB4C-4316-B5D9-F08E39089EC5}" type="pres">
      <dgm:prSet presAssocID="{07918419-4F80-4671-B6BE-E8A311D56CFB}" presName="level" presStyleLbl="node1" presStyleIdx="3" presStyleCnt="4" custScaleY="70987">
        <dgm:presLayoutVars>
          <dgm:chMax val="1"/>
          <dgm:bulletEnabled val="1"/>
        </dgm:presLayoutVars>
      </dgm:prSet>
      <dgm:spPr/>
      <dgm:t>
        <a:bodyPr/>
        <a:lstStyle/>
        <a:p>
          <a:endParaRPr lang="en-US"/>
        </a:p>
      </dgm:t>
    </dgm:pt>
    <dgm:pt modelId="{14584C06-8508-4942-9901-0FB41A039C1A}" type="pres">
      <dgm:prSet presAssocID="{07918419-4F80-4671-B6BE-E8A311D56CFB}" presName="levelTx" presStyleLbl="revTx" presStyleIdx="0" presStyleCnt="0">
        <dgm:presLayoutVars>
          <dgm:chMax val="1"/>
          <dgm:bulletEnabled val="1"/>
        </dgm:presLayoutVars>
      </dgm:prSet>
      <dgm:spPr/>
      <dgm:t>
        <a:bodyPr/>
        <a:lstStyle/>
        <a:p>
          <a:endParaRPr lang="en-US"/>
        </a:p>
      </dgm:t>
    </dgm:pt>
  </dgm:ptLst>
  <dgm:cxnLst>
    <dgm:cxn modelId="{FF2DCE5B-2FA1-4732-B8E8-611AEF4A0A9C}" srcId="{59C45E70-D8F1-430C-A3B6-92D3694CC125}" destId="{07918419-4F80-4671-B6BE-E8A311D56CFB}" srcOrd="3" destOrd="0" parTransId="{ED86C3E2-E50D-4F82-9543-F71E03BD1A55}" sibTransId="{6866F867-DF56-4BDC-AA6C-AA803732FD36}"/>
    <dgm:cxn modelId="{FF0EFBC7-5713-437B-9DD6-1DBCF5066161}" type="presOf" srcId="{E88A7D1A-7202-4D73-AF0A-4F39310D3661}" destId="{1ED8014A-E9D0-4F6E-9873-B2968E7EE48B}" srcOrd="1" destOrd="0" presId="urn:microsoft.com/office/officeart/2005/8/layout/pyramid1"/>
    <dgm:cxn modelId="{3E1AC840-147A-45DB-9775-0178764494C5}" type="presOf" srcId="{59C45E70-D8F1-430C-A3B6-92D3694CC125}" destId="{D408FB92-3A91-4728-9178-09BFA2E6BABE}" srcOrd="0" destOrd="0" presId="urn:microsoft.com/office/officeart/2005/8/layout/pyramid1"/>
    <dgm:cxn modelId="{E6A6FB2E-652B-4447-BBA9-D60D8F3FC99C}" type="presOf" srcId="{9AA8F1B8-8311-4C98-8041-72B1EA570EF3}" destId="{20CE706C-550D-4DDE-BDFD-A3231172BDAE}" srcOrd="1" destOrd="0" presId="urn:microsoft.com/office/officeart/2005/8/layout/pyramid1"/>
    <dgm:cxn modelId="{A4E7F3E7-83A7-4AB2-90B1-6EB189E7FFCC}" type="presOf" srcId="{07918419-4F80-4671-B6BE-E8A311D56CFB}" destId="{14584C06-8508-4942-9901-0FB41A039C1A}" srcOrd="1" destOrd="0" presId="urn:microsoft.com/office/officeart/2005/8/layout/pyramid1"/>
    <dgm:cxn modelId="{2ECA85D5-726D-4597-A7DA-AC0CB59446B1}" type="presOf" srcId="{9AA8F1B8-8311-4C98-8041-72B1EA570EF3}" destId="{40EAA9AE-E6BC-47F7-88EA-2BF57F4C5049}" srcOrd="0" destOrd="0" presId="urn:microsoft.com/office/officeart/2005/8/layout/pyramid1"/>
    <dgm:cxn modelId="{42103A90-B737-4B8F-83D9-C618EF910351}" srcId="{59C45E70-D8F1-430C-A3B6-92D3694CC125}" destId="{9BE957AF-040A-425A-B815-023060E4C132}" srcOrd="2" destOrd="0" parTransId="{6BB23EEF-C71C-4C0D-B656-76A362EB8A38}" sibTransId="{1BA7FAF5-D938-4401-9A24-FB0FDD382731}"/>
    <dgm:cxn modelId="{04DDB65A-0EF3-4FE0-9157-90F3D644AC8E}" type="presOf" srcId="{07918419-4F80-4671-B6BE-E8A311D56CFB}" destId="{806D2644-CB4C-4316-B5D9-F08E39089EC5}" srcOrd="0" destOrd="0" presId="urn:microsoft.com/office/officeart/2005/8/layout/pyramid1"/>
    <dgm:cxn modelId="{3B30DC04-DAFA-4605-ABD9-9C01418C5F3B}" srcId="{59C45E70-D8F1-430C-A3B6-92D3694CC125}" destId="{E88A7D1A-7202-4D73-AF0A-4F39310D3661}" srcOrd="0" destOrd="0" parTransId="{AA843CB7-595B-43E0-B9A3-B23550559122}" sibTransId="{095F07E8-FCD3-46E0-84AB-CC9DC8E43ACD}"/>
    <dgm:cxn modelId="{8851A133-EE1D-4D8F-8FDF-45665515FA9F}" srcId="{59C45E70-D8F1-430C-A3B6-92D3694CC125}" destId="{9AA8F1B8-8311-4C98-8041-72B1EA570EF3}" srcOrd="1" destOrd="0" parTransId="{492CFAF8-E30C-4557-BE48-76D914682AA2}" sibTransId="{ED0A50FC-034C-4D1D-A04F-2D043A4DCA80}"/>
    <dgm:cxn modelId="{BEE63CCD-0925-41FC-ADE9-0D9889E7A2AB}" type="presOf" srcId="{9BE957AF-040A-425A-B815-023060E4C132}" destId="{B47D240A-4B72-4F19-A7F1-2938BDFF30E6}" srcOrd="0" destOrd="0" presId="urn:microsoft.com/office/officeart/2005/8/layout/pyramid1"/>
    <dgm:cxn modelId="{2F0C09B7-8D9D-4840-BCF1-8A0E152559C7}" type="presOf" srcId="{E88A7D1A-7202-4D73-AF0A-4F39310D3661}" destId="{9AC46E58-4E3D-483D-B96F-C0A5ADD5BE61}" srcOrd="0" destOrd="0" presId="urn:microsoft.com/office/officeart/2005/8/layout/pyramid1"/>
    <dgm:cxn modelId="{AF5BFDFC-504A-4C17-A945-749D34635B78}" type="presOf" srcId="{9BE957AF-040A-425A-B815-023060E4C132}" destId="{EF684925-A3A0-4D72-BA1C-9680A78C7654}" srcOrd="1" destOrd="0" presId="urn:microsoft.com/office/officeart/2005/8/layout/pyramid1"/>
    <dgm:cxn modelId="{A1913071-9A1D-4743-AAF0-48D6FA4ACF1A}" type="presParOf" srcId="{D408FB92-3A91-4728-9178-09BFA2E6BABE}" destId="{6A672ABC-5E58-4E88-B36B-4E9CAC27AB3E}" srcOrd="0" destOrd="0" presId="urn:microsoft.com/office/officeart/2005/8/layout/pyramid1"/>
    <dgm:cxn modelId="{1929281D-A289-4FA7-9FDC-680568D2BFAB}" type="presParOf" srcId="{6A672ABC-5E58-4E88-B36B-4E9CAC27AB3E}" destId="{9AC46E58-4E3D-483D-B96F-C0A5ADD5BE61}" srcOrd="0" destOrd="0" presId="urn:microsoft.com/office/officeart/2005/8/layout/pyramid1"/>
    <dgm:cxn modelId="{90F6DCA6-65BA-41F9-A47E-934B613CD3D5}" type="presParOf" srcId="{6A672ABC-5E58-4E88-B36B-4E9CAC27AB3E}" destId="{1ED8014A-E9D0-4F6E-9873-B2968E7EE48B}" srcOrd="1" destOrd="0" presId="urn:microsoft.com/office/officeart/2005/8/layout/pyramid1"/>
    <dgm:cxn modelId="{362810EF-532C-4096-94BF-37EB62E49065}" type="presParOf" srcId="{D408FB92-3A91-4728-9178-09BFA2E6BABE}" destId="{CEF1B12A-46D4-4C99-87C1-2061935C760C}" srcOrd="1" destOrd="0" presId="urn:microsoft.com/office/officeart/2005/8/layout/pyramid1"/>
    <dgm:cxn modelId="{22F338A7-C0DB-4F5E-8B37-478C2960060D}" type="presParOf" srcId="{CEF1B12A-46D4-4C99-87C1-2061935C760C}" destId="{40EAA9AE-E6BC-47F7-88EA-2BF57F4C5049}" srcOrd="0" destOrd="0" presId="urn:microsoft.com/office/officeart/2005/8/layout/pyramid1"/>
    <dgm:cxn modelId="{0B65FF07-22FB-4436-AE8B-D557D5BCAB7B}" type="presParOf" srcId="{CEF1B12A-46D4-4C99-87C1-2061935C760C}" destId="{20CE706C-550D-4DDE-BDFD-A3231172BDAE}" srcOrd="1" destOrd="0" presId="urn:microsoft.com/office/officeart/2005/8/layout/pyramid1"/>
    <dgm:cxn modelId="{768F5569-7F6E-452C-BA25-DA00A1311629}" type="presParOf" srcId="{D408FB92-3A91-4728-9178-09BFA2E6BABE}" destId="{914821C9-0959-442B-BDFA-CDDFAAA5D72E}" srcOrd="2" destOrd="0" presId="urn:microsoft.com/office/officeart/2005/8/layout/pyramid1"/>
    <dgm:cxn modelId="{50BBEF7D-1963-4038-AAC8-231E9701B4AF}" type="presParOf" srcId="{914821C9-0959-442B-BDFA-CDDFAAA5D72E}" destId="{B47D240A-4B72-4F19-A7F1-2938BDFF30E6}" srcOrd="0" destOrd="0" presId="urn:microsoft.com/office/officeart/2005/8/layout/pyramid1"/>
    <dgm:cxn modelId="{7C702C61-2434-4070-9752-3E4EB58425F7}" type="presParOf" srcId="{914821C9-0959-442B-BDFA-CDDFAAA5D72E}" destId="{EF684925-A3A0-4D72-BA1C-9680A78C7654}" srcOrd="1" destOrd="0" presId="urn:microsoft.com/office/officeart/2005/8/layout/pyramid1"/>
    <dgm:cxn modelId="{EDD08755-4507-4146-8F84-AFCB18173E8B}" type="presParOf" srcId="{D408FB92-3A91-4728-9178-09BFA2E6BABE}" destId="{8D7618D6-3907-4816-96E8-2D50200A9001}" srcOrd="3" destOrd="0" presId="urn:microsoft.com/office/officeart/2005/8/layout/pyramid1"/>
    <dgm:cxn modelId="{C03D9072-4B5A-4E8F-9E77-D3A55B61F831}" type="presParOf" srcId="{8D7618D6-3907-4816-96E8-2D50200A9001}" destId="{806D2644-CB4C-4316-B5D9-F08E39089EC5}" srcOrd="0" destOrd="0" presId="urn:microsoft.com/office/officeart/2005/8/layout/pyramid1"/>
    <dgm:cxn modelId="{667045A4-560F-4E34-90CA-79D27CDFD727}" type="presParOf" srcId="{8D7618D6-3907-4816-96E8-2D50200A9001}" destId="{14584C06-8508-4942-9901-0FB41A039C1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AB772-5195-4027-8F58-718C960B9142}">
      <dsp:nvSpPr>
        <dsp:cNvPr id="0" name=""/>
        <dsp:cNvSpPr/>
      </dsp:nvSpPr>
      <dsp:spPr>
        <a:xfrm rot="5400000">
          <a:off x="-293035" y="296463"/>
          <a:ext cx="1953572" cy="1367500"/>
        </a:xfrm>
        <a:prstGeom prst="chevron">
          <a:avLst/>
        </a:prstGeom>
        <a:solidFill>
          <a:srgbClr val="06677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8800" kern="1200" dirty="0" smtClean="0"/>
            <a:t>1</a:t>
          </a:r>
          <a:endParaRPr lang="en-US" sz="8800" kern="1200" dirty="0"/>
        </a:p>
      </dsp:txBody>
      <dsp:txXfrm rot="-5400000">
        <a:off x="1" y="687177"/>
        <a:ext cx="1367500" cy="586072"/>
      </dsp:txXfrm>
    </dsp:sp>
    <dsp:sp modelId="{C5CD339D-BBD7-421B-B376-A04FAB42E4FD}">
      <dsp:nvSpPr>
        <dsp:cNvPr id="0" name=""/>
        <dsp:cNvSpPr/>
      </dsp:nvSpPr>
      <dsp:spPr>
        <a:xfrm rot="5400000">
          <a:off x="4033297" y="-2662368"/>
          <a:ext cx="1270489" cy="6602083"/>
        </a:xfrm>
        <a:prstGeom prst="round2SameRect">
          <a:avLst/>
        </a:prstGeom>
        <a:solidFill>
          <a:schemeClr val="lt1">
            <a:alpha val="90000"/>
            <a:hueOff val="0"/>
            <a:satOff val="0"/>
            <a:lumOff val="0"/>
            <a:alphaOff val="0"/>
          </a:schemeClr>
        </a:solidFill>
        <a:ln w="12700" cap="flat" cmpd="sng" algn="ctr">
          <a:solidFill>
            <a:srgbClr val="06677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latin typeface="Times New Roman" panose="02020603050405020304" pitchFamily="18" charset="0"/>
              <a:cs typeface="Times New Roman" panose="02020603050405020304" pitchFamily="18" charset="0"/>
            </a:rPr>
            <a:t>Initiate long and involved permitting/licensure process</a:t>
          </a:r>
          <a:endParaRPr lang="en-US" sz="3900" kern="1200" dirty="0">
            <a:latin typeface="Times New Roman" panose="02020603050405020304" pitchFamily="18" charset="0"/>
            <a:cs typeface="Times New Roman" panose="02020603050405020304" pitchFamily="18" charset="0"/>
          </a:endParaRPr>
        </a:p>
      </dsp:txBody>
      <dsp:txXfrm rot="-5400000">
        <a:off x="1367500" y="65449"/>
        <a:ext cx="6540063" cy="1146449"/>
      </dsp:txXfrm>
    </dsp:sp>
    <dsp:sp modelId="{A34FFC81-D219-41B4-89FA-B25A9A048666}">
      <dsp:nvSpPr>
        <dsp:cNvPr id="0" name=""/>
        <dsp:cNvSpPr/>
      </dsp:nvSpPr>
      <dsp:spPr>
        <a:xfrm rot="5400000">
          <a:off x="-293035" y="2059282"/>
          <a:ext cx="1953572" cy="1367500"/>
        </a:xfrm>
        <a:prstGeom prst="chevron">
          <a:avLst/>
        </a:prstGeom>
        <a:solidFill>
          <a:srgbClr val="06677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8800" kern="1200" dirty="0" smtClean="0"/>
            <a:t>2</a:t>
          </a:r>
          <a:endParaRPr lang="en-US" sz="8800" kern="1200" dirty="0"/>
        </a:p>
      </dsp:txBody>
      <dsp:txXfrm rot="-5400000">
        <a:off x="1" y="2449996"/>
        <a:ext cx="1367500" cy="586072"/>
      </dsp:txXfrm>
    </dsp:sp>
    <dsp:sp modelId="{219F12C8-6F80-43DB-984B-B685497EF46C}">
      <dsp:nvSpPr>
        <dsp:cNvPr id="0" name=""/>
        <dsp:cNvSpPr/>
      </dsp:nvSpPr>
      <dsp:spPr>
        <a:xfrm rot="5400000">
          <a:off x="4033631" y="-899884"/>
          <a:ext cx="1269822" cy="6602083"/>
        </a:xfrm>
        <a:prstGeom prst="round2SameRect">
          <a:avLst/>
        </a:prstGeom>
        <a:solidFill>
          <a:schemeClr val="lt1">
            <a:alpha val="90000"/>
            <a:hueOff val="0"/>
            <a:satOff val="0"/>
            <a:lumOff val="0"/>
            <a:alphaOff val="0"/>
          </a:schemeClr>
        </a:solidFill>
        <a:ln w="12700" cap="flat" cmpd="sng" algn="ctr">
          <a:solidFill>
            <a:srgbClr val="06677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latin typeface="Times New Roman" panose="02020603050405020304" pitchFamily="18" charset="0"/>
              <a:cs typeface="Times New Roman" panose="02020603050405020304" pitchFamily="18" charset="0"/>
            </a:rPr>
            <a:t>Convert property to medical facility</a:t>
          </a:r>
          <a:endParaRPr lang="en-US" sz="3900" kern="1200" dirty="0">
            <a:latin typeface="Times New Roman" panose="02020603050405020304" pitchFamily="18" charset="0"/>
            <a:cs typeface="Times New Roman" panose="02020603050405020304" pitchFamily="18" charset="0"/>
          </a:endParaRPr>
        </a:p>
      </dsp:txBody>
      <dsp:txXfrm rot="-5400000">
        <a:off x="1367501" y="1828234"/>
        <a:ext cx="6540095" cy="1145846"/>
      </dsp:txXfrm>
    </dsp:sp>
    <dsp:sp modelId="{3B7FC2A0-604B-474D-BEC2-82D4541B966B}">
      <dsp:nvSpPr>
        <dsp:cNvPr id="0" name=""/>
        <dsp:cNvSpPr/>
      </dsp:nvSpPr>
      <dsp:spPr>
        <a:xfrm rot="5400000">
          <a:off x="-293035" y="3822100"/>
          <a:ext cx="1953572" cy="1367500"/>
        </a:xfrm>
        <a:prstGeom prst="chevron">
          <a:avLst/>
        </a:prstGeom>
        <a:solidFill>
          <a:srgbClr val="06677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3911600">
            <a:lnSpc>
              <a:spcPct val="90000"/>
            </a:lnSpc>
            <a:spcBef>
              <a:spcPct val="0"/>
            </a:spcBef>
            <a:spcAft>
              <a:spcPct val="35000"/>
            </a:spcAft>
          </a:pPr>
          <a:r>
            <a:rPr lang="en-US" sz="8800" kern="1200" dirty="0" smtClean="0"/>
            <a:t>3</a:t>
          </a:r>
          <a:endParaRPr lang="en-US" sz="8800" kern="1200" dirty="0"/>
        </a:p>
      </dsp:txBody>
      <dsp:txXfrm rot="-5400000">
        <a:off x="1" y="4212814"/>
        <a:ext cx="1367500" cy="586072"/>
      </dsp:txXfrm>
    </dsp:sp>
    <dsp:sp modelId="{6CB86B62-6278-4728-9B6D-CF7D14E7977E}">
      <dsp:nvSpPr>
        <dsp:cNvPr id="0" name=""/>
        <dsp:cNvSpPr/>
      </dsp:nvSpPr>
      <dsp:spPr>
        <a:xfrm rot="5400000">
          <a:off x="4033631" y="862934"/>
          <a:ext cx="1269822" cy="6602083"/>
        </a:xfrm>
        <a:prstGeom prst="round2SameRect">
          <a:avLst/>
        </a:prstGeom>
        <a:solidFill>
          <a:schemeClr val="lt1">
            <a:alpha val="90000"/>
            <a:hueOff val="0"/>
            <a:satOff val="0"/>
            <a:lumOff val="0"/>
            <a:alphaOff val="0"/>
          </a:schemeClr>
        </a:solidFill>
        <a:ln w="12700" cap="flat" cmpd="sng" algn="ctr">
          <a:solidFill>
            <a:srgbClr val="06677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latin typeface="Times New Roman" panose="02020603050405020304" pitchFamily="18" charset="0"/>
              <a:cs typeface="Times New Roman" panose="02020603050405020304" pitchFamily="18" charset="0"/>
            </a:rPr>
            <a:t>Hire skilled staff</a:t>
          </a:r>
          <a:endParaRPr lang="en-US" sz="3900" kern="1200" dirty="0">
            <a:latin typeface="Times New Roman" panose="02020603050405020304" pitchFamily="18" charset="0"/>
            <a:cs typeface="Times New Roman" panose="02020603050405020304" pitchFamily="18" charset="0"/>
          </a:endParaRPr>
        </a:p>
      </dsp:txBody>
      <dsp:txXfrm rot="-5400000">
        <a:off x="1367501" y="3591052"/>
        <a:ext cx="6540095" cy="1145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154F5-DC7C-4787-80F8-83B8E933EEEA}">
      <dsp:nvSpPr>
        <dsp:cNvPr id="0" name=""/>
        <dsp:cNvSpPr/>
      </dsp:nvSpPr>
      <dsp:spPr>
        <a:xfrm>
          <a:off x="7372627" y="998190"/>
          <a:ext cx="123399" cy="378425"/>
        </a:xfrm>
        <a:custGeom>
          <a:avLst/>
          <a:gdLst/>
          <a:ahLst/>
          <a:cxnLst/>
          <a:rect l="0" t="0" r="0" b="0"/>
          <a:pathLst>
            <a:path>
              <a:moveTo>
                <a:pt x="0" y="0"/>
              </a:moveTo>
              <a:lnTo>
                <a:pt x="0" y="378425"/>
              </a:lnTo>
              <a:lnTo>
                <a:pt x="123399" y="3784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4A53DF-15F9-4309-8511-F89D71A3298A}">
      <dsp:nvSpPr>
        <dsp:cNvPr id="0" name=""/>
        <dsp:cNvSpPr/>
      </dsp:nvSpPr>
      <dsp:spPr>
        <a:xfrm>
          <a:off x="5213135" y="414098"/>
          <a:ext cx="2488557" cy="172759"/>
        </a:xfrm>
        <a:custGeom>
          <a:avLst/>
          <a:gdLst/>
          <a:ahLst/>
          <a:cxnLst/>
          <a:rect l="0" t="0" r="0" b="0"/>
          <a:pathLst>
            <a:path>
              <a:moveTo>
                <a:pt x="0" y="0"/>
              </a:moveTo>
              <a:lnTo>
                <a:pt x="0" y="86379"/>
              </a:lnTo>
              <a:lnTo>
                <a:pt x="2488557" y="86379"/>
              </a:lnTo>
              <a:lnTo>
                <a:pt x="2488557" y="17275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0C4505-C63D-4E37-822F-EE5B292C2EBC}">
      <dsp:nvSpPr>
        <dsp:cNvPr id="0" name=""/>
        <dsp:cNvSpPr/>
      </dsp:nvSpPr>
      <dsp:spPr>
        <a:xfrm>
          <a:off x="6377204" y="998190"/>
          <a:ext cx="123399" cy="3882971"/>
        </a:xfrm>
        <a:custGeom>
          <a:avLst/>
          <a:gdLst/>
          <a:ahLst/>
          <a:cxnLst/>
          <a:rect l="0" t="0" r="0" b="0"/>
          <a:pathLst>
            <a:path>
              <a:moveTo>
                <a:pt x="0" y="0"/>
              </a:moveTo>
              <a:lnTo>
                <a:pt x="0" y="3882971"/>
              </a:lnTo>
              <a:lnTo>
                <a:pt x="123399" y="38829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6DEF1-52B4-4C59-9DAC-5EEBB2FF1E65}">
      <dsp:nvSpPr>
        <dsp:cNvPr id="0" name=""/>
        <dsp:cNvSpPr/>
      </dsp:nvSpPr>
      <dsp:spPr>
        <a:xfrm>
          <a:off x="6377204" y="998190"/>
          <a:ext cx="123399" cy="3298880"/>
        </a:xfrm>
        <a:custGeom>
          <a:avLst/>
          <a:gdLst/>
          <a:ahLst/>
          <a:cxnLst/>
          <a:rect l="0" t="0" r="0" b="0"/>
          <a:pathLst>
            <a:path>
              <a:moveTo>
                <a:pt x="0" y="0"/>
              </a:moveTo>
              <a:lnTo>
                <a:pt x="0" y="3298880"/>
              </a:lnTo>
              <a:lnTo>
                <a:pt x="123399" y="329888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05431-9147-4F97-BFBF-3F55C450971C}">
      <dsp:nvSpPr>
        <dsp:cNvPr id="0" name=""/>
        <dsp:cNvSpPr/>
      </dsp:nvSpPr>
      <dsp:spPr>
        <a:xfrm>
          <a:off x="6377204" y="998190"/>
          <a:ext cx="123399" cy="2714789"/>
        </a:xfrm>
        <a:custGeom>
          <a:avLst/>
          <a:gdLst/>
          <a:ahLst/>
          <a:cxnLst/>
          <a:rect l="0" t="0" r="0" b="0"/>
          <a:pathLst>
            <a:path>
              <a:moveTo>
                <a:pt x="0" y="0"/>
              </a:moveTo>
              <a:lnTo>
                <a:pt x="0" y="2714789"/>
              </a:lnTo>
              <a:lnTo>
                <a:pt x="123399" y="27147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728150-FFB8-414C-996A-44499754B620}">
      <dsp:nvSpPr>
        <dsp:cNvPr id="0" name=""/>
        <dsp:cNvSpPr/>
      </dsp:nvSpPr>
      <dsp:spPr>
        <a:xfrm>
          <a:off x="6377204" y="998190"/>
          <a:ext cx="123399" cy="2130698"/>
        </a:xfrm>
        <a:custGeom>
          <a:avLst/>
          <a:gdLst/>
          <a:ahLst/>
          <a:cxnLst/>
          <a:rect l="0" t="0" r="0" b="0"/>
          <a:pathLst>
            <a:path>
              <a:moveTo>
                <a:pt x="0" y="0"/>
              </a:moveTo>
              <a:lnTo>
                <a:pt x="0" y="2130698"/>
              </a:lnTo>
              <a:lnTo>
                <a:pt x="123399" y="21306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067BC-AB4E-44EB-9984-72E519E1A967}">
      <dsp:nvSpPr>
        <dsp:cNvPr id="0" name=""/>
        <dsp:cNvSpPr/>
      </dsp:nvSpPr>
      <dsp:spPr>
        <a:xfrm>
          <a:off x="6377204" y="998190"/>
          <a:ext cx="123399" cy="1546607"/>
        </a:xfrm>
        <a:custGeom>
          <a:avLst/>
          <a:gdLst/>
          <a:ahLst/>
          <a:cxnLst/>
          <a:rect l="0" t="0" r="0" b="0"/>
          <a:pathLst>
            <a:path>
              <a:moveTo>
                <a:pt x="0" y="0"/>
              </a:moveTo>
              <a:lnTo>
                <a:pt x="0" y="1546607"/>
              </a:lnTo>
              <a:lnTo>
                <a:pt x="123399" y="15466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A88F1-150C-41B1-ACC5-A521297A2CF8}">
      <dsp:nvSpPr>
        <dsp:cNvPr id="0" name=""/>
        <dsp:cNvSpPr/>
      </dsp:nvSpPr>
      <dsp:spPr>
        <a:xfrm>
          <a:off x="6377204" y="998190"/>
          <a:ext cx="123399" cy="962516"/>
        </a:xfrm>
        <a:custGeom>
          <a:avLst/>
          <a:gdLst/>
          <a:ahLst/>
          <a:cxnLst/>
          <a:rect l="0" t="0" r="0" b="0"/>
          <a:pathLst>
            <a:path>
              <a:moveTo>
                <a:pt x="0" y="0"/>
              </a:moveTo>
              <a:lnTo>
                <a:pt x="0" y="962516"/>
              </a:lnTo>
              <a:lnTo>
                <a:pt x="123399" y="9625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7281D-9817-4F6E-A775-696D15E62E44}">
      <dsp:nvSpPr>
        <dsp:cNvPr id="0" name=""/>
        <dsp:cNvSpPr/>
      </dsp:nvSpPr>
      <dsp:spPr>
        <a:xfrm>
          <a:off x="6377204" y="998190"/>
          <a:ext cx="123399" cy="378425"/>
        </a:xfrm>
        <a:custGeom>
          <a:avLst/>
          <a:gdLst/>
          <a:ahLst/>
          <a:cxnLst/>
          <a:rect l="0" t="0" r="0" b="0"/>
          <a:pathLst>
            <a:path>
              <a:moveTo>
                <a:pt x="0" y="0"/>
              </a:moveTo>
              <a:lnTo>
                <a:pt x="0" y="378425"/>
              </a:lnTo>
              <a:lnTo>
                <a:pt x="123399" y="3784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44310-391E-4A1B-8191-330F82553FC0}">
      <dsp:nvSpPr>
        <dsp:cNvPr id="0" name=""/>
        <dsp:cNvSpPr/>
      </dsp:nvSpPr>
      <dsp:spPr>
        <a:xfrm>
          <a:off x="5213135" y="414098"/>
          <a:ext cx="1493134" cy="172759"/>
        </a:xfrm>
        <a:custGeom>
          <a:avLst/>
          <a:gdLst/>
          <a:ahLst/>
          <a:cxnLst/>
          <a:rect l="0" t="0" r="0" b="0"/>
          <a:pathLst>
            <a:path>
              <a:moveTo>
                <a:pt x="0" y="0"/>
              </a:moveTo>
              <a:lnTo>
                <a:pt x="0" y="86379"/>
              </a:lnTo>
              <a:lnTo>
                <a:pt x="1493134" y="86379"/>
              </a:lnTo>
              <a:lnTo>
                <a:pt x="1493134" y="17275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9F2CC-284E-4A60-8B65-1A618867A0B1}">
      <dsp:nvSpPr>
        <dsp:cNvPr id="0" name=""/>
        <dsp:cNvSpPr/>
      </dsp:nvSpPr>
      <dsp:spPr>
        <a:xfrm>
          <a:off x="5381781" y="998190"/>
          <a:ext cx="123399" cy="1546607"/>
        </a:xfrm>
        <a:custGeom>
          <a:avLst/>
          <a:gdLst/>
          <a:ahLst/>
          <a:cxnLst/>
          <a:rect l="0" t="0" r="0" b="0"/>
          <a:pathLst>
            <a:path>
              <a:moveTo>
                <a:pt x="0" y="0"/>
              </a:moveTo>
              <a:lnTo>
                <a:pt x="0" y="1546607"/>
              </a:lnTo>
              <a:lnTo>
                <a:pt x="123399" y="15466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CE7E1-8BD7-4CF1-9907-2E3C34862581}">
      <dsp:nvSpPr>
        <dsp:cNvPr id="0" name=""/>
        <dsp:cNvSpPr/>
      </dsp:nvSpPr>
      <dsp:spPr>
        <a:xfrm>
          <a:off x="5381781" y="998190"/>
          <a:ext cx="123399" cy="962516"/>
        </a:xfrm>
        <a:custGeom>
          <a:avLst/>
          <a:gdLst/>
          <a:ahLst/>
          <a:cxnLst/>
          <a:rect l="0" t="0" r="0" b="0"/>
          <a:pathLst>
            <a:path>
              <a:moveTo>
                <a:pt x="0" y="0"/>
              </a:moveTo>
              <a:lnTo>
                <a:pt x="0" y="962516"/>
              </a:lnTo>
              <a:lnTo>
                <a:pt x="123399" y="9625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DA4FD4-77EB-4669-890B-056FBFC62E1F}">
      <dsp:nvSpPr>
        <dsp:cNvPr id="0" name=""/>
        <dsp:cNvSpPr/>
      </dsp:nvSpPr>
      <dsp:spPr>
        <a:xfrm>
          <a:off x="5381781" y="998190"/>
          <a:ext cx="123399" cy="378425"/>
        </a:xfrm>
        <a:custGeom>
          <a:avLst/>
          <a:gdLst/>
          <a:ahLst/>
          <a:cxnLst/>
          <a:rect l="0" t="0" r="0" b="0"/>
          <a:pathLst>
            <a:path>
              <a:moveTo>
                <a:pt x="0" y="0"/>
              </a:moveTo>
              <a:lnTo>
                <a:pt x="0" y="378425"/>
              </a:lnTo>
              <a:lnTo>
                <a:pt x="123399" y="3784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A2CC7A-F793-420F-B18F-5F74050B3B63}">
      <dsp:nvSpPr>
        <dsp:cNvPr id="0" name=""/>
        <dsp:cNvSpPr/>
      </dsp:nvSpPr>
      <dsp:spPr>
        <a:xfrm>
          <a:off x="5213135" y="414098"/>
          <a:ext cx="497711" cy="172759"/>
        </a:xfrm>
        <a:custGeom>
          <a:avLst/>
          <a:gdLst/>
          <a:ahLst/>
          <a:cxnLst/>
          <a:rect l="0" t="0" r="0" b="0"/>
          <a:pathLst>
            <a:path>
              <a:moveTo>
                <a:pt x="0" y="0"/>
              </a:moveTo>
              <a:lnTo>
                <a:pt x="0" y="86379"/>
              </a:lnTo>
              <a:lnTo>
                <a:pt x="497711" y="86379"/>
              </a:lnTo>
              <a:lnTo>
                <a:pt x="497711" y="17275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0A2AE1-9FBC-4A98-BA11-AD95F4CA8E7A}">
      <dsp:nvSpPr>
        <dsp:cNvPr id="0" name=""/>
        <dsp:cNvSpPr/>
      </dsp:nvSpPr>
      <dsp:spPr>
        <a:xfrm>
          <a:off x="4386358" y="998190"/>
          <a:ext cx="123399" cy="378425"/>
        </a:xfrm>
        <a:custGeom>
          <a:avLst/>
          <a:gdLst/>
          <a:ahLst/>
          <a:cxnLst/>
          <a:rect l="0" t="0" r="0" b="0"/>
          <a:pathLst>
            <a:path>
              <a:moveTo>
                <a:pt x="0" y="0"/>
              </a:moveTo>
              <a:lnTo>
                <a:pt x="0" y="378425"/>
              </a:lnTo>
              <a:lnTo>
                <a:pt x="123399" y="3784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B97A84-E552-4991-81C0-832941B184CC}">
      <dsp:nvSpPr>
        <dsp:cNvPr id="0" name=""/>
        <dsp:cNvSpPr/>
      </dsp:nvSpPr>
      <dsp:spPr>
        <a:xfrm>
          <a:off x="4715423" y="414098"/>
          <a:ext cx="497711" cy="172759"/>
        </a:xfrm>
        <a:custGeom>
          <a:avLst/>
          <a:gdLst/>
          <a:ahLst/>
          <a:cxnLst/>
          <a:rect l="0" t="0" r="0" b="0"/>
          <a:pathLst>
            <a:path>
              <a:moveTo>
                <a:pt x="497711" y="0"/>
              </a:moveTo>
              <a:lnTo>
                <a:pt x="497711" y="86379"/>
              </a:lnTo>
              <a:lnTo>
                <a:pt x="0" y="86379"/>
              </a:lnTo>
              <a:lnTo>
                <a:pt x="0" y="17275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293701-D604-4656-89C1-D7F9AD478906}">
      <dsp:nvSpPr>
        <dsp:cNvPr id="0" name=""/>
        <dsp:cNvSpPr/>
      </dsp:nvSpPr>
      <dsp:spPr>
        <a:xfrm>
          <a:off x="3390935" y="998190"/>
          <a:ext cx="123399" cy="2714789"/>
        </a:xfrm>
        <a:custGeom>
          <a:avLst/>
          <a:gdLst/>
          <a:ahLst/>
          <a:cxnLst/>
          <a:rect l="0" t="0" r="0" b="0"/>
          <a:pathLst>
            <a:path>
              <a:moveTo>
                <a:pt x="0" y="0"/>
              </a:moveTo>
              <a:lnTo>
                <a:pt x="0" y="2714789"/>
              </a:lnTo>
              <a:lnTo>
                <a:pt x="123399" y="27147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8917E3-AB5E-4569-AFC3-8AF8A44A124B}">
      <dsp:nvSpPr>
        <dsp:cNvPr id="0" name=""/>
        <dsp:cNvSpPr/>
      </dsp:nvSpPr>
      <dsp:spPr>
        <a:xfrm>
          <a:off x="3390935" y="998190"/>
          <a:ext cx="123399" cy="2130698"/>
        </a:xfrm>
        <a:custGeom>
          <a:avLst/>
          <a:gdLst/>
          <a:ahLst/>
          <a:cxnLst/>
          <a:rect l="0" t="0" r="0" b="0"/>
          <a:pathLst>
            <a:path>
              <a:moveTo>
                <a:pt x="0" y="0"/>
              </a:moveTo>
              <a:lnTo>
                <a:pt x="0" y="2130698"/>
              </a:lnTo>
              <a:lnTo>
                <a:pt x="123399" y="21306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1102C-FCDB-4576-9ED1-54A3A3DC5432}">
      <dsp:nvSpPr>
        <dsp:cNvPr id="0" name=""/>
        <dsp:cNvSpPr/>
      </dsp:nvSpPr>
      <dsp:spPr>
        <a:xfrm>
          <a:off x="3390935" y="998190"/>
          <a:ext cx="123399" cy="1546607"/>
        </a:xfrm>
        <a:custGeom>
          <a:avLst/>
          <a:gdLst/>
          <a:ahLst/>
          <a:cxnLst/>
          <a:rect l="0" t="0" r="0" b="0"/>
          <a:pathLst>
            <a:path>
              <a:moveTo>
                <a:pt x="0" y="0"/>
              </a:moveTo>
              <a:lnTo>
                <a:pt x="0" y="1546607"/>
              </a:lnTo>
              <a:lnTo>
                <a:pt x="123399" y="154660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3E6F4D-0E22-4CEF-A65B-D1D28795150C}">
      <dsp:nvSpPr>
        <dsp:cNvPr id="0" name=""/>
        <dsp:cNvSpPr/>
      </dsp:nvSpPr>
      <dsp:spPr>
        <a:xfrm>
          <a:off x="3390935" y="998190"/>
          <a:ext cx="123399" cy="962516"/>
        </a:xfrm>
        <a:custGeom>
          <a:avLst/>
          <a:gdLst/>
          <a:ahLst/>
          <a:cxnLst/>
          <a:rect l="0" t="0" r="0" b="0"/>
          <a:pathLst>
            <a:path>
              <a:moveTo>
                <a:pt x="0" y="0"/>
              </a:moveTo>
              <a:lnTo>
                <a:pt x="0" y="962516"/>
              </a:lnTo>
              <a:lnTo>
                <a:pt x="123399" y="9625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A7C0A3-51EF-4F36-BC42-C0338FDD8A2C}">
      <dsp:nvSpPr>
        <dsp:cNvPr id="0" name=""/>
        <dsp:cNvSpPr/>
      </dsp:nvSpPr>
      <dsp:spPr>
        <a:xfrm>
          <a:off x="3390935" y="998190"/>
          <a:ext cx="123399" cy="378425"/>
        </a:xfrm>
        <a:custGeom>
          <a:avLst/>
          <a:gdLst/>
          <a:ahLst/>
          <a:cxnLst/>
          <a:rect l="0" t="0" r="0" b="0"/>
          <a:pathLst>
            <a:path>
              <a:moveTo>
                <a:pt x="0" y="0"/>
              </a:moveTo>
              <a:lnTo>
                <a:pt x="0" y="378425"/>
              </a:lnTo>
              <a:lnTo>
                <a:pt x="123399" y="3784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9DC9A2-510B-4C22-9427-5FF52C93F574}">
      <dsp:nvSpPr>
        <dsp:cNvPr id="0" name=""/>
        <dsp:cNvSpPr/>
      </dsp:nvSpPr>
      <dsp:spPr>
        <a:xfrm>
          <a:off x="3720000" y="414098"/>
          <a:ext cx="1493134" cy="172759"/>
        </a:xfrm>
        <a:custGeom>
          <a:avLst/>
          <a:gdLst/>
          <a:ahLst/>
          <a:cxnLst/>
          <a:rect l="0" t="0" r="0" b="0"/>
          <a:pathLst>
            <a:path>
              <a:moveTo>
                <a:pt x="1493134" y="0"/>
              </a:moveTo>
              <a:lnTo>
                <a:pt x="1493134" y="86379"/>
              </a:lnTo>
              <a:lnTo>
                <a:pt x="0" y="86379"/>
              </a:lnTo>
              <a:lnTo>
                <a:pt x="0" y="17275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444C97-FC5E-4A19-AEA0-8CA095CACF52}">
      <dsp:nvSpPr>
        <dsp:cNvPr id="0" name=""/>
        <dsp:cNvSpPr/>
      </dsp:nvSpPr>
      <dsp:spPr>
        <a:xfrm>
          <a:off x="2371301" y="1022401"/>
          <a:ext cx="147610" cy="3274669"/>
        </a:xfrm>
        <a:custGeom>
          <a:avLst/>
          <a:gdLst/>
          <a:ahLst/>
          <a:cxnLst/>
          <a:rect l="0" t="0" r="0" b="0"/>
          <a:pathLst>
            <a:path>
              <a:moveTo>
                <a:pt x="0" y="0"/>
              </a:moveTo>
              <a:lnTo>
                <a:pt x="0" y="3274669"/>
              </a:lnTo>
              <a:lnTo>
                <a:pt x="147610" y="32746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9493A9-0BFF-4784-816D-75830DA74D32}">
      <dsp:nvSpPr>
        <dsp:cNvPr id="0" name=""/>
        <dsp:cNvSpPr/>
      </dsp:nvSpPr>
      <dsp:spPr>
        <a:xfrm>
          <a:off x="2371301" y="1022401"/>
          <a:ext cx="147610" cy="2690578"/>
        </a:xfrm>
        <a:custGeom>
          <a:avLst/>
          <a:gdLst/>
          <a:ahLst/>
          <a:cxnLst/>
          <a:rect l="0" t="0" r="0" b="0"/>
          <a:pathLst>
            <a:path>
              <a:moveTo>
                <a:pt x="0" y="0"/>
              </a:moveTo>
              <a:lnTo>
                <a:pt x="0" y="2690578"/>
              </a:lnTo>
              <a:lnTo>
                <a:pt x="147610" y="269057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63A9F4-58F8-4DB8-80BA-EF0661EEBAEF}">
      <dsp:nvSpPr>
        <dsp:cNvPr id="0" name=""/>
        <dsp:cNvSpPr/>
      </dsp:nvSpPr>
      <dsp:spPr>
        <a:xfrm>
          <a:off x="2371301" y="1022401"/>
          <a:ext cx="147610" cy="2106487"/>
        </a:xfrm>
        <a:custGeom>
          <a:avLst/>
          <a:gdLst/>
          <a:ahLst/>
          <a:cxnLst/>
          <a:rect l="0" t="0" r="0" b="0"/>
          <a:pathLst>
            <a:path>
              <a:moveTo>
                <a:pt x="0" y="0"/>
              </a:moveTo>
              <a:lnTo>
                <a:pt x="0" y="2106487"/>
              </a:lnTo>
              <a:lnTo>
                <a:pt x="147610" y="210648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06722A-DC46-42E3-B00C-515C04E5AB72}">
      <dsp:nvSpPr>
        <dsp:cNvPr id="0" name=""/>
        <dsp:cNvSpPr/>
      </dsp:nvSpPr>
      <dsp:spPr>
        <a:xfrm>
          <a:off x="2371301" y="1022401"/>
          <a:ext cx="147610" cy="1522396"/>
        </a:xfrm>
        <a:custGeom>
          <a:avLst/>
          <a:gdLst/>
          <a:ahLst/>
          <a:cxnLst/>
          <a:rect l="0" t="0" r="0" b="0"/>
          <a:pathLst>
            <a:path>
              <a:moveTo>
                <a:pt x="0" y="0"/>
              </a:moveTo>
              <a:lnTo>
                <a:pt x="0" y="1522396"/>
              </a:lnTo>
              <a:lnTo>
                <a:pt x="147610" y="15223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579959-A8A6-4626-9FE2-2E7DB7D9E3DD}">
      <dsp:nvSpPr>
        <dsp:cNvPr id="0" name=""/>
        <dsp:cNvSpPr/>
      </dsp:nvSpPr>
      <dsp:spPr>
        <a:xfrm>
          <a:off x="2371301" y="1022401"/>
          <a:ext cx="147610" cy="938305"/>
        </a:xfrm>
        <a:custGeom>
          <a:avLst/>
          <a:gdLst/>
          <a:ahLst/>
          <a:cxnLst/>
          <a:rect l="0" t="0" r="0" b="0"/>
          <a:pathLst>
            <a:path>
              <a:moveTo>
                <a:pt x="0" y="0"/>
              </a:moveTo>
              <a:lnTo>
                <a:pt x="0" y="938305"/>
              </a:lnTo>
              <a:lnTo>
                <a:pt x="147610" y="9383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A43BBF-71DC-4B23-9413-AD33A6FB4232}">
      <dsp:nvSpPr>
        <dsp:cNvPr id="0" name=""/>
        <dsp:cNvSpPr/>
      </dsp:nvSpPr>
      <dsp:spPr>
        <a:xfrm>
          <a:off x="2371301" y="1022401"/>
          <a:ext cx="147610" cy="354214"/>
        </a:xfrm>
        <a:custGeom>
          <a:avLst/>
          <a:gdLst/>
          <a:ahLst/>
          <a:cxnLst/>
          <a:rect l="0" t="0" r="0" b="0"/>
          <a:pathLst>
            <a:path>
              <a:moveTo>
                <a:pt x="0" y="0"/>
              </a:moveTo>
              <a:lnTo>
                <a:pt x="0" y="354214"/>
              </a:lnTo>
              <a:lnTo>
                <a:pt x="147610" y="3542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1FE4F0-DFDA-42A4-A497-C7CAD5C98DD7}">
      <dsp:nvSpPr>
        <dsp:cNvPr id="0" name=""/>
        <dsp:cNvSpPr/>
      </dsp:nvSpPr>
      <dsp:spPr>
        <a:xfrm>
          <a:off x="2700367" y="414098"/>
          <a:ext cx="2512768" cy="196970"/>
        </a:xfrm>
        <a:custGeom>
          <a:avLst/>
          <a:gdLst/>
          <a:ahLst/>
          <a:cxnLst/>
          <a:rect l="0" t="0" r="0" b="0"/>
          <a:pathLst>
            <a:path>
              <a:moveTo>
                <a:pt x="2512768" y="0"/>
              </a:moveTo>
              <a:lnTo>
                <a:pt x="2512768" y="110590"/>
              </a:lnTo>
              <a:lnTo>
                <a:pt x="0" y="110590"/>
              </a:lnTo>
              <a:lnTo>
                <a:pt x="0" y="19697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55F6E7-F67B-46F2-88B8-B5AC67C8BEEE}">
      <dsp:nvSpPr>
        <dsp:cNvPr id="0" name=""/>
        <dsp:cNvSpPr/>
      </dsp:nvSpPr>
      <dsp:spPr>
        <a:xfrm>
          <a:off x="1815534" y="2767"/>
          <a:ext cx="822663" cy="41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Swinomish </a:t>
          </a:r>
          <a:br>
            <a:rPr lang="en-US" sz="900" kern="1200" dirty="0"/>
          </a:br>
          <a:r>
            <a:rPr lang="en-US" sz="900" i="1" kern="1200" dirty="0"/>
            <a:t>Senate</a:t>
          </a:r>
          <a:endParaRPr lang="en-US" sz="900" kern="1200" dirty="0"/>
        </a:p>
      </dsp:txBody>
      <dsp:txXfrm>
        <a:off x="1815534" y="2767"/>
        <a:ext cx="822663" cy="411331"/>
      </dsp:txXfrm>
    </dsp:sp>
    <dsp:sp modelId="{405ADF60-976D-4D20-BD3C-8E424D103E47}">
      <dsp:nvSpPr>
        <dsp:cNvPr id="0" name=""/>
        <dsp:cNvSpPr/>
      </dsp:nvSpPr>
      <dsp:spPr>
        <a:xfrm>
          <a:off x="2810957" y="2767"/>
          <a:ext cx="822663" cy="41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Swinomish Development Authority</a:t>
          </a:r>
        </a:p>
      </dsp:txBody>
      <dsp:txXfrm>
        <a:off x="2810957" y="2767"/>
        <a:ext cx="822663" cy="411331"/>
      </dsp:txXfrm>
    </dsp:sp>
    <dsp:sp modelId="{78B31BFC-DD53-4A2E-9747-2ED82D100393}">
      <dsp:nvSpPr>
        <dsp:cNvPr id="0" name=""/>
        <dsp:cNvSpPr/>
      </dsp:nvSpPr>
      <dsp:spPr>
        <a:xfrm>
          <a:off x="3806380" y="2767"/>
          <a:ext cx="822663" cy="411331"/>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John Stephens Executive Director</a:t>
          </a:r>
        </a:p>
      </dsp:txBody>
      <dsp:txXfrm>
        <a:off x="3806380" y="2767"/>
        <a:ext cx="822663" cy="411331"/>
      </dsp:txXfrm>
    </dsp:sp>
    <dsp:sp modelId="{4399570E-6F2F-4DC2-95FA-243C68A02A74}">
      <dsp:nvSpPr>
        <dsp:cNvPr id="0" name=""/>
        <dsp:cNvSpPr/>
      </dsp:nvSpPr>
      <dsp:spPr>
        <a:xfrm>
          <a:off x="4801803" y="2767"/>
          <a:ext cx="822663" cy="411331"/>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OTP Program Director/Sponsor </a:t>
          </a:r>
          <a:r>
            <a:rPr lang="en-US" sz="900" kern="1200" dirty="0">
              <a:solidFill>
                <a:schemeClr val="bg1"/>
              </a:solidFill>
            </a:rPr>
            <a:t>Dawn Lee</a:t>
          </a:r>
        </a:p>
      </dsp:txBody>
      <dsp:txXfrm>
        <a:off x="4801803" y="2767"/>
        <a:ext cx="822663" cy="411331"/>
      </dsp:txXfrm>
    </dsp:sp>
    <dsp:sp modelId="{D5DC9D7C-E0C5-40DD-84B2-90928CB330BC}">
      <dsp:nvSpPr>
        <dsp:cNvPr id="0" name=""/>
        <dsp:cNvSpPr/>
      </dsp:nvSpPr>
      <dsp:spPr>
        <a:xfrm>
          <a:off x="2289035" y="611069"/>
          <a:ext cx="822663" cy="41133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Medical </a:t>
          </a:r>
          <a:r>
            <a:rPr lang="en-US" sz="900" kern="1200" dirty="0" smtClean="0">
              <a:solidFill>
                <a:schemeClr val="bg1"/>
              </a:solidFill>
            </a:rPr>
            <a:t>Director</a:t>
          </a:r>
          <a:endParaRPr lang="en-US" sz="900" kern="1200" dirty="0">
            <a:solidFill>
              <a:schemeClr val="bg1"/>
            </a:solidFill>
          </a:endParaRPr>
        </a:p>
      </dsp:txBody>
      <dsp:txXfrm>
        <a:off x="2289035" y="611069"/>
        <a:ext cx="822663" cy="411331"/>
      </dsp:txXfrm>
    </dsp:sp>
    <dsp:sp modelId="{C19A6E4A-6441-4731-8A90-E801C94574BD}">
      <dsp:nvSpPr>
        <dsp:cNvPr id="0" name=""/>
        <dsp:cNvSpPr/>
      </dsp:nvSpPr>
      <dsp:spPr>
        <a:xfrm>
          <a:off x="2518912" y="1170949"/>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PA/ARNP</a:t>
          </a:r>
        </a:p>
      </dsp:txBody>
      <dsp:txXfrm>
        <a:off x="2518912" y="1170949"/>
        <a:ext cx="822663" cy="411331"/>
      </dsp:txXfrm>
    </dsp:sp>
    <dsp:sp modelId="{CF8022D8-E289-4B12-94C2-BF59CD92D5C7}">
      <dsp:nvSpPr>
        <dsp:cNvPr id="0" name=""/>
        <dsp:cNvSpPr/>
      </dsp:nvSpPr>
      <dsp:spPr>
        <a:xfrm>
          <a:off x="2518912" y="1755040"/>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PA/ARNP</a:t>
          </a:r>
          <a:endParaRPr lang="en-US" sz="900" kern="1200" dirty="0"/>
        </a:p>
      </dsp:txBody>
      <dsp:txXfrm>
        <a:off x="2518912" y="1755040"/>
        <a:ext cx="822663" cy="411331"/>
      </dsp:txXfrm>
    </dsp:sp>
    <dsp:sp modelId="{9D47D12F-65A0-4CA5-B89D-4EF38AE31D3E}">
      <dsp:nvSpPr>
        <dsp:cNvPr id="0" name=""/>
        <dsp:cNvSpPr/>
      </dsp:nvSpPr>
      <dsp:spPr>
        <a:xfrm>
          <a:off x="2518912" y="2339131"/>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RN</a:t>
          </a:r>
          <a:endParaRPr lang="en-US" sz="900" kern="1200" dirty="0"/>
        </a:p>
      </dsp:txBody>
      <dsp:txXfrm>
        <a:off x="2518912" y="2339131"/>
        <a:ext cx="822663" cy="411331"/>
      </dsp:txXfrm>
    </dsp:sp>
    <dsp:sp modelId="{F26D1130-1D62-4327-9A6C-DFEBE19D6E66}">
      <dsp:nvSpPr>
        <dsp:cNvPr id="0" name=""/>
        <dsp:cNvSpPr/>
      </dsp:nvSpPr>
      <dsp:spPr>
        <a:xfrm>
          <a:off x="2518912" y="2923222"/>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LPN</a:t>
          </a:r>
          <a:endParaRPr lang="en-US" sz="900" kern="1200" dirty="0"/>
        </a:p>
      </dsp:txBody>
      <dsp:txXfrm>
        <a:off x="2518912" y="2923222"/>
        <a:ext cx="822663" cy="411331"/>
      </dsp:txXfrm>
    </dsp:sp>
    <dsp:sp modelId="{F1BC5D80-FB3B-49E1-A37E-274713357265}">
      <dsp:nvSpPr>
        <dsp:cNvPr id="0" name=""/>
        <dsp:cNvSpPr/>
      </dsp:nvSpPr>
      <dsp:spPr>
        <a:xfrm>
          <a:off x="2518912" y="3507313"/>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LPN</a:t>
          </a:r>
          <a:endParaRPr lang="en-US" sz="900" kern="1200" dirty="0"/>
        </a:p>
      </dsp:txBody>
      <dsp:txXfrm>
        <a:off x="2518912" y="3507313"/>
        <a:ext cx="822663" cy="411331"/>
      </dsp:txXfrm>
    </dsp:sp>
    <dsp:sp modelId="{069AA483-6C85-4BD3-AE17-AC43618D943A}">
      <dsp:nvSpPr>
        <dsp:cNvPr id="0" name=""/>
        <dsp:cNvSpPr/>
      </dsp:nvSpPr>
      <dsp:spPr>
        <a:xfrm>
          <a:off x="2518912" y="4091404"/>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LPN</a:t>
          </a:r>
          <a:endParaRPr lang="en-US" sz="900" kern="1200" dirty="0"/>
        </a:p>
      </dsp:txBody>
      <dsp:txXfrm>
        <a:off x="2518912" y="4091404"/>
        <a:ext cx="822663" cy="411331"/>
      </dsp:txXfrm>
    </dsp:sp>
    <dsp:sp modelId="{2A628091-B5AD-4AAE-AF2A-19A9CDFA019B}">
      <dsp:nvSpPr>
        <dsp:cNvPr id="0" name=""/>
        <dsp:cNvSpPr/>
      </dsp:nvSpPr>
      <dsp:spPr>
        <a:xfrm>
          <a:off x="3308669" y="586858"/>
          <a:ext cx="822663" cy="41133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CD Clinical </a:t>
          </a:r>
          <a:r>
            <a:rPr lang="en-US" sz="900" kern="1200" dirty="0" smtClean="0"/>
            <a:t>Supervisor</a:t>
          </a:r>
          <a:endParaRPr lang="en-US" sz="900" kern="1200" dirty="0">
            <a:solidFill>
              <a:schemeClr val="bg1"/>
            </a:solidFill>
          </a:endParaRPr>
        </a:p>
      </dsp:txBody>
      <dsp:txXfrm>
        <a:off x="3308669" y="586858"/>
        <a:ext cx="822663" cy="411331"/>
      </dsp:txXfrm>
    </dsp:sp>
    <dsp:sp modelId="{08DDA8B6-8DA6-4351-9D51-D50153185397}">
      <dsp:nvSpPr>
        <dsp:cNvPr id="0" name=""/>
        <dsp:cNvSpPr/>
      </dsp:nvSpPr>
      <dsp:spPr>
        <a:xfrm>
          <a:off x="3514335" y="1170949"/>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CDP</a:t>
          </a:r>
          <a:endParaRPr lang="en-US" sz="900" kern="1200" dirty="0"/>
        </a:p>
      </dsp:txBody>
      <dsp:txXfrm>
        <a:off x="3514335" y="1170949"/>
        <a:ext cx="822663" cy="411331"/>
      </dsp:txXfrm>
    </dsp:sp>
    <dsp:sp modelId="{F5661EE1-6CED-48FD-B6CA-9181229DD2EC}">
      <dsp:nvSpPr>
        <dsp:cNvPr id="0" name=""/>
        <dsp:cNvSpPr/>
      </dsp:nvSpPr>
      <dsp:spPr>
        <a:xfrm>
          <a:off x="3514335" y="1755040"/>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CDP</a:t>
          </a:r>
          <a:endParaRPr lang="en-US" sz="900" kern="1200" dirty="0"/>
        </a:p>
      </dsp:txBody>
      <dsp:txXfrm>
        <a:off x="3514335" y="1755040"/>
        <a:ext cx="822663" cy="411331"/>
      </dsp:txXfrm>
    </dsp:sp>
    <dsp:sp modelId="{C0630491-74B3-4521-92EE-10600E681EA1}">
      <dsp:nvSpPr>
        <dsp:cNvPr id="0" name=""/>
        <dsp:cNvSpPr/>
      </dsp:nvSpPr>
      <dsp:spPr>
        <a:xfrm>
          <a:off x="3514335" y="2339131"/>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CDP</a:t>
          </a:r>
          <a:endParaRPr lang="en-US" sz="900" kern="1200" dirty="0"/>
        </a:p>
      </dsp:txBody>
      <dsp:txXfrm>
        <a:off x="3514335" y="2339131"/>
        <a:ext cx="822663" cy="411331"/>
      </dsp:txXfrm>
    </dsp:sp>
    <dsp:sp modelId="{52D59EB9-1D27-4AC3-B57F-819B6854CEEF}">
      <dsp:nvSpPr>
        <dsp:cNvPr id="0" name=""/>
        <dsp:cNvSpPr/>
      </dsp:nvSpPr>
      <dsp:spPr>
        <a:xfrm>
          <a:off x="3514335" y="2923222"/>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CDPT</a:t>
          </a:r>
          <a:endParaRPr lang="en-US" sz="900" kern="1200" dirty="0"/>
        </a:p>
      </dsp:txBody>
      <dsp:txXfrm>
        <a:off x="3514335" y="2923222"/>
        <a:ext cx="822663" cy="411331"/>
      </dsp:txXfrm>
    </dsp:sp>
    <dsp:sp modelId="{6A027CC2-B8F8-4D05-8050-C02FAB90890A}">
      <dsp:nvSpPr>
        <dsp:cNvPr id="0" name=""/>
        <dsp:cNvSpPr/>
      </dsp:nvSpPr>
      <dsp:spPr>
        <a:xfrm>
          <a:off x="3514335" y="3507313"/>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Social </a:t>
          </a:r>
          <a:r>
            <a:rPr lang="en-US" sz="900" kern="1200" dirty="0" smtClean="0"/>
            <a:t>Worker</a:t>
          </a:r>
          <a:endParaRPr lang="en-US" sz="900" kern="1200" dirty="0"/>
        </a:p>
      </dsp:txBody>
      <dsp:txXfrm>
        <a:off x="3514335" y="3507313"/>
        <a:ext cx="822663" cy="411331"/>
      </dsp:txXfrm>
    </dsp:sp>
    <dsp:sp modelId="{A2C16153-61C4-42F2-AEED-5A092498A94E}">
      <dsp:nvSpPr>
        <dsp:cNvPr id="0" name=""/>
        <dsp:cNvSpPr/>
      </dsp:nvSpPr>
      <dsp:spPr>
        <a:xfrm>
          <a:off x="4304092" y="586858"/>
          <a:ext cx="822663" cy="41133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MH Clinical Supervisor      </a:t>
          </a:r>
        </a:p>
      </dsp:txBody>
      <dsp:txXfrm>
        <a:off x="4304092" y="586858"/>
        <a:ext cx="822663" cy="411331"/>
      </dsp:txXfrm>
    </dsp:sp>
    <dsp:sp modelId="{7082E6B0-9C47-4232-954E-08CE1438CFCA}">
      <dsp:nvSpPr>
        <dsp:cNvPr id="0" name=""/>
        <dsp:cNvSpPr/>
      </dsp:nvSpPr>
      <dsp:spPr>
        <a:xfrm>
          <a:off x="4509757" y="1170949"/>
          <a:ext cx="822663" cy="411331"/>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MH Counselor </a:t>
          </a:r>
        </a:p>
      </dsp:txBody>
      <dsp:txXfrm>
        <a:off x="4509757" y="1170949"/>
        <a:ext cx="822663" cy="411331"/>
      </dsp:txXfrm>
    </dsp:sp>
    <dsp:sp modelId="{B7BF7749-AAA8-4A83-95C3-189277EB570A}">
      <dsp:nvSpPr>
        <dsp:cNvPr id="0" name=""/>
        <dsp:cNvSpPr/>
      </dsp:nvSpPr>
      <dsp:spPr>
        <a:xfrm>
          <a:off x="5299514" y="586858"/>
          <a:ext cx="822663" cy="41133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Office </a:t>
          </a:r>
          <a:r>
            <a:rPr lang="en-US" sz="900" kern="1200" dirty="0" smtClean="0"/>
            <a:t>Manager</a:t>
          </a:r>
          <a:endParaRPr lang="en-US" sz="900" kern="1200" dirty="0">
            <a:solidFill>
              <a:srgbClr val="FF0000"/>
            </a:solidFill>
          </a:endParaRPr>
        </a:p>
      </dsp:txBody>
      <dsp:txXfrm>
        <a:off x="5299514" y="586858"/>
        <a:ext cx="822663" cy="411331"/>
      </dsp:txXfrm>
    </dsp:sp>
    <dsp:sp modelId="{14CE5E6B-D61A-4DB6-A01B-0C901B572EFE}">
      <dsp:nvSpPr>
        <dsp:cNvPr id="0" name=""/>
        <dsp:cNvSpPr/>
      </dsp:nvSpPr>
      <dsp:spPr>
        <a:xfrm>
          <a:off x="5505180" y="1170949"/>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Administrative </a:t>
          </a:r>
          <a:r>
            <a:rPr lang="en-US" sz="900" kern="1200" dirty="0" smtClean="0"/>
            <a:t>Assistant</a:t>
          </a:r>
          <a:endParaRPr lang="en-US" sz="900" kern="1200" dirty="0">
            <a:solidFill>
              <a:srgbClr val="FF0000"/>
            </a:solidFill>
          </a:endParaRPr>
        </a:p>
      </dsp:txBody>
      <dsp:txXfrm>
        <a:off x="5505180" y="1170949"/>
        <a:ext cx="822663" cy="411331"/>
      </dsp:txXfrm>
    </dsp:sp>
    <dsp:sp modelId="{9475B6FF-C5DE-4927-B1C3-01B84C8ABC2B}">
      <dsp:nvSpPr>
        <dsp:cNvPr id="0" name=""/>
        <dsp:cNvSpPr/>
      </dsp:nvSpPr>
      <dsp:spPr>
        <a:xfrm>
          <a:off x="5505180" y="1755040"/>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Administrative Assistant</a:t>
          </a:r>
          <a:endParaRPr lang="en-US" sz="900" kern="1200" dirty="0">
            <a:solidFill>
              <a:srgbClr val="FF0000"/>
            </a:solidFill>
          </a:endParaRPr>
        </a:p>
      </dsp:txBody>
      <dsp:txXfrm>
        <a:off x="5505180" y="1755040"/>
        <a:ext cx="822663" cy="411331"/>
      </dsp:txXfrm>
    </dsp:sp>
    <dsp:sp modelId="{B130D389-F3D6-4C0E-B240-B057E2170F18}">
      <dsp:nvSpPr>
        <dsp:cNvPr id="0" name=""/>
        <dsp:cNvSpPr/>
      </dsp:nvSpPr>
      <dsp:spPr>
        <a:xfrm>
          <a:off x="5505180" y="2339131"/>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Daycare Attendant</a:t>
          </a:r>
          <a:endParaRPr lang="en-US" sz="900" kern="1200" dirty="0">
            <a:solidFill>
              <a:srgbClr val="FF0000"/>
            </a:solidFill>
          </a:endParaRPr>
        </a:p>
      </dsp:txBody>
      <dsp:txXfrm>
        <a:off x="5505180" y="2339131"/>
        <a:ext cx="822663" cy="411331"/>
      </dsp:txXfrm>
    </dsp:sp>
    <dsp:sp modelId="{11E39FD0-0705-4EEE-BF15-80343C197118}">
      <dsp:nvSpPr>
        <dsp:cNvPr id="0" name=""/>
        <dsp:cNvSpPr/>
      </dsp:nvSpPr>
      <dsp:spPr>
        <a:xfrm>
          <a:off x="6294937" y="586858"/>
          <a:ext cx="822663" cy="41133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Security/Transport </a:t>
          </a:r>
          <a:r>
            <a:rPr lang="en-US" sz="900" kern="1200" dirty="0" smtClean="0"/>
            <a:t>Manager</a:t>
          </a:r>
          <a:endParaRPr lang="en-US" sz="900" kern="1200" dirty="0"/>
        </a:p>
      </dsp:txBody>
      <dsp:txXfrm>
        <a:off x="6294937" y="586858"/>
        <a:ext cx="822663" cy="411331"/>
      </dsp:txXfrm>
    </dsp:sp>
    <dsp:sp modelId="{75A9C3D2-6E01-4065-BAFA-EAEEC1A310C7}">
      <dsp:nvSpPr>
        <dsp:cNvPr id="0" name=""/>
        <dsp:cNvSpPr/>
      </dsp:nvSpPr>
      <dsp:spPr>
        <a:xfrm>
          <a:off x="6500603" y="1170949"/>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Transporter</a:t>
          </a:r>
          <a:endParaRPr lang="en-US" sz="900" kern="1200" dirty="0"/>
        </a:p>
      </dsp:txBody>
      <dsp:txXfrm>
        <a:off x="6500603" y="1170949"/>
        <a:ext cx="822663" cy="411331"/>
      </dsp:txXfrm>
    </dsp:sp>
    <dsp:sp modelId="{0E8348AB-ADD9-4CE5-BD59-23297C47C91B}">
      <dsp:nvSpPr>
        <dsp:cNvPr id="0" name=""/>
        <dsp:cNvSpPr/>
      </dsp:nvSpPr>
      <dsp:spPr>
        <a:xfrm>
          <a:off x="6500603" y="1755040"/>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Transporter</a:t>
          </a:r>
          <a:endParaRPr lang="en-US" sz="900" kern="1200" dirty="0"/>
        </a:p>
      </dsp:txBody>
      <dsp:txXfrm>
        <a:off x="6500603" y="1755040"/>
        <a:ext cx="822663" cy="411331"/>
      </dsp:txXfrm>
    </dsp:sp>
    <dsp:sp modelId="{7B3A9981-C1A5-44BA-BA1E-83795E4F744A}">
      <dsp:nvSpPr>
        <dsp:cNvPr id="0" name=""/>
        <dsp:cNvSpPr/>
      </dsp:nvSpPr>
      <dsp:spPr>
        <a:xfrm>
          <a:off x="6500603" y="2339131"/>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Transporter</a:t>
          </a:r>
          <a:endParaRPr lang="en-US" sz="900" kern="1200" dirty="0"/>
        </a:p>
      </dsp:txBody>
      <dsp:txXfrm>
        <a:off x="6500603" y="2339131"/>
        <a:ext cx="822663" cy="411331"/>
      </dsp:txXfrm>
    </dsp:sp>
    <dsp:sp modelId="{B529DF85-B7AA-4DF2-9E12-5B514B868DEB}">
      <dsp:nvSpPr>
        <dsp:cNvPr id="0" name=""/>
        <dsp:cNvSpPr/>
      </dsp:nvSpPr>
      <dsp:spPr>
        <a:xfrm>
          <a:off x="6500603" y="2923222"/>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smtClean="0"/>
            <a:t>Transporter</a:t>
          </a:r>
          <a:endParaRPr lang="en-US" sz="900" kern="1200" dirty="0"/>
        </a:p>
      </dsp:txBody>
      <dsp:txXfrm>
        <a:off x="6500603" y="2923222"/>
        <a:ext cx="822663" cy="411331"/>
      </dsp:txXfrm>
    </dsp:sp>
    <dsp:sp modelId="{6A836B49-98F7-46F2-AC18-7C8538AEE91F}">
      <dsp:nvSpPr>
        <dsp:cNvPr id="0" name=""/>
        <dsp:cNvSpPr/>
      </dsp:nvSpPr>
      <dsp:spPr>
        <a:xfrm>
          <a:off x="6500603" y="3507313"/>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Security</a:t>
          </a:r>
          <a:endParaRPr lang="en-US" sz="900" kern="1200" dirty="0"/>
        </a:p>
      </dsp:txBody>
      <dsp:txXfrm>
        <a:off x="6500603" y="3507313"/>
        <a:ext cx="822663" cy="411331"/>
      </dsp:txXfrm>
    </dsp:sp>
    <dsp:sp modelId="{32364E04-EC45-4AD2-AC39-83DE7C59D30B}">
      <dsp:nvSpPr>
        <dsp:cNvPr id="0" name=""/>
        <dsp:cNvSpPr/>
      </dsp:nvSpPr>
      <dsp:spPr>
        <a:xfrm>
          <a:off x="6500603" y="4091404"/>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Security</a:t>
          </a:r>
          <a:endParaRPr lang="en-US" sz="900" kern="1200" dirty="0"/>
        </a:p>
      </dsp:txBody>
      <dsp:txXfrm>
        <a:off x="6500603" y="4091404"/>
        <a:ext cx="822663" cy="411331"/>
      </dsp:txXfrm>
    </dsp:sp>
    <dsp:sp modelId="{10333B12-11EE-4DFE-8F00-DFD16921510B}">
      <dsp:nvSpPr>
        <dsp:cNvPr id="0" name=""/>
        <dsp:cNvSpPr/>
      </dsp:nvSpPr>
      <dsp:spPr>
        <a:xfrm>
          <a:off x="6500603" y="4675496"/>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Security</a:t>
          </a:r>
          <a:endParaRPr lang="en-US" sz="900" kern="1200" dirty="0"/>
        </a:p>
      </dsp:txBody>
      <dsp:txXfrm>
        <a:off x="6500603" y="4675496"/>
        <a:ext cx="822663" cy="411331"/>
      </dsp:txXfrm>
    </dsp:sp>
    <dsp:sp modelId="{1F58E3C1-A852-4EA7-BC62-B3EC4F78C4E8}">
      <dsp:nvSpPr>
        <dsp:cNvPr id="0" name=""/>
        <dsp:cNvSpPr/>
      </dsp:nvSpPr>
      <dsp:spPr>
        <a:xfrm>
          <a:off x="7290360" y="586858"/>
          <a:ext cx="822663" cy="41133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Billing Manager</a:t>
          </a:r>
          <a:endParaRPr lang="en-US" sz="900" kern="1200" dirty="0"/>
        </a:p>
      </dsp:txBody>
      <dsp:txXfrm>
        <a:off x="7290360" y="586858"/>
        <a:ext cx="822663" cy="411331"/>
      </dsp:txXfrm>
    </dsp:sp>
    <dsp:sp modelId="{D3B73232-3567-4E15-ABC6-8B4C7A1C9E32}">
      <dsp:nvSpPr>
        <dsp:cNvPr id="0" name=""/>
        <dsp:cNvSpPr/>
      </dsp:nvSpPr>
      <dsp:spPr>
        <a:xfrm>
          <a:off x="7496026" y="1170949"/>
          <a:ext cx="822663" cy="411331"/>
        </a:xfrm>
        <a:prstGeom prst="rect">
          <a:avLst/>
        </a:prstGeom>
        <a:solidFill>
          <a:srgbClr val="6600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smtClean="0"/>
            <a:t>Billing Specialist</a:t>
          </a:r>
          <a:endParaRPr lang="en-US" sz="900" kern="1200" dirty="0"/>
        </a:p>
      </dsp:txBody>
      <dsp:txXfrm>
        <a:off x="7496026" y="1170949"/>
        <a:ext cx="822663" cy="411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888E7-CBCA-4C5F-9BD3-B54D04D7A594}">
      <dsp:nvSpPr>
        <dsp:cNvPr id="0" name=""/>
        <dsp:cNvSpPr/>
      </dsp:nvSpPr>
      <dsp:spPr>
        <a:xfrm>
          <a:off x="697229" y="0"/>
          <a:ext cx="7901940" cy="5918200"/>
        </a:xfrm>
        <a:prstGeom prst="rightArrow">
          <a:avLst/>
        </a:prstGeom>
        <a:gradFill flip="none" rotWithShape="0">
          <a:gsLst>
            <a:gs pos="0">
              <a:srgbClr val="088AA8">
                <a:tint val="66000"/>
                <a:satMod val="160000"/>
              </a:srgbClr>
            </a:gs>
            <a:gs pos="50000">
              <a:srgbClr val="088AA8">
                <a:tint val="44500"/>
                <a:satMod val="160000"/>
              </a:srgbClr>
            </a:gs>
            <a:gs pos="100000">
              <a:srgbClr val="088AA8">
                <a:tint val="23500"/>
                <a:satMod val="160000"/>
              </a:srgbClr>
            </a:gs>
          </a:gsLst>
          <a:lin ang="10800000" scaled="1"/>
          <a:tileRect/>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AC93B54-144E-49F5-B056-08442453390B}">
      <dsp:nvSpPr>
        <dsp:cNvPr id="0" name=""/>
        <dsp:cNvSpPr/>
      </dsp:nvSpPr>
      <dsp:spPr>
        <a:xfrm>
          <a:off x="4652" y="1775460"/>
          <a:ext cx="2237854" cy="2367280"/>
        </a:xfrm>
        <a:prstGeom prst="roundRect">
          <a:avLst/>
        </a:prstGeom>
        <a:solidFill>
          <a:srgbClr val="06677E"/>
        </a:solidFill>
        <a:ln>
          <a:solidFill>
            <a:srgbClr val="06677E"/>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Our brains produce natural opiates</a:t>
          </a:r>
          <a:endParaRPr lang="en-US" sz="2300" kern="1200" dirty="0"/>
        </a:p>
      </dsp:txBody>
      <dsp:txXfrm>
        <a:off x="113895" y="1884703"/>
        <a:ext cx="2019368" cy="2148794"/>
      </dsp:txXfrm>
    </dsp:sp>
    <dsp:sp modelId="{4F631AA1-F490-4D8C-A70C-8A177EE6DF2A}">
      <dsp:nvSpPr>
        <dsp:cNvPr id="0" name=""/>
        <dsp:cNvSpPr/>
      </dsp:nvSpPr>
      <dsp:spPr>
        <a:xfrm>
          <a:off x="2354399" y="1775460"/>
          <a:ext cx="2237854" cy="2367280"/>
        </a:xfrm>
        <a:prstGeom prst="roundRect">
          <a:avLst/>
        </a:prstGeom>
        <a:solidFill>
          <a:srgbClr val="0667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With a flood of external opiates our brain quits producing their own</a:t>
          </a:r>
          <a:endParaRPr lang="en-US" sz="2300" kern="1200" dirty="0"/>
        </a:p>
      </dsp:txBody>
      <dsp:txXfrm>
        <a:off x="2463642" y="1884703"/>
        <a:ext cx="2019368" cy="2148794"/>
      </dsp:txXfrm>
    </dsp:sp>
    <dsp:sp modelId="{CD7AC32D-4C76-4A38-AA46-6FDFC1C6E15C}">
      <dsp:nvSpPr>
        <dsp:cNvPr id="0" name=""/>
        <dsp:cNvSpPr/>
      </dsp:nvSpPr>
      <dsp:spPr>
        <a:xfrm>
          <a:off x="4704146" y="1775460"/>
          <a:ext cx="2237854" cy="2367280"/>
        </a:xfrm>
        <a:prstGeom prst="roundRect">
          <a:avLst/>
        </a:prstGeom>
        <a:solidFill>
          <a:srgbClr val="0667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Leaving the person core, sensitive to pain, depressed and fatigued</a:t>
          </a:r>
          <a:endParaRPr lang="en-US" sz="2300" kern="1200" dirty="0"/>
        </a:p>
      </dsp:txBody>
      <dsp:txXfrm>
        <a:off x="4813389" y="1884703"/>
        <a:ext cx="2019368" cy="2148794"/>
      </dsp:txXfrm>
    </dsp:sp>
    <dsp:sp modelId="{A7306150-B01E-4FEC-A736-506AABBE6819}">
      <dsp:nvSpPr>
        <dsp:cNvPr id="0" name=""/>
        <dsp:cNvSpPr/>
      </dsp:nvSpPr>
      <dsp:spPr>
        <a:xfrm>
          <a:off x="7053893" y="1775460"/>
          <a:ext cx="2237854" cy="2367280"/>
        </a:xfrm>
        <a:prstGeom prst="roundRect">
          <a:avLst/>
        </a:prstGeom>
        <a:solidFill>
          <a:srgbClr val="06677E"/>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Medications help to stabilize users and give the brain a chance to heal</a:t>
          </a:r>
          <a:endParaRPr lang="en-US" sz="2300" kern="1200" dirty="0"/>
        </a:p>
      </dsp:txBody>
      <dsp:txXfrm>
        <a:off x="7163136" y="1884703"/>
        <a:ext cx="2019368" cy="2148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46E58-4E3D-483D-B96F-C0A5ADD5BE61}">
      <dsp:nvSpPr>
        <dsp:cNvPr id="0" name=""/>
        <dsp:cNvSpPr/>
      </dsp:nvSpPr>
      <dsp:spPr>
        <a:xfrm>
          <a:off x="2266616" y="0"/>
          <a:ext cx="1943766" cy="1665986"/>
        </a:xfrm>
        <a:prstGeom prst="trapezoid">
          <a:avLst>
            <a:gd name="adj" fmla="val 58337"/>
          </a:avLst>
        </a:prstGeom>
        <a:solidFill>
          <a:srgbClr val="0996B7"/>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ABSTINENCE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kern="1200"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Naltrexone/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err="1" smtClean="0">
              <a:ln>
                <a:noFill/>
              </a:ln>
              <a:solidFill>
                <a:schemeClr val="bg1">
                  <a:lumMod val="95000"/>
                </a:schemeClr>
              </a:solidFill>
              <a:effectLst/>
              <a:latin typeface="Times New Roman" panose="02020603050405020304" pitchFamily="18" charset="0"/>
              <a:cs typeface="Times New Roman" panose="02020603050405020304" pitchFamily="18" charset="0"/>
            </a:rPr>
            <a:t>Vivitrol</a:t>
          </a:r>
          <a:endParaRPr kumimoji="0" lang="en-US" altLang="en-US" sz="1400" b="1" i="0" u="none" strike="noStrike" kern="1200"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endParaRPr>
        </a:p>
      </dsp:txBody>
      <dsp:txXfrm>
        <a:off x="2266616" y="0"/>
        <a:ext cx="1943766" cy="1665986"/>
      </dsp:txXfrm>
    </dsp:sp>
    <dsp:sp modelId="{40EAA9AE-E6BC-47F7-88EA-2BF57F4C5049}">
      <dsp:nvSpPr>
        <dsp:cNvPr id="0" name=""/>
        <dsp:cNvSpPr/>
      </dsp:nvSpPr>
      <dsp:spPr>
        <a:xfrm>
          <a:off x="1372075" y="1665986"/>
          <a:ext cx="3732848" cy="1533407"/>
        </a:xfrm>
        <a:prstGeom prst="trapezoid">
          <a:avLst>
            <a:gd name="adj" fmla="val 58337"/>
          </a:avLst>
        </a:prstGeom>
        <a:solidFill>
          <a:srgbClr val="0996B7"/>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MEDICATION ASSISTED</a:t>
          </a:r>
          <a:br>
            <a:rPr kumimoji="0" lang="en-US" altLang="en-US" sz="16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br>
          <a:r>
            <a:rPr kumimoji="0" lang="en-US" altLang="en-US" sz="16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ABSTINENCE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kern="1200"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Methadone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Buprenorphine</a:t>
          </a:r>
        </a:p>
      </dsp:txBody>
      <dsp:txXfrm>
        <a:off x="2025324" y="1665986"/>
        <a:ext cx="2426351" cy="1533407"/>
      </dsp:txXfrm>
    </dsp:sp>
    <dsp:sp modelId="{B47D240A-4B72-4F19-A7F1-2938BDFF30E6}">
      <dsp:nvSpPr>
        <dsp:cNvPr id="0" name=""/>
        <dsp:cNvSpPr/>
      </dsp:nvSpPr>
      <dsp:spPr>
        <a:xfrm>
          <a:off x="689910" y="3199393"/>
          <a:ext cx="5097178" cy="1169355"/>
        </a:xfrm>
        <a:prstGeom prst="trapezoid">
          <a:avLst>
            <a:gd name="adj" fmla="val 58337"/>
          </a:avLst>
        </a:prstGeom>
        <a:solidFill>
          <a:srgbClr val="0996B7"/>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HARM REDUCTION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kern="1200" cap="none" normalizeH="0" baseline="0" dirty="0" smtClean="0">
            <a:ln>
              <a:noFill/>
            </a:ln>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dirty="0" smtClean="0">
              <a:ln>
                <a:noFill/>
              </a:ln>
              <a:solidFill>
                <a:schemeClr val="bg1">
                  <a:lumMod val="95000"/>
                </a:schemeClr>
              </a:solidFill>
              <a:effectLst/>
              <a:latin typeface="Times New Roman" panose="02020603050405020304" pitchFamily="18" charset="0"/>
              <a:cs typeface="Times New Roman" panose="02020603050405020304" pitchFamily="18" charset="0"/>
            </a:rPr>
            <a:t>Needle Exchange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kern="1200" cap="none" normalizeH="0" baseline="0" dirty="0" smtClean="0">
            <a:ln>
              <a:noFill/>
            </a:ln>
            <a:solidFill>
              <a:schemeClr val="hlink"/>
            </a:solidFill>
            <a:effectLst/>
            <a:latin typeface="Times New Roman" panose="02020603050405020304" pitchFamily="18" charset="0"/>
            <a:cs typeface="Times New Roman" panose="02020603050405020304" pitchFamily="18" charset="0"/>
          </a:endParaRPr>
        </a:p>
      </dsp:txBody>
      <dsp:txXfrm>
        <a:off x="1581917" y="3199393"/>
        <a:ext cx="3313165" cy="1169355"/>
      </dsp:txXfrm>
    </dsp:sp>
    <dsp:sp modelId="{806D2644-CB4C-4316-B5D9-F08E39089EC5}">
      <dsp:nvSpPr>
        <dsp:cNvPr id="0" name=""/>
        <dsp:cNvSpPr/>
      </dsp:nvSpPr>
      <dsp:spPr>
        <a:xfrm>
          <a:off x="0" y="4368749"/>
          <a:ext cx="6477000" cy="1182633"/>
        </a:xfrm>
        <a:prstGeom prst="trapezoid">
          <a:avLst>
            <a:gd name="adj" fmla="val 58337"/>
          </a:avLst>
        </a:prstGeom>
        <a:solidFill>
          <a:srgbClr val="0996B7"/>
        </a:solidFill>
        <a:ln w="381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kern="1200" cap="none" normalizeH="0" baseline="0" dirty="0" smtClean="0">
              <a:ln>
                <a:noFill/>
              </a:ln>
              <a:solidFill>
                <a:schemeClr val="tx1">
                  <a:lumMod val="85000"/>
                  <a:lumOff val="15000"/>
                </a:schemeClr>
              </a:solidFill>
              <a:effectLst/>
              <a:latin typeface="Felix Titling" panose="04060505060202020A04" pitchFamily="82" charset="0"/>
              <a:cs typeface="Times New Roman" panose="02020603050405020304" pitchFamily="18" charset="0"/>
            </a:rPr>
            <a:t>DEATH</a:t>
          </a:r>
        </a:p>
      </dsp:txBody>
      <dsp:txXfrm>
        <a:off x="1133474" y="4368749"/>
        <a:ext cx="4210050" cy="11826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6AEC8-0F24-4B18-A9FB-02AE1C43040D}" type="datetimeFigureOut">
              <a:rPr lang="en-US" smtClean="0"/>
              <a:t>4/18/18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6EBC2-EB1F-4725-A0B3-DA18E8EE43B9}" type="slidenum">
              <a:rPr lang="en-US" smtClean="0"/>
              <a:t>‹#›</a:t>
            </a:fld>
            <a:endParaRPr lang="en-US"/>
          </a:p>
        </p:txBody>
      </p:sp>
    </p:spTree>
    <p:extLst>
      <p:ext uri="{BB962C8B-B14F-4D97-AF65-F5344CB8AC3E}">
        <p14:creationId xmlns:p14="http://schemas.microsoft.com/office/powerpoint/2010/main" val="67847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1</a:t>
            </a:fld>
            <a:endParaRPr lang="en-US"/>
          </a:p>
        </p:txBody>
      </p:sp>
    </p:spTree>
    <p:extLst>
      <p:ext uri="{BB962C8B-B14F-4D97-AF65-F5344CB8AC3E}">
        <p14:creationId xmlns:p14="http://schemas.microsoft.com/office/powerpoint/2010/main" val="124482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a:t>
            </a:r>
            <a:r>
              <a:rPr lang="en-US" baseline="0" dirty="0" smtClean="0"/>
              <a:t> response to opioid crisis</a:t>
            </a:r>
          </a:p>
          <a:p>
            <a:endParaRPr lang="en-US" baseline="0" dirty="0" smtClean="0"/>
          </a:p>
          <a:p>
            <a:r>
              <a:rPr lang="en-US" baseline="0" dirty="0" smtClean="0"/>
              <a:t>Typically takes years to launch and open new program/facility</a:t>
            </a:r>
          </a:p>
          <a:p>
            <a:endParaRPr lang="en-US" baseline="0" dirty="0" smtClean="0"/>
          </a:p>
          <a:p>
            <a:endParaRPr lang="en-US" dirty="0" smtClean="0"/>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In response to this public health need,</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Swinomish is building a new treatment program </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Will provide services to all – both Native and non-Native residents</a:t>
            </a: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kern="1200" dirty="0" smtClean="0">
                <a:solidFill>
                  <a:schemeClr val="tx1"/>
                </a:solidFill>
                <a:effectLst/>
                <a:latin typeface="+mn-lt"/>
                <a:ea typeface="+mn-ea"/>
                <a:cs typeface="+mn-cs"/>
              </a:rPr>
              <a:t>Why is the Tribe doing this?</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Tribe started addressing opioid crisis about 3</a:t>
            </a:r>
            <a:r>
              <a:rPr lang="en-US" sz="1100" kern="1200" baseline="0" dirty="0" smtClean="0">
                <a:solidFill>
                  <a:schemeClr val="tx1"/>
                </a:solidFill>
                <a:effectLst/>
                <a:latin typeface="+mn-lt"/>
                <a:ea typeface="+mn-ea"/>
                <a:cs typeface="+mn-cs"/>
              </a:rPr>
              <a:t> ½ years ago</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latin typeface="+mn-lt"/>
                <a:ea typeface="+mn-ea"/>
                <a:cs typeface="+mn-cs"/>
              </a:rPr>
              <a:t>We developed treatment model for substance use disorders</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It’s working – saving</a:t>
            </a:r>
            <a:r>
              <a:rPr lang="en-US" sz="1100" kern="1200" baseline="0" dirty="0" smtClean="0">
                <a:solidFill>
                  <a:schemeClr val="tx1"/>
                </a:solidFill>
                <a:effectLst/>
                <a:latin typeface="+mn-lt"/>
                <a:ea typeface="+mn-ea"/>
                <a:cs typeface="+mn-cs"/>
              </a:rPr>
              <a:t> lives and helping Tribal members return to full participation in family, cultural and community life</a:t>
            </a:r>
            <a:endParaRPr lang="en-US" sz="1100" kern="1200" dirty="0" smtClean="0">
              <a:solidFill>
                <a:schemeClr val="tx1"/>
              </a:solidFill>
              <a:effectLst/>
              <a:latin typeface="+mn-lt"/>
              <a:ea typeface="+mn-ea"/>
              <a:cs typeface="+mn-cs"/>
            </a:endParaRP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mn-lt"/>
                <a:ea typeface="+mn-ea"/>
                <a:cs typeface="+mn-cs"/>
              </a:rPr>
              <a:t>Senate</a:t>
            </a:r>
            <a:r>
              <a:rPr lang="en-US" sz="1100" kern="1200" baseline="0" dirty="0" smtClean="0">
                <a:solidFill>
                  <a:schemeClr val="tx1"/>
                </a:solidFill>
                <a:effectLst/>
                <a:latin typeface="+mn-lt"/>
                <a:ea typeface="+mn-ea"/>
                <a:cs typeface="+mn-cs"/>
              </a:rPr>
              <a:t> is very passionate about being able to help Tribal members</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latin typeface="+mn-lt"/>
                <a:ea typeface="+mn-ea"/>
                <a:cs typeface="+mn-cs"/>
              </a:rPr>
              <a:t>They said:  “If we can do something to address the needs of our neighbors who are facing the same problems, we will make this model available to broader community”</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latin typeface="+mn-lt"/>
                <a:ea typeface="+mn-ea"/>
                <a:cs typeface="+mn-cs"/>
              </a:rPr>
              <a:t>Senate is sincere in its commitment.  </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latin typeface="+mn-lt"/>
                <a:ea typeface="+mn-ea"/>
                <a:cs typeface="+mn-cs"/>
              </a:rPr>
              <a:t>Funding this program with Tribal governmental funds.</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latin typeface="+mn-lt"/>
                <a:ea typeface="+mn-ea"/>
                <a:cs typeface="+mn-cs"/>
              </a:rPr>
              <a:t>The Senate recognized that the opioid crisis a problem we face together and need to come together as a broader community</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baseline="0" dirty="0" smtClean="0">
              <a:solidFill>
                <a:schemeClr val="tx1"/>
              </a:solidFill>
              <a:effectLst/>
              <a:latin typeface="+mn-lt"/>
              <a:ea typeface="+mn-ea"/>
              <a:cs typeface="+mn-cs"/>
            </a:endParaRPr>
          </a:p>
          <a:p>
            <a:pPr marL="7938" indent="-171450">
              <a:buFont typeface="Arial" panose="020B0604020202020204" pitchFamily="34" charset="0"/>
              <a:buChar char="•"/>
            </a:pPr>
            <a:r>
              <a:rPr lang="en-US" sz="1100" u="sng" dirty="0" smtClean="0"/>
              <a:t>HOW is the Tribe doing this?</a:t>
            </a:r>
          </a:p>
          <a:p>
            <a:pPr marL="465138" lvl="1" indent="-171450">
              <a:buFont typeface="Arial" panose="020B0604020202020204" pitchFamily="34" charset="0"/>
              <a:buChar char="•"/>
            </a:pPr>
            <a:r>
              <a:rPr lang="en-US" sz="1100" dirty="0" smtClean="0"/>
              <a:t>Tribe is fully funding investment in the program</a:t>
            </a:r>
          </a:p>
          <a:p>
            <a:pPr marL="465138" lvl="1" indent="-171450">
              <a:buFont typeface="Arial" panose="020B0604020202020204" pitchFamily="34" charset="0"/>
              <a:buChar char="•"/>
            </a:pPr>
            <a:r>
              <a:rPr lang="en-US" sz="1100" dirty="0" smtClean="0"/>
              <a:t>Sustainable financial model - similar to a public health program,</a:t>
            </a:r>
            <a:r>
              <a:rPr lang="en-US" sz="1100" baseline="0" dirty="0" smtClean="0"/>
              <a:t> or akin to medical nonprofit</a:t>
            </a:r>
            <a:endParaRPr lang="en-US" sz="1100" dirty="0" smtClean="0"/>
          </a:p>
          <a:p>
            <a:pPr marL="465138" lvl="1" indent="-171450">
              <a:buFont typeface="Arial" panose="020B0604020202020204" pitchFamily="34" charset="0"/>
              <a:buChar char="•"/>
            </a:pPr>
            <a:r>
              <a:rPr lang="en-US" sz="1100" dirty="0" smtClean="0"/>
              <a:t>Fee for service </a:t>
            </a:r>
            <a:r>
              <a:rPr lang="en-US" sz="1100" baseline="0" dirty="0" smtClean="0"/>
              <a:t> - will take private </a:t>
            </a:r>
            <a:r>
              <a:rPr lang="en-US" sz="1100" dirty="0" smtClean="0"/>
              <a:t>insurance</a:t>
            </a:r>
            <a:r>
              <a:rPr lang="en-US" sz="1100" baseline="0" dirty="0" smtClean="0"/>
              <a:t>, </a:t>
            </a:r>
            <a:r>
              <a:rPr lang="en-US" sz="1100" dirty="0" smtClean="0"/>
              <a:t>Medicaid</a:t>
            </a:r>
            <a:r>
              <a:rPr lang="en-US" sz="1100" baseline="0" dirty="0" smtClean="0"/>
              <a:t>, and IHS coverage for Native American patients.</a:t>
            </a:r>
          </a:p>
          <a:p>
            <a:pPr marL="46513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latin typeface="+mn-lt"/>
                <a:ea typeface="+mn-ea"/>
                <a:cs typeface="+mn-cs"/>
              </a:rPr>
              <a:t>Will monitor the evolving political climate in Washington DC re: health care coverage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100" kern="1200" dirty="0" smtClean="0">
              <a:solidFill>
                <a:schemeClr val="tx1"/>
              </a:solidFill>
              <a:effectLst/>
              <a:latin typeface="+mn-lt"/>
              <a:ea typeface="+mn-ea"/>
              <a:cs typeface="+mn-cs"/>
            </a:endParaRP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12</a:t>
            </a:fld>
            <a:endParaRPr lang="en-US"/>
          </a:p>
        </p:txBody>
      </p:sp>
    </p:spTree>
    <p:extLst>
      <p:ext uri="{BB962C8B-B14F-4D97-AF65-F5344CB8AC3E}">
        <p14:creationId xmlns:p14="http://schemas.microsoft.com/office/powerpoint/2010/main" val="251463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steps</a:t>
            </a:r>
          </a:p>
          <a:p>
            <a:endParaRPr lang="en-US" baseline="0" dirty="0" smtClean="0"/>
          </a:p>
          <a:p>
            <a:r>
              <a:rPr lang="en-US" baseline="0" dirty="0" smtClean="0"/>
              <a:t>Large undertaking</a:t>
            </a:r>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13</a:t>
            </a:fld>
            <a:endParaRPr lang="en-US"/>
          </a:p>
        </p:txBody>
      </p:sp>
    </p:spTree>
    <p:extLst>
      <p:ext uri="{BB962C8B-B14F-4D97-AF65-F5344CB8AC3E}">
        <p14:creationId xmlns:p14="http://schemas.microsoft.com/office/powerpoint/2010/main" val="126230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Compliance with</a:t>
            </a:r>
            <a:r>
              <a:rPr lang="en-US" baseline="0" dirty="0" smtClean="0"/>
              <a:t> m</a:t>
            </a:r>
            <a:r>
              <a:rPr lang="en-US" dirty="0" smtClean="0"/>
              <a:t>ultiple state and federal regulations.</a:t>
            </a:r>
          </a:p>
          <a:p>
            <a:endParaRPr lang="en-US" dirty="0" smtClean="0"/>
          </a:p>
          <a:p>
            <a:r>
              <a:rPr lang="en-US" dirty="0" smtClean="0"/>
              <a:t>Obtaining state and federal certification is a</a:t>
            </a:r>
            <a:r>
              <a:rPr lang="en-US" baseline="0" dirty="0" smtClean="0"/>
              <a:t> long winded process with many moving parts and interwoven stages. </a:t>
            </a:r>
            <a:endParaRPr lang="en-US" dirty="0" smtClean="0"/>
          </a:p>
          <a:p>
            <a:endParaRPr lang="en-US" dirty="0" smtClean="0"/>
          </a:p>
          <a:p>
            <a:endParaRPr lang="en-US" dirty="0" smtClean="0"/>
          </a:p>
          <a:p>
            <a:r>
              <a:rPr lang="en-US" dirty="0" smtClean="0"/>
              <a:t>Anacortes: Essential public facility,</a:t>
            </a:r>
            <a:r>
              <a:rPr lang="en-US" baseline="0" dirty="0" smtClean="0"/>
              <a:t> conditional use permit process through planning commission public hearing and city council public hearing</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Certified Opiate Treatment Program (OTP) </a:t>
            </a:r>
            <a:endParaRPr lang="en-US" sz="11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Licensed and regulated by several state and federal agencies</a:t>
            </a:r>
            <a:endParaRPr lang="en-US" sz="11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Washington State Division of Behavior Health and Recovery (</a:t>
            </a:r>
            <a:r>
              <a:rPr lang="en-US" sz="1200" u="none" kern="1200" dirty="0" err="1" smtClean="0">
                <a:solidFill>
                  <a:schemeClr val="tx1"/>
                </a:solidFill>
                <a:effectLst/>
                <a:latin typeface="+mn-lt"/>
                <a:ea typeface="+mn-ea"/>
                <a:cs typeface="+mn-cs"/>
              </a:rPr>
              <a:t>DBHR</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and Indian Health Service (</a:t>
            </a:r>
            <a:r>
              <a:rPr lang="en-US" sz="1200" u="none" kern="1200" dirty="0" err="1" smtClean="0">
                <a:solidFill>
                  <a:schemeClr val="tx1"/>
                </a:solidFill>
                <a:effectLst/>
                <a:latin typeface="+mn-lt"/>
                <a:ea typeface="+mn-ea"/>
                <a:cs typeface="+mn-cs"/>
              </a:rPr>
              <a:t>IHS</a:t>
            </a:r>
            <a:r>
              <a:rPr lang="en-US" sz="1200" u="none" kern="1200" dirty="0" smtClean="0">
                <a:solidFill>
                  <a:schemeClr val="tx1"/>
                </a:solidFill>
                <a:effectLst/>
                <a:latin typeface="+mn-lt"/>
                <a:ea typeface="+mn-ea"/>
                <a:cs typeface="+mn-cs"/>
              </a:rPr>
              <a:t>)</a:t>
            </a:r>
            <a:endParaRPr lang="en-US" sz="1100" u="none"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14</a:t>
            </a:fld>
            <a:endParaRPr lang="en-US"/>
          </a:p>
        </p:txBody>
      </p:sp>
    </p:spTree>
    <p:extLst>
      <p:ext uri="{BB962C8B-B14F-4D97-AF65-F5344CB8AC3E}">
        <p14:creationId xmlns:p14="http://schemas.microsoft.com/office/powerpoint/2010/main" val="188955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15</a:t>
            </a:fld>
            <a:endParaRPr lang="en-US"/>
          </a:p>
        </p:txBody>
      </p:sp>
    </p:spTree>
    <p:extLst>
      <p:ext uri="{BB962C8B-B14F-4D97-AF65-F5344CB8AC3E}">
        <p14:creationId xmlns:p14="http://schemas.microsoft.com/office/powerpoint/2010/main" val="23995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Unique “whole person” treatment model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Full – service approach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unlike what other clinics traditionally offered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Not dose and go clinic</a:t>
            </a:r>
          </a:p>
          <a:p>
            <a:endParaRPr lang="en-US" dirty="0" smtClean="0"/>
          </a:p>
          <a:p>
            <a:r>
              <a:rPr lang="en-US" dirty="0" smtClean="0"/>
              <a:t>EXPLAIN PATIENT FLOW BRIEFLY</a:t>
            </a:r>
          </a:p>
          <a:p>
            <a:pPr marL="171450" indent="-171450">
              <a:buFont typeface="Arial" panose="020B0604020202020204" pitchFamily="34" charset="0"/>
              <a:buChar char="•"/>
            </a:pPr>
            <a:r>
              <a:rPr lang="en-US" dirty="0" smtClean="0"/>
              <a:t>Not a “detox” facility</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Patients</a:t>
            </a:r>
            <a:r>
              <a:rPr lang="en-US" baseline="0" dirty="0" smtClean="0"/>
              <a:t> will come to our clinic when they are stable</a:t>
            </a:r>
          </a:p>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18</a:t>
            </a:fld>
            <a:endParaRPr lang="en-US"/>
          </a:p>
        </p:txBody>
      </p:sp>
    </p:spTree>
    <p:extLst>
      <p:ext uri="{BB962C8B-B14F-4D97-AF65-F5344CB8AC3E}">
        <p14:creationId xmlns:p14="http://schemas.microsoft.com/office/powerpoint/2010/main" val="368245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Graph is approximation – not</a:t>
            </a:r>
            <a:r>
              <a:rPr lang="en-US" sz="1200" kern="1200" baseline="0" dirty="0" smtClean="0">
                <a:solidFill>
                  <a:schemeClr val="tx1"/>
                </a:solidFill>
                <a:effectLst/>
                <a:latin typeface="+mn-lt"/>
                <a:ea typeface="+mn-ea"/>
                <a:cs typeface="+mn-cs"/>
              </a:rPr>
              <a:t> exact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Primary = Anacortes – </a:t>
            </a:r>
            <a:r>
              <a:rPr lang="en-US" sz="1200" kern="1200" dirty="0" err="1" smtClean="0">
                <a:solidFill>
                  <a:schemeClr val="tx1"/>
                </a:solidFill>
                <a:effectLst/>
                <a:latin typeface="+mn-lt"/>
                <a:ea typeface="+mn-ea"/>
                <a:cs typeface="+mn-cs"/>
              </a:rPr>
              <a:t>Fidalgo</a:t>
            </a:r>
            <a:r>
              <a:rPr lang="en-US" sz="1200" kern="1200" dirty="0" smtClean="0">
                <a:solidFill>
                  <a:schemeClr val="tx1"/>
                </a:solidFill>
                <a:effectLst/>
                <a:latin typeface="+mn-lt"/>
                <a:ea typeface="+mn-ea"/>
                <a:cs typeface="+mn-cs"/>
              </a:rPr>
              <a:t> Island – Mount Vernon – Burlington – Sedro Woolley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Secondary = San Juan islands – Concrete – northern Skagit – northern Island County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239583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Location</a:t>
            </a:r>
            <a:r>
              <a:rPr lang="en-US" sz="1200" kern="1200" baseline="0" dirty="0" smtClean="0">
                <a:solidFill>
                  <a:schemeClr val="tx1"/>
                </a:solidFill>
                <a:effectLst/>
                <a:latin typeface="+mn-lt"/>
                <a:ea typeface="+mn-ea"/>
                <a:cs typeface="+mn-cs"/>
              </a:rPr>
              <a:t> within state of </a:t>
            </a:r>
            <a:r>
              <a:rPr lang="en-US" sz="1200" kern="1200" baseline="0" dirty="0" err="1" smtClean="0">
                <a:solidFill>
                  <a:schemeClr val="tx1"/>
                </a:solidFill>
                <a:effectLst/>
                <a:latin typeface="+mn-lt"/>
                <a:ea typeface="+mn-ea"/>
                <a:cs typeface="+mn-cs"/>
              </a:rPr>
              <a:t>washington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2834211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No identified adverse impacts of program</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Swinomish program will mitigate impacts of opioid epidemic in Skagit County</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Will alleviate burdens on EMS, public hospitals, law enforcement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Research indicates medication assisted treatment lowers impacts on public health systems (Vermont study)</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151979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sz="2400" dirty="0" smtClean="0">
                <a:solidFill>
                  <a:srgbClr val="7D6247"/>
                </a:solidFill>
                <a:latin typeface="Times New Roman" panose="02020603050405020304" pitchFamily="18" charset="0"/>
                <a:cs typeface="Times New Roman" panose="02020603050405020304" pitchFamily="18" charset="0"/>
              </a:rPr>
              <a:t>Payroll projections are estimated at over $1 million per year</a:t>
            </a:r>
          </a:p>
          <a:p>
            <a:pPr marL="0" lvl="1" indent="457200"/>
            <a:r>
              <a:rPr lang="en-US" dirty="0" smtClean="0">
                <a:solidFill>
                  <a:srgbClr val="7D6247"/>
                </a:solidFill>
                <a:latin typeface="Times New Roman" panose="02020603050405020304" pitchFamily="18" charset="0"/>
                <a:cs typeface="Times New Roman" panose="02020603050405020304" pitchFamily="18" charset="0"/>
              </a:rPr>
              <a:t>Directed back into local economy &amp; job market</a:t>
            </a:r>
          </a:p>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22</a:t>
            </a:fld>
            <a:endParaRPr lang="en-US"/>
          </a:p>
        </p:txBody>
      </p:sp>
    </p:spTree>
    <p:extLst>
      <p:ext uri="{BB962C8B-B14F-4D97-AF65-F5344CB8AC3E}">
        <p14:creationId xmlns:p14="http://schemas.microsoft.com/office/powerpoint/2010/main" val="202809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anose="020B0604020202020204" pitchFamily="34" charset="0"/>
              <a:buChar char="•"/>
            </a:pPr>
            <a:r>
              <a:rPr lang="en-US" sz="2400" dirty="0" smtClean="0">
                <a:solidFill>
                  <a:srgbClr val="7D6247"/>
                </a:solidFill>
                <a:latin typeface="Times New Roman" panose="02020603050405020304" pitchFamily="18" charset="0"/>
                <a:cs typeface="Times New Roman" panose="02020603050405020304" pitchFamily="18" charset="0"/>
              </a:rPr>
              <a:t>Payroll projections are estimated at over $1 million per year</a:t>
            </a:r>
          </a:p>
          <a:p>
            <a:pPr marL="0" lvl="1" indent="457200"/>
            <a:r>
              <a:rPr lang="en-US" dirty="0" smtClean="0">
                <a:solidFill>
                  <a:srgbClr val="7D6247"/>
                </a:solidFill>
                <a:latin typeface="Times New Roman" panose="02020603050405020304" pitchFamily="18" charset="0"/>
                <a:cs typeface="Times New Roman" panose="02020603050405020304" pitchFamily="18" charset="0"/>
              </a:rPr>
              <a:t>Directed back into local economy &amp; job market</a:t>
            </a:r>
          </a:p>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23</a:t>
            </a:fld>
            <a:endParaRPr lang="en-US"/>
          </a:p>
        </p:txBody>
      </p:sp>
    </p:spTree>
    <p:extLst>
      <p:ext uri="{BB962C8B-B14F-4D97-AF65-F5344CB8AC3E}">
        <p14:creationId xmlns:p14="http://schemas.microsoft.com/office/powerpoint/2010/main" val="17892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a:t>
            </a:r>
            <a:r>
              <a:rPr lang="en-US" baseline="0" dirty="0" smtClean="0"/>
              <a:t> use disorder is medical challenge, not moral failing</a:t>
            </a:r>
          </a:p>
          <a:p>
            <a:endParaRPr lang="en-US" baseline="0" dirty="0" smtClean="0"/>
          </a:p>
          <a:p>
            <a:r>
              <a:rPr lang="en-US" baseline="0" dirty="0" smtClean="0"/>
              <a:t>SAMHSA has reclassified it as a medical issue not a dependence</a:t>
            </a:r>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3</a:t>
            </a:fld>
            <a:endParaRPr lang="en-US"/>
          </a:p>
        </p:txBody>
      </p:sp>
    </p:spTree>
    <p:extLst>
      <p:ext uri="{BB962C8B-B14F-4D97-AF65-F5344CB8AC3E}">
        <p14:creationId xmlns:p14="http://schemas.microsoft.com/office/powerpoint/2010/main" val="4219050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95838">
              <a:defRPr/>
            </a:pPr>
            <a:fld id="{28961BD3-1E6E-4E36-883E-1238C995744B}" type="slidenum">
              <a:rPr lang="en-US">
                <a:solidFill>
                  <a:prstClr val="black"/>
                </a:solidFill>
                <a:latin typeface="Georgia"/>
              </a:rPr>
              <a:pPr defTabSz="895838">
                <a:defRPr/>
              </a:pPr>
              <a:t>24</a:t>
            </a:fld>
            <a:endParaRPr lang="en-US">
              <a:solidFill>
                <a:prstClr val="black"/>
              </a:solidFill>
              <a:latin typeface="Georgia"/>
            </a:endParaRPr>
          </a:p>
        </p:txBody>
      </p:sp>
    </p:spTree>
    <p:extLst>
      <p:ext uri="{BB962C8B-B14F-4D97-AF65-F5344CB8AC3E}">
        <p14:creationId xmlns:p14="http://schemas.microsoft.com/office/powerpoint/2010/main" val="3993367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Unique “whole person” treatment model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Full – service approach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unlike what other clinics traditionally offered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Not dose and go clinic</a:t>
            </a:r>
          </a:p>
          <a:p>
            <a:endParaRPr lang="en-US" dirty="0" smtClean="0"/>
          </a:p>
          <a:p>
            <a:r>
              <a:rPr lang="en-US" dirty="0" smtClean="0"/>
              <a:t>EXPLAIN PATIENT FLOW BRIEFLY</a:t>
            </a:r>
          </a:p>
          <a:p>
            <a:pPr marL="171450" indent="-171450">
              <a:buFont typeface="Arial" panose="020B0604020202020204" pitchFamily="34" charset="0"/>
              <a:buChar char="•"/>
            </a:pPr>
            <a:r>
              <a:rPr lang="en-US" dirty="0" smtClean="0"/>
              <a:t>Not a “detox” facility</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Patients</a:t>
            </a:r>
            <a:r>
              <a:rPr lang="en-US" baseline="0" dirty="0" smtClean="0"/>
              <a:t> will come to our clinic when they are stable</a:t>
            </a:r>
          </a:p>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25</a:t>
            </a:fld>
            <a:endParaRPr lang="en-US"/>
          </a:p>
        </p:txBody>
      </p:sp>
    </p:spTree>
    <p:extLst>
      <p:ext uri="{BB962C8B-B14F-4D97-AF65-F5344CB8AC3E}">
        <p14:creationId xmlns:p14="http://schemas.microsoft.com/office/powerpoint/2010/main" val="2001417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cs typeface="Arial" charset="0"/>
              </a:rPr>
              <a:t>Our brain produces natural opioids. But with the continued flooding of external opioids like heroin, the brain gradually stops producing its own. An internally depleted opioid system leaves us constantly sore, sensitive to pain, depressed, fatigued but unable to sleep. When I was still addicted but not using, I always felt a pang of doom impossible to relieve. These medications—which are synthetic and semi-synthetic opioids—help stabilize users and stanch these side effects while giving the brain a chance to heal. (</a:t>
            </a:r>
            <a:r>
              <a:rPr lang="en-US" dirty="0" err="1">
                <a:latin typeface="Arial" charset="0"/>
                <a:cs typeface="Arial" charset="0"/>
              </a:rPr>
              <a:t>Slaate</a:t>
            </a:r>
            <a:r>
              <a:rPr lang="en-US" dirty="0">
                <a:latin typeface="Arial" charset="0"/>
                <a:cs typeface="Arial" charset="0"/>
              </a:rPr>
              <a:t> Journal)</a:t>
            </a:r>
            <a:endParaRPr lang="en-US" dirty="0"/>
          </a:p>
        </p:txBody>
      </p:sp>
      <p:sp>
        <p:nvSpPr>
          <p:cNvPr id="4" name="Slide Number Placeholder 3"/>
          <p:cNvSpPr>
            <a:spLocks noGrp="1"/>
          </p:cNvSpPr>
          <p:nvPr>
            <p:ph type="sldNum" sz="quarter" idx="10"/>
          </p:nvPr>
        </p:nvSpPr>
        <p:spPr/>
        <p:txBody>
          <a:bodyPr/>
          <a:lstStyle/>
          <a:p>
            <a:pPr>
              <a:defRPr/>
            </a:pPr>
            <a:fld id="{584F4C34-8F32-4C2D-8FFE-69C0B44D356F}" type="slidenum">
              <a:rPr lang="en-US" smtClean="0"/>
              <a:pPr>
                <a:defRPr/>
              </a:pPr>
              <a:t>26</a:t>
            </a:fld>
            <a:endParaRPr lang="en-US"/>
          </a:p>
        </p:txBody>
      </p:sp>
    </p:spTree>
    <p:extLst>
      <p:ext uri="{BB962C8B-B14F-4D97-AF65-F5344CB8AC3E}">
        <p14:creationId xmlns:p14="http://schemas.microsoft.com/office/powerpoint/2010/main" val="1258450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 </a:t>
            </a:r>
            <a:r>
              <a:rPr lang="en-US" baseline="0" dirty="0" smtClean="0"/>
              <a:t>When opioids are used they attach to specific receptors which flood the brain with Dopamine; a neurotransmitter that regulates feelings of pleasure, emotion, motivation, and cognition. The overstimulation of the reward system by the use of opiates is what leads to the euphoric feelings or “high”. After the use of opiates the brain associates them with pleasure and “trick” the brain into thinking the drug is a life sustaining activity and this deception is what leads to the person taking the drug again and again. If used over a long period of time they change the way the nerve cells in the brain function and the user is no longer able to experience pleasure without the drug. This is what leads to addiction and without the opiate the user will experience unpleasant withdrawal symptoms.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Brain Stem: </a:t>
            </a:r>
            <a:r>
              <a:rPr lang="en-US" sz="1200" baseline="0" dirty="0" smtClean="0"/>
              <a:t>O</a:t>
            </a:r>
            <a:r>
              <a:rPr lang="en-US" sz="1200" dirty="0" smtClean="0"/>
              <a:t>verdose occurs when the persons breathing is slowed to the point of death.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Spinal</a:t>
            </a:r>
            <a:r>
              <a:rPr lang="en-US" sz="1200" baseline="0" dirty="0" smtClean="0">
                <a:solidFill>
                  <a:srgbClr val="0070C0"/>
                </a:solidFill>
              </a:rPr>
              <a:t> Cord:  Even though opioids are intended to reduce pain signals they also do affect the receptors in the brain as well as the brain stem and can play a role in the development of addiction. </a:t>
            </a:r>
            <a:endParaRPr lang="en-US" sz="1200" dirty="0" smtClean="0">
              <a:solidFill>
                <a:srgbClr val="0070C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BD0945-56DC-44DE-997D-80B6CCA40A50}" type="slidenum">
              <a:rPr lang="en-US" smtClean="0"/>
              <a:t>27</a:t>
            </a:fld>
            <a:endParaRPr lang="en-US"/>
          </a:p>
        </p:txBody>
      </p:sp>
    </p:spTree>
    <p:extLst>
      <p:ext uri="{BB962C8B-B14F-4D97-AF65-F5344CB8AC3E}">
        <p14:creationId xmlns:p14="http://schemas.microsoft.com/office/powerpoint/2010/main" val="2719286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CAE3799-BE69-47A1-B973-7DE168CF01A2}" type="slidenum">
              <a:rPr lang="en-US" altLang="en-US"/>
              <a:pPr/>
              <a:t>28</a:t>
            </a:fld>
            <a:endParaRPr lang="en-US" altLang="en-US"/>
          </a:p>
        </p:txBody>
      </p:sp>
      <p:sp>
        <p:nvSpPr>
          <p:cNvPr id="26626" name="Rectangle 7"/>
          <p:cNvSpPr txBox="1">
            <a:spLocks noGrp="1" noChangeArrowheads="1"/>
          </p:cNvSpPr>
          <p:nvPr/>
        </p:nvSpPr>
        <p:spPr bwMode="auto">
          <a:xfrm>
            <a:off x="3793632" y="8531358"/>
            <a:ext cx="2901636" cy="44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5" tIns="44788" rIns="89575" bIns="44788" anchor="b"/>
          <a:lstStyle>
            <a:lvl1pPr defTabSz="933450">
              <a:defRPr>
                <a:solidFill>
                  <a:schemeClr val="tx1"/>
                </a:solidFill>
                <a:latin typeface="Arial" charset="0"/>
              </a:defRPr>
            </a:lvl1pPr>
            <a:lvl2pPr marL="757238" indent="-290513" defTabSz="933450">
              <a:defRPr>
                <a:solidFill>
                  <a:schemeClr val="tx1"/>
                </a:solidFill>
                <a:latin typeface="Arial" charset="0"/>
              </a:defRPr>
            </a:lvl2pPr>
            <a:lvl3pPr marL="1166813" indent="-233363" defTabSz="933450">
              <a:defRPr>
                <a:solidFill>
                  <a:schemeClr val="tx1"/>
                </a:solidFill>
                <a:latin typeface="Arial" charset="0"/>
              </a:defRPr>
            </a:lvl3pPr>
            <a:lvl4pPr marL="1631950" indent="-233363" defTabSz="933450">
              <a:defRPr>
                <a:solidFill>
                  <a:schemeClr val="tx1"/>
                </a:solidFill>
                <a:latin typeface="Arial" charset="0"/>
              </a:defRPr>
            </a:lvl4pPr>
            <a:lvl5pPr marL="2098675" indent="-233363" defTabSz="933450">
              <a:defRPr>
                <a:solidFill>
                  <a:schemeClr val="tx1"/>
                </a:solidFill>
                <a:latin typeface="Arial" charset="0"/>
              </a:defRPr>
            </a:lvl5pPr>
            <a:lvl6pPr marL="2555875" indent="-233363" defTabSz="933450" fontAlgn="base">
              <a:spcBef>
                <a:spcPct val="0"/>
              </a:spcBef>
              <a:spcAft>
                <a:spcPct val="0"/>
              </a:spcAft>
              <a:defRPr>
                <a:solidFill>
                  <a:schemeClr val="tx1"/>
                </a:solidFill>
                <a:latin typeface="Arial" charset="0"/>
              </a:defRPr>
            </a:lvl6pPr>
            <a:lvl7pPr marL="3013075" indent="-233363" defTabSz="933450" fontAlgn="base">
              <a:spcBef>
                <a:spcPct val="0"/>
              </a:spcBef>
              <a:spcAft>
                <a:spcPct val="0"/>
              </a:spcAft>
              <a:defRPr>
                <a:solidFill>
                  <a:schemeClr val="tx1"/>
                </a:solidFill>
                <a:latin typeface="Arial" charset="0"/>
              </a:defRPr>
            </a:lvl7pPr>
            <a:lvl8pPr marL="3470275" indent="-233363" defTabSz="933450" fontAlgn="base">
              <a:spcBef>
                <a:spcPct val="0"/>
              </a:spcBef>
              <a:spcAft>
                <a:spcPct val="0"/>
              </a:spcAft>
              <a:defRPr>
                <a:solidFill>
                  <a:schemeClr val="tx1"/>
                </a:solidFill>
                <a:latin typeface="Arial" charset="0"/>
              </a:defRPr>
            </a:lvl8pPr>
            <a:lvl9pPr marL="3927475" indent="-233363" defTabSz="933450" fontAlgn="base">
              <a:spcBef>
                <a:spcPct val="0"/>
              </a:spcBef>
              <a:spcAft>
                <a:spcPct val="0"/>
              </a:spcAft>
              <a:defRPr>
                <a:solidFill>
                  <a:schemeClr val="tx1"/>
                </a:solidFill>
                <a:latin typeface="Arial" charset="0"/>
              </a:defRPr>
            </a:lvl9pPr>
          </a:lstStyle>
          <a:p>
            <a:pPr algn="r" eaLnBrk="1" hangingPunct="1"/>
            <a:fld id="{0A1D0789-14B9-4D01-8CD4-C686B7D1B59B}" type="slidenum">
              <a:rPr lang="en-US" altLang="en-US" sz="1200"/>
              <a:pPr algn="r" eaLnBrk="1" hangingPunct="1"/>
              <a:t>28</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p:txBody>
          <a:bodyPr/>
          <a:lstStyle/>
          <a:p>
            <a:r>
              <a:rPr lang="en-US" altLang="en-US" dirty="0" smtClean="0"/>
              <a:t>DWC provides a unique approach individualized to each patient.  Our treatment team which consists of medical, chemical dependency professionals, MH counselors and social worker, meet the client where they are and work with them according to their treatment plan.  Our OTP can provide higher level of outpatient care without referring them off site.   Working on their OUD, then focusing on the other drugs of abuse. </a:t>
            </a:r>
            <a:endParaRPr lang="en-US" altLang="en-US" dirty="0"/>
          </a:p>
        </p:txBody>
      </p:sp>
    </p:spTree>
    <p:extLst>
      <p:ext uri="{BB962C8B-B14F-4D97-AF65-F5344CB8AC3E}">
        <p14:creationId xmlns:p14="http://schemas.microsoft.com/office/powerpoint/2010/main" val="4105067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Senate stated they want to help their friends &amp; neighbors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Not a Tribal</a:t>
            </a:r>
            <a:r>
              <a:rPr lang="en-US" baseline="0" dirty="0" smtClean="0"/>
              <a:t> issue, or a state issue, or a national issue – this disorder affects each of those areas, and all of us must work together to bring sobriety back to our neighborhoods.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29</a:t>
            </a:fld>
            <a:endParaRPr lang="en-US"/>
          </a:p>
        </p:txBody>
      </p:sp>
    </p:spTree>
    <p:extLst>
      <p:ext uri="{BB962C8B-B14F-4D97-AF65-F5344CB8AC3E}">
        <p14:creationId xmlns:p14="http://schemas.microsoft.com/office/powerpoint/2010/main" val="3700765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3824751"/>
          </a:xfrm>
        </p:spPr>
        <p:txBody>
          <a:bodyPr/>
          <a:lstStyle/>
          <a:p>
            <a:endParaRPr lang="en-US" sz="1100" dirty="0"/>
          </a:p>
        </p:txBody>
      </p:sp>
      <p:sp>
        <p:nvSpPr>
          <p:cNvPr id="4" name="Slide Number Placeholder 3"/>
          <p:cNvSpPr>
            <a:spLocks noGrp="1"/>
          </p:cNvSpPr>
          <p:nvPr>
            <p:ph type="sldNum" sz="quarter" idx="10"/>
          </p:nvPr>
        </p:nvSpPr>
        <p:spPr/>
        <p:txBody>
          <a:bodyPr/>
          <a:lstStyle/>
          <a:p>
            <a:fld id="{7FB667E1-E601-4AAF-B95C-B25720D70A60}" type="slidenum">
              <a:rPr lang="en-US" smtClean="0"/>
              <a:t>30</a:t>
            </a:fld>
            <a:endParaRPr lang="en-US"/>
          </a:p>
        </p:txBody>
      </p:sp>
    </p:spTree>
    <p:extLst>
      <p:ext uri="{BB962C8B-B14F-4D97-AF65-F5344CB8AC3E}">
        <p14:creationId xmlns:p14="http://schemas.microsoft.com/office/powerpoint/2010/main" val="268553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pPr marL="171450" lvl="0" indent="-171450">
              <a:buFont typeface="Arial" panose="020B0604020202020204" pitchFamily="34" charset="0"/>
              <a:buChar char="•"/>
            </a:pPr>
            <a:r>
              <a:rPr lang="en-US" dirty="0"/>
              <a:t>Public health </a:t>
            </a:r>
            <a:r>
              <a:rPr lang="en-US" dirty="0" smtClean="0"/>
              <a:t>crisis  </a:t>
            </a:r>
          </a:p>
          <a:p>
            <a:pPr marL="171450" lvl="0" indent="-171450">
              <a:buFont typeface="Arial" panose="020B0604020202020204" pitchFamily="34" charset="0"/>
              <a:buChar char="•"/>
            </a:pPr>
            <a:r>
              <a:rPr lang="en-US" sz="1100" dirty="0" smtClean="0"/>
              <a:t>Consensus among local public health providers</a:t>
            </a:r>
            <a:endParaRPr lang="en-US" sz="1100" dirty="0"/>
          </a:p>
          <a:p>
            <a:pPr marL="628650" lvl="1" indent="-171450">
              <a:buFont typeface="Arial" panose="020B0604020202020204" pitchFamily="34" charset="0"/>
              <a:buChar char="•"/>
            </a:pPr>
            <a:r>
              <a:rPr lang="en-US" dirty="0" smtClean="0"/>
              <a:t>Island </a:t>
            </a:r>
            <a:r>
              <a:rPr lang="en-US" dirty="0"/>
              <a:t>hospital</a:t>
            </a:r>
            <a:endParaRPr lang="en-US" sz="1100" dirty="0"/>
          </a:p>
          <a:p>
            <a:pPr marL="628650" lvl="1" indent="-171450">
              <a:buFont typeface="Arial" panose="020B0604020202020204" pitchFamily="34" charset="0"/>
              <a:buChar char="•"/>
            </a:pPr>
            <a:r>
              <a:rPr lang="en-US" dirty="0" err="1"/>
              <a:t>Peacehealth</a:t>
            </a:r>
            <a:r>
              <a:rPr lang="en-US" dirty="0"/>
              <a:t> United</a:t>
            </a:r>
            <a:endParaRPr lang="en-US" sz="1100" dirty="0"/>
          </a:p>
          <a:p>
            <a:pPr marL="628650" lvl="1" indent="-171450">
              <a:buFont typeface="Arial" panose="020B0604020202020204" pitchFamily="34" charset="0"/>
              <a:buChar char="•"/>
            </a:pPr>
            <a:r>
              <a:rPr lang="en-US" dirty="0"/>
              <a:t>Skagit County  </a:t>
            </a:r>
            <a:endParaRPr lang="en-US" sz="1100" dirty="0"/>
          </a:p>
          <a:p>
            <a:pPr marL="171450" lvl="0" indent="-171450">
              <a:buFont typeface="Arial" panose="020B0604020202020204" pitchFamily="34" charset="0"/>
              <a:buChar char="•"/>
            </a:pPr>
            <a:r>
              <a:rPr lang="en-US" dirty="0" smtClean="0"/>
              <a:t>All 3  conducted recent community health needs assessments</a:t>
            </a:r>
            <a:endParaRPr lang="en-US" dirty="0"/>
          </a:p>
          <a:p>
            <a:pPr marL="171450" lvl="0" indent="-171450">
              <a:buFont typeface="Arial" panose="020B0604020202020204" pitchFamily="34" charset="0"/>
              <a:buChar char="•"/>
            </a:pPr>
            <a:r>
              <a:rPr lang="en-US" dirty="0" smtClean="0"/>
              <a:t>All 3 identified substance use as one of top issues</a:t>
            </a:r>
            <a:endParaRPr lang="en-US" sz="1100"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14621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Additional summary of local and state needs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Skagit County developed an action plan to mitigate the severe, negative public health impacts of opioid crisis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Swinomish program is part of their mitigation plan</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Action plan states: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“Support the Swinomish Indian Tribe in the opening of their new Full Services Outpatient Treatment Program, which includes a full range of MAT”</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280749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lvl="0" indent="-171450">
              <a:buFont typeface="Arial" panose="020B0604020202020204" pitchFamily="34" charset="0"/>
              <a:buChar char="•"/>
            </a:pPr>
            <a:r>
              <a:rPr lang="en-US" dirty="0" smtClean="0"/>
              <a:t>Evolution of opioid crisis </a:t>
            </a:r>
            <a:r>
              <a:rPr lang="en-US" dirty="0"/>
              <a:t>over the last decade </a:t>
            </a:r>
            <a:endParaRPr lang="en-US" dirty="0" smtClean="0"/>
          </a:p>
          <a:p>
            <a:pPr marL="171450" lvl="0" indent="-171450">
              <a:buFont typeface="Arial" panose="020B0604020202020204" pitchFamily="34" charset="0"/>
              <a:buChar char="•"/>
            </a:pPr>
            <a:r>
              <a:rPr lang="en-US" dirty="0" smtClean="0"/>
              <a:t>Statewide trend -more people are dying from opioid overdose</a:t>
            </a:r>
          </a:p>
          <a:p>
            <a:pPr marL="171450" lvl="0" indent="-171450">
              <a:buFont typeface="Arial" panose="020B0604020202020204" pitchFamily="34" charset="0"/>
              <a:buChar char="•"/>
            </a:pPr>
            <a:r>
              <a:rPr lang="en-US" dirty="0" smtClean="0"/>
              <a:t>Skagit </a:t>
            </a:r>
            <a:r>
              <a:rPr lang="en-US" dirty="0"/>
              <a:t>County - opioid overdose deaths increased by 42</a:t>
            </a:r>
            <a:r>
              <a:rPr lang="en-US" dirty="0" smtClean="0"/>
              <a:t>% in the last decade</a:t>
            </a:r>
            <a:endParaRPr 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uk-UA" smtClean="0"/>
              <a:t>7</a:t>
            </a:fld>
            <a:endParaRPr lang="uk-UA"/>
          </a:p>
        </p:txBody>
      </p:sp>
    </p:spTree>
    <p:extLst>
      <p:ext uri="{BB962C8B-B14F-4D97-AF65-F5344CB8AC3E}">
        <p14:creationId xmlns:p14="http://schemas.microsoft.com/office/powerpoint/2010/main" val="176128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Rate of opiate</a:t>
            </a:r>
            <a:r>
              <a:rPr lang="en-US" sz="1200" kern="1200" baseline="0" dirty="0" smtClean="0">
                <a:solidFill>
                  <a:schemeClr val="tx1"/>
                </a:solidFill>
                <a:effectLst/>
                <a:latin typeface="+mn-lt"/>
                <a:ea typeface="+mn-ea"/>
                <a:cs typeface="+mn-cs"/>
              </a:rPr>
              <a:t> results in crimes dramatically increasingly state wide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Skagit County:  181% increase over past decade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Opioid crisis is putting burdens on law enforcement services.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89078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51946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73790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Senate stated they want to help their friends &amp; neighbors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Not a Tribal</a:t>
            </a:r>
            <a:r>
              <a:rPr lang="en-US" baseline="0" dirty="0" smtClean="0"/>
              <a:t> issue, or a state issue, or a national issue – this disorder affects each of those areas, and all of us must work together to bring sobriety back to our neighborhoods.</a:t>
            </a:r>
            <a:endParaRPr lang="en-US" dirty="0" smtClean="0"/>
          </a:p>
          <a:p>
            <a:endParaRPr lang="en-US" dirty="0"/>
          </a:p>
        </p:txBody>
      </p:sp>
      <p:sp>
        <p:nvSpPr>
          <p:cNvPr id="4" name="Slide Number Placeholder 3"/>
          <p:cNvSpPr>
            <a:spLocks noGrp="1"/>
          </p:cNvSpPr>
          <p:nvPr>
            <p:ph type="sldNum" sz="quarter" idx="10"/>
          </p:nvPr>
        </p:nvSpPr>
        <p:spPr/>
        <p:txBody>
          <a:bodyPr/>
          <a:lstStyle/>
          <a:p>
            <a:fld id="{7C16EBC2-EB1F-4725-A0B3-DA18E8EE43B9}" type="slidenum">
              <a:rPr lang="en-US" smtClean="0"/>
              <a:t>11</a:t>
            </a:fld>
            <a:endParaRPr lang="en-US"/>
          </a:p>
        </p:txBody>
      </p:sp>
    </p:spTree>
    <p:extLst>
      <p:ext uri="{BB962C8B-B14F-4D97-AF65-F5344CB8AC3E}">
        <p14:creationId xmlns:p14="http://schemas.microsoft.com/office/powerpoint/2010/main" val="7611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B4F887-3D96-4191-BC7B-7CBDDB45CA02}"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110505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4F887-3D96-4191-BC7B-7CBDDB45CA02}"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35067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4F887-3D96-4191-BC7B-7CBDDB45CA02}"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402107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B4F887-3D96-4191-BC7B-7CBDDB45CA02}"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294876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B4F887-3D96-4191-BC7B-7CBDDB45CA02}"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21687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4F887-3D96-4191-BC7B-7CBDDB45CA02}"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197806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B4F887-3D96-4191-BC7B-7CBDDB45CA02}" type="datetimeFigureOut">
              <a:rPr lang="en-US" smtClean="0"/>
              <a:t>4/18/18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144297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B4F887-3D96-4191-BC7B-7CBDDB45CA02}" type="datetimeFigureOut">
              <a:rPr lang="en-US" smtClean="0"/>
              <a:t>4/18/18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221424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4F887-3D96-4191-BC7B-7CBDDB45CA02}" type="datetimeFigureOut">
              <a:rPr lang="en-US" smtClean="0"/>
              <a:t>4/18/18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196995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B4F887-3D96-4191-BC7B-7CBDDB45CA02}"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288502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B4F887-3D96-4191-BC7B-7CBDDB45CA02}"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43E6-2E1F-4CB4-B799-EB8E9F8E0C45}" type="slidenum">
              <a:rPr lang="en-US" smtClean="0"/>
              <a:t>‹#›</a:t>
            </a:fld>
            <a:endParaRPr lang="en-US"/>
          </a:p>
        </p:txBody>
      </p:sp>
    </p:spTree>
    <p:extLst>
      <p:ext uri="{BB962C8B-B14F-4D97-AF65-F5344CB8AC3E}">
        <p14:creationId xmlns:p14="http://schemas.microsoft.com/office/powerpoint/2010/main" val="259635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4F887-3D96-4191-BC7B-7CBDDB45CA02}" type="datetimeFigureOut">
              <a:rPr lang="en-US" smtClean="0"/>
              <a:t>4/18/18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943E6-2E1F-4CB4-B799-EB8E9F8E0C45}" type="slidenum">
              <a:rPr lang="en-US" smtClean="0"/>
              <a:t>‹#›</a:t>
            </a:fld>
            <a:endParaRPr lang="en-US"/>
          </a:p>
        </p:txBody>
      </p:sp>
    </p:spTree>
    <p:extLst>
      <p:ext uri="{BB962C8B-B14F-4D97-AF65-F5344CB8AC3E}">
        <p14:creationId xmlns:p14="http://schemas.microsoft.com/office/powerpoint/2010/main" val="4150440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journalofsubstanceabusetreatment.com/article/S0740-5472(15)30065-9/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 Id="rId3" Type="http://schemas.openxmlformats.org/officeDocument/2006/relationships/hyperlink" Target="mailto:jstephens@swinomish.nsn.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hyperlink" Target="http://www.skagitcounty.net/PHTAC/Documents/Community%20Opioid%20Plan%20and%20Call%20to%20Action.pdf"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adai.uw.edu/pubs/infobriefs/ADAI-IB-2015-01.pdf"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http://adai.uw.edu/pubs/infobriefs/ADAI-IB-2015-01.pdf" TargetMode="External"/><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43548" y="648930"/>
            <a:ext cx="8278647" cy="5524014"/>
          </a:xfrm>
          <a:prstGeom prst="rect">
            <a:avLst/>
          </a:prstGeom>
          <a:noFill/>
          <a:ln w="1524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noGrp="1"/>
          </p:cNvSpPr>
          <p:nvPr>
            <p:ph idx="1"/>
          </p:nvPr>
        </p:nvSpPr>
        <p:spPr>
          <a:xfrm>
            <a:off x="426794" y="385012"/>
            <a:ext cx="11121655" cy="6100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solidFill>
                  <a:schemeClr val="tx1">
                    <a:lumMod val="85000"/>
                    <a:lumOff val="15000"/>
                  </a:schemeClr>
                </a:solidFill>
                <a:latin typeface="Times New Roman" panose="02020603050405020304" pitchFamily="18" charset="0"/>
                <a:cs typeface="Times New Roman" panose="02020603050405020304" pitchFamily="18" charset="0"/>
              </a:rPr>
              <a:t>Northwest Portland Area</a:t>
            </a:r>
          </a:p>
          <a:p>
            <a:pPr algn="ctr"/>
            <a:r>
              <a:rPr lang="en-US" sz="6000" dirty="0" smtClean="0">
                <a:solidFill>
                  <a:schemeClr val="tx1">
                    <a:lumMod val="85000"/>
                    <a:lumOff val="15000"/>
                  </a:schemeClr>
                </a:solidFill>
                <a:latin typeface="Times New Roman" panose="02020603050405020304" pitchFamily="18" charset="0"/>
                <a:cs typeface="Times New Roman" panose="02020603050405020304" pitchFamily="18" charset="0"/>
              </a:rPr>
              <a:t>Indian Health Board</a:t>
            </a:r>
            <a:endParaRPr lang="en-US" sz="7200" dirty="0" smtClean="0">
              <a:solidFill>
                <a:schemeClr val="tx1">
                  <a:lumMod val="85000"/>
                  <a:lumOff val="15000"/>
                </a:schemeClr>
              </a:solidFill>
              <a:latin typeface="Segoe Script" panose="030B0504020000000003" pitchFamily="66" charset="0"/>
              <a:cs typeface="Times New Roman" panose="02020603050405020304" pitchFamily="18" charset="0"/>
            </a:endParaRPr>
          </a:p>
          <a:p>
            <a:pPr algn="ctr">
              <a:spcBef>
                <a:spcPts val="1200"/>
              </a:spcBef>
            </a:pPr>
            <a:r>
              <a:rPr lang="en-US" sz="9500" dirty="0" smtClean="0">
                <a:solidFill>
                  <a:schemeClr val="tx1">
                    <a:lumMod val="85000"/>
                    <a:lumOff val="15000"/>
                  </a:schemeClr>
                </a:solidFill>
                <a:latin typeface="Segoe Script" panose="030B0504020000000003" pitchFamily="66" charset="0"/>
                <a:cs typeface="Times New Roman" panose="02020603050405020304" pitchFamily="18" charset="0"/>
              </a:rPr>
              <a:t>Quarterly</a:t>
            </a:r>
            <a:r>
              <a:rPr lang="en-US" sz="8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p>
          <a:p>
            <a:pPr algn="ctr"/>
            <a:r>
              <a:rPr lang="en-US" sz="8000" dirty="0" smtClean="0">
                <a:solidFill>
                  <a:schemeClr val="tx1">
                    <a:lumMod val="85000"/>
                    <a:lumOff val="15000"/>
                  </a:schemeClr>
                </a:solidFill>
                <a:latin typeface="Times New Roman" panose="02020603050405020304" pitchFamily="18" charset="0"/>
                <a:cs typeface="Times New Roman" panose="02020603050405020304" pitchFamily="18" charset="0"/>
              </a:rPr>
              <a:t>Meeting</a:t>
            </a:r>
            <a:endParaRPr lang="en-US" sz="8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2920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48" y="2196476"/>
            <a:ext cx="8450828" cy="4225414"/>
          </a:xfrm>
          <a:prstGeom prst="rect">
            <a:avLst/>
          </a:prstGeom>
          <a:ln w="28575" cap="sq">
            <a:solidFill>
              <a:schemeClr val="accent1"/>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975" y="477360"/>
            <a:ext cx="5654063" cy="1496664"/>
          </a:xfrm>
          <a:prstGeom prst="rect">
            <a:avLst/>
          </a:prstGeom>
        </p:spPr>
      </p:pic>
      <p:sp>
        <p:nvSpPr>
          <p:cNvPr id="7" name="TextBox 6"/>
          <p:cNvSpPr txBox="1"/>
          <p:nvPr/>
        </p:nvSpPr>
        <p:spPr>
          <a:xfrm>
            <a:off x="9693483" y="6504642"/>
            <a:ext cx="2422523"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http://www.drugfree.org</a:t>
            </a:r>
          </a:p>
        </p:txBody>
      </p:sp>
      <p:sp>
        <p:nvSpPr>
          <p:cNvPr id="5" name="Rectangle 4"/>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99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125712" y="3905536"/>
            <a:ext cx="5988417" cy="3418"/>
          </a:xfrm>
          <a:prstGeom prst="line">
            <a:avLst/>
          </a:prstGeom>
          <a:ln w="57150">
            <a:solidFill>
              <a:srgbClr val="06677E"/>
            </a:solidFill>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5466835" y="1438593"/>
            <a:ext cx="5306173" cy="1990377"/>
          </a:xfrm>
          <a:prstGeom prst="rect">
            <a:avLst/>
          </a:prstGeom>
          <a:solidFill>
            <a:schemeClr val="bg1"/>
          </a:solidFill>
          <a:ln w="38100">
            <a:solidFill>
              <a:srgbClr val="06677E"/>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800" dirty="0" smtClean="0">
                <a:latin typeface="Times New Roman" panose="02020603050405020304" pitchFamily="18" charset="0"/>
                <a:cs typeface="Times New Roman" panose="02020603050405020304" pitchFamily="18" charset="0"/>
              </a:rPr>
              <a:t>The Swinomish Senate ambitiously decides to use their own funds and resources to combat opioid crisis.</a:t>
            </a:r>
            <a:endParaRPr lang="en-US" sz="28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1121024" y="257304"/>
            <a:ext cx="9269146" cy="95864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5400" cap="small" dirty="0">
                <a:solidFill>
                  <a:schemeClr val="tx1"/>
                </a:solidFill>
                <a:latin typeface="Times New Roman" panose="02020603050405020304" pitchFamily="18" charset="0"/>
                <a:cs typeface="Times New Roman" panose="02020603050405020304" pitchFamily="18" charset="0"/>
              </a:rPr>
              <a:t>Addressing the Need</a:t>
            </a:r>
          </a:p>
        </p:txBody>
      </p:sp>
      <p:sp>
        <p:nvSpPr>
          <p:cNvPr id="9" name="Subtitle 2"/>
          <p:cNvSpPr txBox="1">
            <a:spLocks/>
          </p:cNvSpPr>
          <p:nvPr/>
        </p:nvSpPr>
        <p:spPr>
          <a:xfrm>
            <a:off x="5466835" y="4354463"/>
            <a:ext cx="5301427" cy="1913167"/>
          </a:xfrm>
          <a:prstGeom prst="rect">
            <a:avLst/>
          </a:prstGeom>
          <a:solidFill>
            <a:schemeClr val="bg1"/>
          </a:solidFill>
          <a:ln w="38100">
            <a:solidFill>
              <a:srgbClr val="06677E"/>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800" dirty="0" smtClean="0">
                <a:latin typeface="Times New Roman" panose="02020603050405020304" pitchFamily="18" charset="0"/>
                <a:cs typeface="Times New Roman" panose="02020603050405020304" pitchFamily="18" charset="0"/>
              </a:rPr>
              <a:t>Community understands that this is a local and national issue affecting Native and non-Native populations.</a:t>
            </a:r>
            <a:endParaRPr lang="en-US" sz="28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83" y="1829562"/>
            <a:ext cx="4678932" cy="3981917"/>
          </a:xfrm>
          <a:prstGeom prst="rect">
            <a:avLst/>
          </a:prstGeom>
        </p:spPr>
      </p:pic>
    </p:spTree>
    <p:extLst>
      <p:ext uri="{BB962C8B-B14F-4D97-AF65-F5344CB8AC3E}">
        <p14:creationId xmlns:p14="http://schemas.microsoft.com/office/powerpoint/2010/main" val="38330279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7726" y="4209799"/>
            <a:ext cx="3092115" cy="1983549"/>
          </a:xfrm>
          <a:solidFill>
            <a:schemeClr val="bg1"/>
          </a:solidFill>
          <a:ln w="38100">
            <a:solidFill>
              <a:srgbClr val="06677E"/>
            </a:solidFill>
          </a:ln>
        </p:spPr>
        <p:txBody>
          <a:bodyPr anchor="ctr">
            <a:noAutofit/>
          </a:bodyPr>
          <a:lstStyle/>
          <a:p>
            <a:pPr>
              <a:spcBef>
                <a:spcPts val="0"/>
              </a:spcBef>
            </a:pPr>
            <a:r>
              <a:rPr lang="en-US" sz="2800" dirty="0" smtClean="0">
                <a:latin typeface="Times New Roman" panose="02020603050405020304" pitchFamily="18" charset="0"/>
                <a:cs typeface="Times New Roman" panose="02020603050405020304" pitchFamily="18" charset="0"/>
              </a:rPr>
              <a:t>Grand opening:</a:t>
            </a:r>
          </a:p>
          <a:p>
            <a:pPr>
              <a:spcBef>
                <a:spcPts val="0"/>
              </a:spcBef>
            </a:pPr>
            <a:r>
              <a:rPr lang="en-US" sz="2800" dirty="0" smtClean="0">
                <a:latin typeface="Times New Roman" panose="02020603050405020304" pitchFamily="18" charset="0"/>
                <a:cs typeface="Times New Roman" panose="02020603050405020304" pitchFamily="18" charset="0"/>
              </a:rPr>
              <a:t> </a:t>
            </a:r>
          </a:p>
          <a:p>
            <a:pPr>
              <a:spcBef>
                <a:spcPts val="0"/>
              </a:spcBef>
            </a:pPr>
            <a:r>
              <a:rPr lang="en-US" sz="2800" dirty="0" smtClean="0">
                <a:latin typeface="Times New Roman" panose="02020603050405020304" pitchFamily="18" charset="0"/>
                <a:cs typeface="Times New Roman" panose="02020603050405020304" pitchFamily="18" charset="0"/>
              </a:rPr>
              <a:t>January 2, 2018</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111" b="11102"/>
          <a:stretch/>
        </p:blipFill>
        <p:spPr>
          <a:xfrm>
            <a:off x="369573" y="1270856"/>
            <a:ext cx="7402792" cy="5238427"/>
          </a:xfrm>
          <a:prstGeom prst="rect">
            <a:avLst/>
          </a:prstGeom>
          <a:ln>
            <a:noFill/>
          </a:ln>
          <a:effectLst>
            <a:outerShdw blurRad="50800" dist="38100" dir="13500000" algn="br" rotWithShape="0">
              <a:prstClr val="black">
                <a:alpha val="40000"/>
              </a:prstClr>
            </a:outerShdw>
            <a:softEdge rad="112500"/>
          </a:effectLst>
        </p:spPr>
      </p:pic>
      <p:cxnSp>
        <p:nvCxnSpPr>
          <p:cNvPr id="10" name="Straight Connector 9"/>
          <p:cNvCxnSpPr/>
          <p:nvPr/>
        </p:nvCxnSpPr>
        <p:spPr>
          <a:xfrm>
            <a:off x="7948105" y="3725748"/>
            <a:ext cx="3807941" cy="0"/>
          </a:xfrm>
          <a:prstGeom prst="line">
            <a:avLst/>
          </a:prstGeom>
          <a:ln w="57150">
            <a:solidFill>
              <a:srgbClr val="06677E"/>
            </a:solidFill>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8277726" y="1487384"/>
            <a:ext cx="3092115" cy="1749112"/>
          </a:xfrm>
          <a:prstGeom prst="rect">
            <a:avLst/>
          </a:prstGeom>
          <a:solidFill>
            <a:schemeClr val="bg1"/>
          </a:solidFill>
          <a:ln w="38100">
            <a:solidFill>
              <a:srgbClr val="06677E"/>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800" dirty="0" smtClean="0">
                <a:latin typeface="Times New Roman" panose="02020603050405020304" pitchFamily="18" charset="0"/>
                <a:cs typeface="Times New Roman" panose="02020603050405020304" pitchFamily="18" charset="0"/>
              </a:rPr>
              <a:t>Property purchased:</a:t>
            </a:r>
          </a:p>
          <a:p>
            <a:pPr>
              <a:spcBef>
                <a:spcPts val="0"/>
              </a:spcBef>
            </a:pPr>
            <a:endParaRPr lang="en-US" sz="2800" dirty="0" smtClean="0">
              <a:latin typeface="Times New Roman" panose="02020603050405020304" pitchFamily="18" charset="0"/>
              <a:cs typeface="Times New Roman" panose="02020603050405020304" pitchFamily="18" charset="0"/>
            </a:endParaRPr>
          </a:p>
          <a:p>
            <a:pPr>
              <a:spcBef>
                <a:spcPts val="0"/>
              </a:spcBef>
            </a:pPr>
            <a:r>
              <a:rPr lang="en-US" sz="2800" dirty="0" smtClean="0">
                <a:latin typeface="Times New Roman" panose="02020603050405020304" pitchFamily="18" charset="0"/>
                <a:cs typeface="Times New Roman" panose="02020603050405020304" pitchFamily="18" charset="0"/>
              </a:rPr>
              <a:t>September 28, 2016</a:t>
            </a:r>
            <a:endParaRPr lang="en-US" sz="2800"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1121024" y="257304"/>
            <a:ext cx="9269146" cy="95864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5400" cap="small" dirty="0">
                <a:solidFill>
                  <a:schemeClr val="tx1"/>
                </a:solidFill>
                <a:latin typeface="Times New Roman" panose="02020603050405020304" pitchFamily="18" charset="0"/>
                <a:cs typeface="Times New Roman" panose="02020603050405020304" pitchFamily="18" charset="0"/>
              </a:rPr>
              <a:t>Addressing the Need</a:t>
            </a:r>
          </a:p>
        </p:txBody>
      </p:sp>
    </p:spTree>
    <p:extLst>
      <p:ext uri="{BB962C8B-B14F-4D97-AF65-F5344CB8AC3E}">
        <p14:creationId xmlns:p14="http://schemas.microsoft.com/office/powerpoint/2010/main" val="2279965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05" y="2085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771051170"/>
              </p:ext>
            </p:extLst>
          </p:nvPr>
        </p:nvGraphicFramePr>
        <p:xfrm>
          <a:off x="3530600" y="859183"/>
          <a:ext cx="7969584" cy="5486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34532" y="660400"/>
            <a:ext cx="3054042" cy="1938992"/>
          </a:xfrm>
          <a:prstGeom prst="rect">
            <a:avLst/>
          </a:prstGeom>
          <a:noFill/>
        </p:spPr>
        <p:txBody>
          <a:bodyPr wrap="none" rtlCol="0">
            <a:spAutoFit/>
          </a:bodyPr>
          <a:lstStyle/>
          <a:p>
            <a:pPr algn="ctr"/>
            <a:r>
              <a:rPr lang="en-US" sz="4400" dirty="0" smtClean="0">
                <a:latin typeface="Castellar" panose="020A0402060406010301" pitchFamily="18" charset="0"/>
              </a:rPr>
              <a:t> </a:t>
            </a:r>
            <a:r>
              <a:rPr lang="en-US" sz="6000" dirty="0" smtClean="0">
                <a:latin typeface="Castellar" panose="020A0402060406010301" pitchFamily="18" charset="0"/>
              </a:rPr>
              <a:t>NEXT </a:t>
            </a:r>
          </a:p>
          <a:p>
            <a:pPr algn="ctr"/>
            <a:r>
              <a:rPr lang="en-US" sz="6000" dirty="0" smtClean="0">
                <a:latin typeface="Castellar" panose="020A0402060406010301" pitchFamily="18" charset="0"/>
              </a:rPr>
              <a:t>STEPS</a:t>
            </a:r>
            <a:endParaRPr lang="en-US" sz="6000" dirty="0">
              <a:latin typeface="Castellar" panose="020A0402060406010301" pitchFamily="18" charset="0"/>
            </a:endParaRPr>
          </a:p>
        </p:txBody>
      </p:sp>
    </p:spTree>
    <p:extLst>
      <p:ext uri="{BB962C8B-B14F-4D97-AF65-F5344CB8AC3E}">
        <p14:creationId xmlns:p14="http://schemas.microsoft.com/office/powerpoint/2010/main" val="11552607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1349" y="2868169"/>
            <a:ext cx="3350213" cy="1200329"/>
          </a:xfrm>
          <a:prstGeom prst="rect">
            <a:avLst/>
          </a:prstGeom>
          <a:noFill/>
        </p:spPr>
        <p:txBody>
          <a:bodyPr wrap="none" rtlCol="0">
            <a:spAutoFit/>
          </a:bodyPr>
          <a:lstStyle/>
          <a:p>
            <a:pPr algn="ctr"/>
            <a:r>
              <a:rPr lang="en-US" sz="3600" b="1" dirty="0" smtClean="0">
                <a:latin typeface="Felix Titling" panose="04060505060202020A04" pitchFamily="82" charset="0"/>
              </a:rPr>
              <a:t>Regulatory </a:t>
            </a:r>
          </a:p>
          <a:p>
            <a:pPr algn="ctr"/>
            <a:r>
              <a:rPr lang="en-US" sz="3600" b="1" dirty="0" smtClean="0">
                <a:latin typeface="Felix Titling" panose="04060505060202020A04" pitchFamily="82" charset="0"/>
              </a:rPr>
              <a:t>Agencies</a:t>
            </a:r>
            <a:endParaRPr lang="en-US" sz="3600" b="1" dirty="0">
              <a:latin typeface="Felix Titling" panose="04060505060202020A04" pitchFamily="82" charset="0"/>
            </a:endParaRPr>
          </a:p>
        </p:txBody>
      </p:sp>
      <p:cxnSp>
        <p:nvCxnSpPr>
          <p:cNvPr id="10" name="Straight Arrow Connector 9"/>
          <p:cNvCxnSpPr/>
          <p:nvPr/>
        </p:nvCxnSpPr>
        <p:spPr>
          <a:xfrm>
            <a:off x="2602171" y="952500"/>
            <a:ext cx="4284" cy="1456840"/>
          </a:xfrm>
          <a:prstGeom prst="straightConnector1">
            <a:avLst/>
          </a:prstGeom>
          <a:ln w="57150">
            <a:solidFill>
              <a:srgbClr val="06677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602171" y="4466205"/>
            <a:ext cx="4284" cy="1430253"/>
          </a:xfrm>
          <a:prstGeom prst="straightConnector1">
            <a:avLst/>
          </a:prstGeom>
          <a:ln w="57150">
            <a:solidFill>
              <a:srgbClr val="06677E"/>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80571" y="1789409"/>
            <a:ext cx="3350212" cy="3146156"/>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p:cNvSpPr txBox="1"/>
          <p:nvPr/>
        </p:nvSpPr>
        <p:spPr>
          <a:xfrm>
            <a:off x="5854358" y="426171"/>
            <a:ext cx="4013343"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CITY OF ANACORTES</a:t>
            </a:r>
            <a:endParaRPr lang="en-US" sz="3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044162" y="161547"/>
            <a:ext cx="1518834" cy="7478970"/>
          </a:xfrm>
          <a:prstGeom prst="rect">
            <a:avLst/>
          </a:prstGeom>
          <a:noFill/>
        </p:spPr>
        <p:txBody>
          <a:bodyPr wrap="square" rtlCol="0">
            <a:spAutoFit/>
          </a:bodyPr>
          <a:lstStyle/>
          <a:p>
            <a:pPr>
              <a:lnSpc>
                <a:spcPct val="150000"/>
              </a:lnSpc>
            </a:pPr>
            <a:r>
              <a:rPr lang="en-US" sz="4000" dirty="0" smtClean="0">
                <a:solidFill>
                  <a:srgbClr val="06677E"/>
                </a:solidFill>
                <a:latin typeface="Javanese Text" panose="02000000000000000000" pitchFamily="2" charset="0"/>
              </a:rPr>
              <a:t>1</a:t>
            </a:r>
          </a:p>
          <a:p>
            <a:pPr>
              <a:lnSpc>
                <a:spcPct val="150000"/>
              </a:lnSpc>
            </a:pPr>
            <a:r>
              <a:rPr lang="en-US" sz="4000" dirty="0" smtClean="0">
                <a:solidFill>
                  <a:srgbClr val="06677E"/>
                </a:solidFill>
                <a:latin typeface="Javanese Text" panose="02000000000000000000" pitchFamily="2" charset="0"/>
              </a:rPr>
              <a:t>2</a:t>
            </a:r>
          </a:p>
          <a:p>
            <a:pPr>
              <a:lnSpc>
                <a:spcPct val="150000"/>
              </a:lnSpc>
            </a:pPr>
            <a:r>
              <a:rPr lang="en-US" sz="4000" dirty="0" smtClean="0">
                <a:solidFill>
                  <a:srgbClr val="06677E"/>
                </a:solidFill>
                <a:latin typeface="Javanese Text" panose="02000000000000000000" pitchFamily="2" charset="0"/>
              </a:rPr>
              <a:t>3</a:t>
            </a:r>
          </a:p>
          <a:p>
            <a:pPr>
              <a:lnSpc>
                <a:spcPct val="150000"/>
              </a:lnSpc>
            </a:pPr>
            <a:r>
              <a:rPr lang="en-US" sz="4000" dirty="0" smtClean="0">
                <a:solidFill>
                  <a:srgbClr val="06677E"/>
                </a:solidFill>
                <a:latin typeface="Javanese Text" panose="02000000000000000000" pitchFamily="2" charset="0"/>
              </a:rPr>
              <a:t>4</a:t>
            </a:r>
          </a:p>
          <a:p>
            <a:pPr>
              <a:lnSpc>
                <a:spcPct val="150000"/>
              </a:lnSpc>
            </a:pPr>
            <a:r>
              <a:rPr lang="en-US" sz="4000" dirty="0" smtClean="0">
                <a:solidFill>
                  <a:srgbClr val="06677E"/>
                </a:solidFill>
                <a:latin typeface="Javanese Text" panose="02000000000000000000" pitchFamily="2" charset="0"/>
              </a:rPr>
              <a:t>5</a:t>
            </a:r>
          </a:p>
          <a:p>
            <a:pPr>
              <a:lnSpc>
                <a:spcPct val="150000"/>
              </a:lnSpc>
            </a:pPr>
            <a:r>
              <a:rPr lang="en-US" sz="4000" dirty="0" smtClean="0">
                <a:solidFill>
                  <a:srgbClr val="06677E"/>
                </a:solidFill>
                <a:latin typeface="Javanese Text" panose="02000000000000000000" pitchFamily="2" charset="0"/>
              </a:rPr>
              <a:t>6</a:t>
            </a:r>
          </a:p>
          <a:p>
            <a:pPr>
              <a:lnSpc>
                <a:spcPct val="150000"/>
              </a:lnSpc>
            </a:pPr>
            <a:r>
              <a:rPr lang="en-US" sz="4000" dirty="0">
                <a:solidFill>
                  <a:srgbClr val="06677E"/>
                </a:solidFill>
                <a:latin typeface="Javanese Text" panose="02000000000000000000" pitchFamily="2" charset="0"/>
              </a:rPr>
              <a:t>7</a:t>
            </a:r>
            <a:endParaRPr lang="en-US" sz="4000" dirty="0" smtClean="0">
              <a:solidFill>
                <a:srgbClr val="06677E"/>
              </a:solidFill>
              <a:latin typeface="Javanese Text" panose="02000000000000000000" pitchFamily="2" charset="0"/>
            </a:endParaRPr>
          </a:p>
          <a:p>
            <a:pPr>
              <a:lnSpc>
                <a:spcPct val="150000"/>
              </a:lnSpc>
            </a:pPr>
            <a:endParaRPr lang="en-US" sz="4000" dirty="0">
              <a:solidFill>
                <a:srgbClr val="06677E"/>
              </a:solidFill>
              <a:latin typeface="Javanese Text" panose="02000000000000000000" pitchFamily="2" charset="0"/>
            </a:endParaRPr>
          </a:p>
        </p:txBody>
      </p:sp>
      <p:sp>
        <p:nvSpPr>
          <p:cNvPr id="22" name="TextBox 21"/>
          <p:cNvSpPr txBox="1"/>
          <p:nvPr/>
        </p:nvSpPr>
        <p:spPr>
          <a:xfrm>
            <a:off x="5856538" y="2279209"/>
            <a:ext cx="5062861"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WA BOARD OF PHARMACY</a:t>
            </a:r>
            <a:endParaRPr lang="en-US" sz="3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850648" y="3782020"/>
            <a:ext cx="5877635" cy="1015663"/>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SUBSTANCE ABUSE &amp; MENTAL </a:t>
            </a:r>
          </a:p>
          <a:p>
            <a:r>
              <a:rPr lang="en-US" sz="3000" dirty="0" smtClean="0">
                <a:latin typeface="Times New Roman" panose="02020603050405020304" pitchFamily="18" charset="0"/>
                <a:cs typeface="Times New Roman" panose="02020603050405020304" pitchFamily="18" charset="0"/>
              </a:rPr>
              <a:t>HEALTH SERVICES ADMIN</a:t>
            </a:r>
            <a:endParaRPr lang="en-US" sz="3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872087" y="4931809"/>
            <a:ext cx="5031762"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INDIAN HEALTH SERVICES</a:t>
            </a:r>
            <a:endParaRPr lang="en-US" sz="3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854358" y="5628171"/>
            <a:ext cx="4798108" cy="1015663"/>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US DRUG ENFORCEMENT</a:t>
            </a:r>
          </a:p>
          <a:p>
            <a:r>
              <a:rPr lang="en-US" sz="3000" dirty="0" smtClean="0">
                <a:latin typeface="Times New Roman" panose="02020603050405020304" pitchFamily="18" charset="0"/>
                <a:cs typeface="Times New Roman" panose="02020603050405020304" pitchFamily="18" charset="0"/>
              </a:rPr>
              <a:t>ADMINISTRATION</a:t>
            </a:r>
            <a:endParaRPr lang="en-US" sz="3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5854358" y="1101356"/>
            <a:ext cx="4945456" cy="1015663"/>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WA DEPT OF BEHAVIORAL</a:t>
            </a:r>
          </a:p>
          <a:p>
            <a:r>
              <a:rPr lang="en-US" sz="3000" dirty="0" smtClean="0">
                <a:latin typeface="Times New Roman" panose="02020603050405020304" pitchFamily="18" charset="0"/>
                <a:cs typeface="Times New Roman" panose="02020603050405020304" pitchFamily="18" charset="0"/>
              </a:rPr>
              <a:t>HEALTH &amp; RECOVERY</a:t>
            </a:r>
            <a:endParaRPr lang="en-US" sz="3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872087" y="3039071"/>
            <a:ext cx="3999493" cy="553998"/>
          </a:xfrm>
          <a:prstGeom prst="rect">
            <a:avLst/>
          </a:prstGeom>
          <a:noFill/>
        </p:spPr>
        <p:txBody>
          <a:bodyPr wrap="none" rtlCol="0">
            <a:spAutoFit/>
          </a:bodyPr>
          <a:lstStyle/>
          <a:p>
            <a:r>
              <a:rPr lang="en-US" sz="3000" dirty="0" smtClean="0">
                <a:latin typeface="Times New Roman" panose="02020603050405020304" pitchFamily="18" charset="0"/>
                <a:cs typeface="Times New Roman" panose="02020603050405020304" pitchFamily="18" charset="0"/>
              </a:rPr>
              <a:t>WA DEPT OF HEALTH</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1311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4" y="2353288"/>
            <a:ext cx="10515600" cy="1325563"/>
          </a:xfrm>
        </p:spPr>
        <p:txBody>
          <a:bodyPr>
            <a:normAutofit/>
          </a:bodyPr>
          <a:lstStyle/>
          <a:p>
            <a:pPr algn="ctr"/>
            <a:r>
              <a:rPr lang="en-US" sz="4800" dirty="0">
                <a:latin typeface="Felix Titling" panose="04060505060202020A04" pitchFamily="82" charset="0"/>
              </a:rPr>
              <a:t>Process Timeline</a:t>
            </a:r>
          </a:p>
        </p:txBody>
      </p:sp>
      <p:sp>
        <p:nvSpPr>
          <p:cNvPr id="5" name="Rectangle 4"/>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47628" y="3427398"/>
            <a:ext cx="5758876" cy="115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79347" y="476124"/>
            <a:ext cx="5051707" cy="5940088"/>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DHBR Application Submittal</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October 21, 2016</a:t>
            </a:r>
          </a:p>
          <a:p>
            <a:r>
              <a:rPr lang="en-US" sz="2000" dirty="0" smtClean="0">
                <a:latin typeface="Times New Roman" panose="02020603050405020304" pitchFamily="18" charset="0"/>
                <a:cs typeface="Times New Roman" panose="02020603050405020304" pitchFamily="18" charset="0"/>
              </a:rPr>
              <a:t>Anacortes Zoning</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DRG November 1, 2016</a:t>
            </a:r>
          </a:p>
          <a:p>
            <a:r>
              <a:rPr lang="en-US" sz="2000" dirty="0" smtClean="0">
                <a:latin typeface="Times New Roman" panose="02020603050405020304" pitchFamily="18" charset="0"/>
                <a:cs typeface="Times New Roman" panose="02020603050405020304" pitchFamily="18" charset="0"/>
              </a:rPr>
              <a:t>DBHR Provisional Approval </a:t>
            </a:r>
            <a:r>
              <a:rPr lang="en-US" sz="1200" dirty="0" smtClean="0">
                <a:latin typeface="Times New Roman" panose="02020603050405020304" pitchFamily="18" charset="0"/>
                <a:cs typeface="Times New Roman" panose="02020603050405020304" pitchFamily="18" charset="0"/>
              </a:rPr>
              <a:t>(ADA Checklist Needed)</a:t>
            </a:r>
          </a:p>
          <a:p>
            <a:r>
              <a:rPr lang="en-US" dirty="0" smtClean="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February 22, 2017</a:t>
            </a:r>
          </a:p>
          <a:p>
            <a:r>
              <a:rPr lang="en-US" sz="2000" dirty="0" smtClean="0">
                <a:latin typeface="Times New Roman" panose="02020603050405020304" pitchFamily="18" charset="0"/>
                <a:cs typeface="Times New Roman" panose="02020603050405020304" pitchFamily="18" charset="0"/>
              </a:rPr>
              <a:t>Building Permit Submittal </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March 6, 2017</a:t>
            </a:r>
          </a:p>
          <a:p>
            <a:r>
              <a:rPr lang="en-US" sz="2000" dirty="0" smtClean="0">
                <a:latin typeface="Times New Roman" panose="02020603050405020304" pitchFamily="18" charset="0"/>
                <a:cs typeface="Times New Roman" panose="02020603050405020304" pitchFamily="18" charset="0"/>
              </a:rPr>
              <a:t>Conditional Use Permit Granted</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March 27, 2017</a:t>
            </a:r>
          </a:p>
          <a:p>
            <a:r>
              <a:rPr lang="en-US" sz="2000" dirty="0" smtClean="0">
                <a:latin typeface="Times New Roman" panose="02020603050405020304" pitchFamily="18" charset="0"/>
                <a:cs typeface="Times New Roman" panose="02020603050405020304" pitchFamily="18" charset="0"/>
              </a:rPr>
              <a:t>Construction Begins</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April 3, 2017</a:t>
            </a:r>
          </a:p>
          <a:p>
            <a:r>
              <a:rPr lang="en-US" sz="2000" dirty="0" smtClean="0">
                <a:latin typeface="Times New Roman" panose="02020603050405020304" pitchFamily="18" charset="0"/>
                <a:cs typeface="Times New Roman" panose="02020603050405020304" pitchFamily="18" charset="0"/>
              </a:rPr>
              <a:t>DBHR Community Hearings</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June 15, 2017</a:t>
            </a:r>
          </a:p>
          <a:p>
            <a:r>
              <a:rPr lang="en-US" sz="2000" dirty="0" smtClean="0">
                <a:latin typeface="Times New Roman" panose="02020603050405020304" pitchFamily="18" charset="0"/>
                <a:cs typeface="Times New Roman" panose="02020603050405020304" pitchFamily="18" charset="0"/>
              </a:rPr>
              <a:t>DBHR Tour Certification Granted</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November 1, 2017</a:t>
            </a:r>
          </a:p>
          <a:p>
            <a:r>
              <a:rPr lang="en-US" sz="2000" dirty="0" smtClean="0">
                <a:latin typeface="Times New Roman" panose="02020603050405020304" pitchFamily="18" charset="0"/>
                <a:cs typeface="Times New Roman" panose="02020603050405020304" pitchFamily="18" charset="0"/>
              </a:rPr>
              <a:t>SAMHSA/DEA/Board of Pharmacy Approval</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November 10, 2017</a:t>
            </a:r>
          </a:p>
          <a:p>
            <a:r>
              <a:rPr lang="en-US" sz="2000" dirty="0" smtClean="0">
                <a:latin typeface="Times New Roman" panose="02020603050405020304" pitchFamily="18" charset="0"/>
                <a:cs typeface="Times New Roman" panose="02020603050405020304" pitchFamily="18" charset="0"/>
              </a:rPr>
              <a:t>Soft Opening Facility</a:t>
            </a:r>
          </a:p>
          <a:p>
            <a:r>
              <a:rPr lang="en-US" dirty="0">
                <a:latin typeface="Times New Roman" panose="02020603050405020304" pitchFamily="18" charset="0"/>
                <a:cs typeface="Times New Roman" panose="02020603050405020304" pitchFamily="18" charset="0"/>
              </a:rPr>
              <a:t>	</a:t>
            </a:r>
            <a:r>
              <a:rPr lang="en-US" dirty="0" smtClean="0">
                <a:solidFill>
                  <a:srgbClr val="06677E"/>
                </a:solidFill>
                <a:latin typeface="Times New Roman" panose="02020603050405020304" pitchFamily="18" charset="0"/>
                <a:cs typeface="Times New Roman" panose="02020603050405020304" pitchFamily="18" charset="0"/>
              </a:rPr>
              <a:t>November 15, 2017</a:t>
            </a:r>
            <a:endParaRPr lang="en-US" dirty="0">
              <a:solidFill>
                <a:srgbClr val="06677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61662" y="2148312"/>
            <a:ext cx="3921266" cy="461665"/>
          </a:xfrm>
          <a:prstGeom prst="rect">
            <a:avLst/>
          </a:prstGeom>
          <a:noFill/>
        </p:spPr>
        <p:txBody>
          <a:bodyPr wrap="none" rtlCol="0">
            <a:spAutoFit/>
          </a:bodyPr>
          <a:lstStyle/>
          <a:p>
            <a:r>
              <a:rPr lang="en-US" sz="2400" dirty="0" smtClean="0">
                <a:latin typeface="Lucida Handwriting" panose="03010101010101010101" pitchFamily="66" charset="0"/>
              </a:rPr>
              <a:t>A sneak peak into the</a:t>
            </a:r>
            <a:endParaRPr lang="en-US" sz="2400" dirty="0">
              <a:latin typeface="Lucida Handwriting" panose="03010101010101010101" pitchFamily="66" charset="0"/>
            </a:endParaRPr>
          </a:p>
        </p:txBody>
      </p:sp>
    </p:spTree>
    <p:extLst>
      <p:ext uri="{BB962C8B-B14F-4D97-AF65-F5344CB8AC3E}">
        <p14:creationId xmlns:p14="http://schemas.microsoft.com/office/powerpoint/2010/main" val="39716484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477" y="1262668"/>
            <a:ext cx="3942522" cy="3875862"/>
          </a:xfrm>
          <a:ln w="57150">
            <a:solidFill>
              <a:srgbClr val="06677E"/>
            </a:solidFill>
          </a:ln>
        </p:spPr>
        <p:txBody>
          <a:bodyPr>
            <a:normAutofit/>
          </a:bodyPr>
          <a:lstStyle/>
          <a:p>
            <a:pPr algn="ctr"/>
            <a:r>
              <a:rPr lang="en-US" sz="6000" dirty="0">
                <a:latin typeface="Felix Titling" panose="04060505060202020A04" pitchFamily="82" charset="0"/>
              </a:rPr>
              <a:t>Hiring </a:t>
            </a:r>
            <a:r>
              <a:rPr lang="en-US" sz="6000" dirty="0" smtClean="0">
                <a:latin typeface="Felix Titling" panose="04060505060202020A04" pitchFamily="82" charset="0"/>
              </a:rPr>
              <a:t/>
            </a:r>
            <a:br>
              <a:rPr lang="en-US" sz="6000" dirty="0" smtClean="0">
                <a:latin typeface="Felix Titling" panose="04060505060202020A04" pitchFamily="82" charset="0"/>
              </a:rPr>
            </a:br>
            <a:r>
              <a:rPr lang="en-US" sz="6000" dirty="0" smtClean="0">
                <a:latin typeface="Felix Titling" panose="04060505060202020A04" pitchFamily="82" charset="0"/>
              </a:rPr>
              <a:t>Timeline</a:t>
            </a:r>
            <a:endParaRPr lang="en-US" sz="6000" dirty="0">
              <a:latin typeface="Felix Titling" panose="04060505060202020A04" pitchFamily="82" charset="0"/>
            </a:endParaRPr>
          </a:p>
        </p:txBody>
      </p:sp>
      <p:sp>
        <p:nvSpPr>
          <p:cNvPr id="5" name="Rectangle 4"/>
          <p:cNvSpPr/>
          <p:nvPr/>
        </p:nvSpPr>
        <p:spPr>
          <a:xfrm>
            <a:off x="5460847" y="171082"/>
            <a:ext cx="6485987" cy="6547769"/>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05060" y="467138"/>
            <a:ext cx="6172200" cy="6278642"/>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Advertise for PA/ARNP</a:t>
            </a:r>
          </a:p>
          <a:p>
            <a:r>
              <a:rPr lang="en-US" dirty="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March 20 – April 27</a:t>
            </a:r>
          </a:p>
          <a:p>
            <a:r>
              <a:rPr lang="en-US" sz="2000" dirty="0" smtClean="0">
                <a:latin typeface="Times New Roman" panose="02020603050405020304" pitchFamily="18" charset="0"/>
                <a:cs typeface="Times New Roman" panose="02020603050405020304" pitchFamily="18" charset="0"/>
              </a:rPr>
              <a:t>Interviews PA/ARNP</a:t>
            </a:r>
          </a:p>
          <a:p>
            <a:r>
              <a:rPr lang="en-US" dirty="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June 12</a:t>
            </a:r>
          </a:p>
          <a:p>
            <a:r>
              <a:rPr lang="en-US" sz="2000" dirty="0" smtClean="0">
                <a:latin typeface="Times New Roman" panose="02020603050405020304" pitchFamily="18" charset="0"/>
                <a:cs typeface="Times New Roman" panose="02020603050405020304" pitchFamily="18" charset="0"/>
              </a:rPr>
              <a:t>Advertise for LPNs/MA</a:t>
            </a:r>
          </a:p>
          <a:p>
            <a:r>
              <a:rPr lang="en-US" dirty="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July 17 – August 19</a:t>
            </a:r>
          </a:p>
          <a:p>
            <a:r>
              <a:rPr lang="en-US" sz="2000" dirty="0" smtClean="0">
                <a:latin typeface="Times New Roman" panose="02020603050405020304" pitchFamily="18" charset="0"/>
                <a:cs typeface="Times New Roman" panose="02020603050405020304" pitchFamily="18" charset="0"/>
              </a:rPr>
              <a:t>Advertise for CDP Clinical Supervisor, MH Supervisor, CDPs, Office Manager, Billing Manager, Social Worker</a:t>
            </a:r>
          </a:p>
          <a:p>
            <a:r>
              <a:rPr lang="en-US" dirty="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July 24 – August 11</a:t>
            </a:r>
          </a:p>
          <a:p>
            <a:r>
              <a:rPr lang="en-US" sz="2000" dirty="0" smtClean="0">
                <a:latin typeface="Times New Roman" panose="02020603050405020304" pitchFamily="18" charset="0"/>
                <a:cs typeface="Times New Roman" panose="02020603050405020304" pitchFamily="18" charset="0"/>
              </a:rPr>
              <a:t>Interviews </a:t>
            </a:r>
            <a:r>
              <a:rPr lang="en-US" sz="2000" dirty="0">
                <a:latin typeface="Times New Roman" panose="02020603050405020304" pitchFamily="18" charset="0"/>
                <a:cs typeface="Times New Roman" panose="02020603050405020304" pitchFamily="18" charset="0"/>
              </a:rPr>
              <a:t>CDP Clinical Supervisor, MH Supervisor, CDPs, Office Manager, Billing Manager, Social Worker</a:t>
            </a:r>
          </a:p>
          <a:p>
            <a:r>
              <a:rPr lang="en-US" dirty="0" smtClean="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August 10 – 18</a:t>
            </a:r>
          </a:p>
          <a:p>
            <a:r>
              <a:rPr lang="en-US" sz="2000" dirty="0" smtClean="0">
                <a:latin typeface="Times New Roman" panose="02020603050405020304" pitchFamily="18" charset="0"/>
                <a:cs typeface="Times New Roman" panose="02020603050405020304" pitchFamily="18" charset="0"/>
              </a:rPr>
              <a:t>Interviews LPNs, MA/RN</a:t>
            </a:r>
          </a:p>
          <a:p>
            <a:r>
              <a:rPr lang="en-US" dirty="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August 28 – 30 </a:t>
            </a:r>
          </a:p>
          <a:p>
            <a:r>
              <a:rPr lang="en-US" sz="2000" dirty="0" smtClean="0">
                <a:latin typeface="Times New Roman" panose="02020603050405020304" pitchFamily="18" charset="0"/>
                <a:cs typeface="Times New Roman" panose="02020603050405020304" pitchFamily="18" charset="0"/>
              </a:rPr>
              <a:t>Advertise Daycare, Admin Assistant, Security, Transporters</a:t>
            </a:r>
          </a:p>
          <a:p>
            <a:r>
              <a:rPr lang="en-US" dirty="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August 28 – September 15</a:t>
            </a:r>
          </a:p>
          <a:p>
            <a:r>
              <a:rPr lang="en-US" sz="2000" dirty="0" smtClean="0">
                <a:latin typeface="Times New Roman" panose="02020603050405020304" pitchFamily="18" charset="0"/>
                <a:cs typeface="Times New Roman" panose="02020603050405020304" pitchFamily="18" charset="0"/>
              </a:rPr>
              <a:t>Interviews for </a:t>
            </a:r>
            <a:r>
              <a:rPr lang="en-US" sz="2000" dirty="0">
                <a:latin typeface="Times New Roman" panose="02020603050405020304" pitchFamily="18" charset="0"/>
                <a:cs typeface="Times New Roman" panose="02020603050405020304" pitchFamily="18" charset="0"/>
              </a:rPr>
              <a:t>Daycare, Admin Assistant, Security, Transporters</a:t>
            </a:r>
          </a:p>
          <a:p>
            <a:r>
              <a:rPr lang="en-US" dirty="0" smtClean="0">
                <a:latin typeface="Times New Roman" panose="02020603050405020304" pitchFamily="18" charset="0"/>
                <a:cs typeface="Times New Roman" panose="02020603050405020304" pitchFamily="18" charset="0"/>
              </a:rPr>
              <a:t>	</a:t>
            </a:r>
            <a:r>
              <a:rPr lang="en-US" sz="1600" dirty="0" smtClean="0">
                <a:solidFill>
                  <a:srgbClr val="06677E"/>
                </a:solidFill>
                <a:latin typeface="Times New Roman" panose="02020603050405020304" pitchFamily="18" charset="0"/>
                <a:cs typeface="Times New Roman" panose="02020603050405020304" pitchFamily="18" charset="0"/>
              </a:rPr>
              <a:t>September 18 – 22 </a:t>
            </a: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5335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9931" y="-116258"/>
            <a:ext cx="6790594" cy="899294"/>
          </a:xfrm>
        </p:spPr>
        <p:txBody>
          <a:bodyPr>
            <a:normAutofit/>
          </a:bodyPr>
          <a:lstStyle/>
          <a:p>
            <a:r>
              <a:rPr lang="en-US" sz="3600" dirty="0" smtClean="0">
                <a:latin typeface="Times New Roman" panose="02020603050405020304" pitchFamily="18" charset="0"/>
                <a:cs typeface="Times New Roman" panose="02020603050405020304" pitchFamily="18" charset="0"/>
              </a:rPr>
              <a:t>Washington’s Medicaid State Plan</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87776" y="748442"/>
            <a:ext cx="5708527" cy="6093976"/>
          </a:xfrm>
          <a:prstGeom prst="rect">
            <a:avLst/>
          </a:prstGeom>
        </p:spPr>
        <p:txBody>
          <a:bodyPr wrap="square">
            <a:spAutoFit/>
          </a:bodyPr>
          <a:lstStyle/>
          <a:p>
            <a:endParaRPr lang="en-US" sz="1250" b="0" i="0" u="none" strike="noStrike" baseline="0" dirty="0" smtClean="0">
              <a:solidFill>
                <a:srgbClr val="000000"/>
              </a:solidFill>
              <a:latin typeface="Times New Roman" panose="02020603050405020304" pitchFamily="18" charset="0"/>
              <a:cs typeface="Times New Roman" panose="02020603050405020304" pitchFamily="18" charset="0"/>
            </a:endParaRPr>
          </a:p>
          <a:p>
            <a:endParaRPr lang="en-US" sz="1250" b="0" i="0" u="none" strike="noStrike" baseline="0" dirty="0" smtClean="0">
              <a:latin typeface="Times New Roman" panose="02020603050405020304" pitchFamily="18" charset="0"/>
              <a:cs typeface="Times New Roman" panose="02020603050405020304" pitchFamily="18" charset="0"/>
            </a:endParaRPr>
          </a:p>
          <a:p>
            <a:r>
              <a:rPr lang="en-US" sz="1250" dirty="0" smtClean="0">
                <a:latin typeface="Times New Roman" panose="02020603050405020304" pitchFamily="18" charset="0"/>
                <a:cs typeface="Times New Roman" panose="02020603050405020304" pitchFamily="18" charset="0"/>
              </a:rPr>
              <a:t>REIMBURSEMENT </a:t>
            </a:r>
            <a:r>
              <a:rPr lang="en-US" sz="1250" dirty="0">
                <a:latin typeface="Times New Roman" panose="02020603050405020304" pitchFamily="18" charset="0"/>
                <a:cs typeface="Times New Roman" panose="02020603050405020304" pitchFamily="18" charset="0"/>
              </a:rPr>
              <a:t>FOR INDIAN HEALTH SERVICE AND TRIBAL HEALTH FACILITIES </a:t>
            </a:r>
          </a:p>
          <a:p>
            <a:r>
              <a:rPr lang="en-US" sz="1250" dirty="0">
                <a:latin typeface="Times New Roman" panose="02020603050405020304" pitchFamily="18" charset="0"/>
                <a:cs typeface="Times New Roman" panose="02020603050405020304" pitchFamily="18" charset="0"/>
              </a:rPr>
              <a:t>Payment for Services </a:t>
            </a:r>
            <a:endParaRPr lang="en-US" sz="1250" dirty="0" smtClean="0">
              <a:latin typeface="Times New Roman" panose="02020603050405020304" pitchFamily="18" charset="0"/>
              <a:cs typeface="Times New Roman" panose="02020603050405020304" pitchFamily="18" charset="0"/>
            </a:endParaRPr>
          </a:p>
          <a:p>
            <a:endParaRPr lang="en-US" sz="1250" dirty="0">
              <a:latin typeface="Times New Roman" panose="02020603050405020304" pitchFamily="18" charset="0"/>
              <a:cs typeface="Times New Roman" panose="02020603050405020304" pitchFamily="18" charset="0"/>
            </a:endParaRPr>
          </a:p>
          <a:p>
            <a:r>
              <a:rPr lang="en-US" sz="1250" dirty="0">
                <a:solidFill>
                  <a:srgbClr val="000000"/>
                </a:solidFill>
                <a:latin typeface="Times New Roman" panose="02020603050405020304" pitchFamily="18" charset="0"/>
                <a:cs typeface="Times New Roman" panose="02020603050405020304" pitchFamily="18" charset="0"/>
              </a:rPr>
              <a:t>Services provided by </a:t>
            </a:r>
            <a:r>
              <a:rPr lang="en-US" sz="1250" dirty="0" smtClean="0">
                <a:solidFill>
                  <a:srgbClr val="000000"/>
                </a:solidFill>
                <a:latin typeface="Times New Roman" panose="02020603050405020304" pitchFamily="18" charset="0"/>
                <a:cs typeface="Times New Roman" panose="02020603050405020304" pitchFamily="18" charset="0"/>
              </a:rPr>
              <a:t>facilities </a:t>
            </a:r>
            <a:r>
              <a:rPr lang="en-US" sz="1250" dirty="0">
                <a:solidFill>
                  <a:srgbClr val="000000"/>
                </a:solidFill>
                <a:latin typeface="Times New Roman" panose="02020603050405020304" pitchFamily="18" charset="0"/>
                <a:cs typeface="Times New Roman" panose="02020603050405020304" pitchFamily="18" charset="0"/>
              </a:rPr>
              <a:t>of the Indian Health Service (IHS) which includes, at the option of the tribe, facilities operated by a tribe or tribal organization</a:t>
            </a:r>
            <a:r>
              <a:rPr lang="en-US" sz="1250" dirty="0">
                <a:solidFill>
                  <a:srgbClr val="B5082D"/>
                </a:solidFill>
                <a:latin typeface="Times New Roman" panose="02020603050405020304" pitchFamily="18" charset="0"/>
                <a:cs typeface="Times New Roman" panose="02020603050405020304" pitchFamily="18" charset="0"/>
              </a:rPr>
              <a:t>, </a:t>
            </a:r>
            <a:r>
              <a:rPr lang="en-US" sz="1250" dirty="0">
                <a:solidFill>
                  <a:srgbClr val="000000"/>
                </a:solidFill>
                <a:latin typeface="Times New Roman" panose="02020603050405020304" pitchFamily="18" charset="0"/>
                <a:cs typeface="Times New Roman" panose="02020603050405020304" pitchFamily="18" charset="0"/>
              </a:rPr>
              <a:t>and funded by Title I or III of the Indian </a:t>
            </a:r>
            <a:r>
              <a:rPr lang="en-US" sz="1250" dirty="0">
                <a:latin typeface="Times New Roman" panose="02020603050405020304" pitchFamily="18" charset="0"/>
                <a:cs typeface="Times New Roman" panose="02020603050405020304" pitchFamily="18" charset="0"/>
              </a:rPr>
              <a:t>Self Determination and Education Assistance Act (Public Law </a:t>
            </a:r>
            <a:r>
              <a:rPr lang="en-US" sz="1250" dirty="0" smtClean="0">
                <a:latin typeface="Times New Roman" panose="02020603050405020304" pitchFamily="18" charset="0"/>
                <a:cs typeface="Times New Roman" panose="02020603050405020304" pitchFamily="18" charset="0"/>
              </a:rPr>
              <a:t>93-638), </a:t>
            </a:r>
            <a:r>
              <a:rPr lang="en-US" sz="1250" dirty="0">
                <a:latin typeface="Times New Roman" panose="02020603050405020304" pitchFamily="18" charset="0"/>
                <a:cs typeface="Times New Roman" panose="02020603050405020304" pitchFamily="18" charset="0"/>
              </a:rPr>
              <a:t>are paid at the </a:t>
            </a:r>
            <a:r>
              <a:rPr lang="en-US" sz="1250" dirty="0" smtClean="0">
                <a:latin typeface="Times New Roman" panose="02020603050405020304" pitchFamily="18" charset="0"/>
                <a:cs typeface="Times New Roman" panose="02020603050405020304" pitchFamily="18" charset="0"/>
              </a:rPr>
              <a:t>rates published </a:t>
            </a:r>
            <a:r>
              <a:rPr lang="en-US" sz="1250" dirty="0">
                <a:latin typeface="Times New Roman" panose="02020603050405020304" pitchFamily="18" charset="0"/>
                <a:cs typeface="Times New Roman" panose="02020603050405020304" pitchFamily="18" charset="0"/>
              </a:rPr>
              <a:t>in the Federal Register or Federal </a:t>
            </a:r>
            <a:r>
              <a:rPr lang="en-US" sz="1250" dirty="0">
                <a:solidFill>
                  <a:srgbClr val="000000"/>
                </a:solidFill>
                <a:latin typeface="Times New Roman" panose="02020603050405020304" pitchFamily="18" charset="0"/>
                <a:cs typeface="Times New Roman" panose="02020603050405020304" pitchFamily="18" charset="0"/>
              </a:rPr>
              <a:t>Register Notices. </a:t>
            </a:r>
            <a:endParaRPr lang="en-US" sz="1250" dirty="0" smtClean="0">
              <a:solidFill>
                <a:srgbClr val="000000"/>
              </a:solidFill>
              <a:latin typeface="Times New Roman" panose="02020603050405020304" pitchFamily="18" charset="0"/>
              <a:cs typeface="Times New Roman" panose="02020603050405020304" pitchFamily="18" charset="0"/>
            </a:endParaRPr>
          </a:p>
          <a:p>
            <a:endParaRPr lang="en-US" sz="1250" dirty="0">
              <a:solidFill>
                <a:srgbClr val="000000"/>
              </a:solidFill>
              <a:latin typeface="Times New Roman" panose="02020603050405020304" pitchFamily="18" charset="0"/>
              <a:cs typeface="Times New Roman" panose="02020603050405020304" pitchFamily="18" charset="0"/>
            </a:endParaRPr>
          </a:p>
          <a:p>
            <a:r>
              <a:rPr lang="en-US" sz="1250" dirty="0">
                <a:solidFill>
                  <a:srgbClr val="000000"/>
                </a:solidFill>
                <a:latin typeface="Times New Roman" panose="02020603050405020304" pitchFamily="18" charset="0"/>
                <a:cs typeface="Times New Roman" panose="02020603050405020304" pitchFamily="18" charset="0"/>
              </a:rPr>
              <a:t>The </a:t>
            </a:r>
            <a:r>
              <a:rPr lang="en-US" sz="1250" dirty="0" smtClean="0">
                <a:solidFill>
                  <a:srgbClr val="000000"/>
                </a:solidFill>
                <a:latin typeface="Times New Roman" panose="02020603050405020304" pitchFamily="18" charset="0"/>
                <a:cs typeface="Times New Roman" panose="02020603050405020304" pitchFamily="18" charset="0"/>
              </a:rPr>
              <a:t>outpatient </a:t>
            </a:r>
            <a:r>
              <a:rPr lang="en-US" sz="1250" dirty="0">
                <a:solidFill>
                  <a:srgbClr val="000000"/>
                </a:solidFill>
                <a:latin typeface="Times New Roman" panose="02020603050405020304" pitchFamily="18" charset="0"/>
                <a:cs typeface="Times New Roman" panose="02020603050405020304" pitchFamily="18" charset="0"/>
              </a:rPr>
              <a:t>per visit </a:t>
            </a:r>
            <a:r>
              <a:rPr lang="en-US" sz="1250" dirty="0">
                <a:latin typeface="Times New Roman" panose="02020603050405020304" pitchFamily="18" charset="0"/>
                <a:cs typeface="Times New Roman" panose="02020603050405020304" pitchFamily="18" charset="0"/>
              </a:rPr>
              <a:t>rate </a:t>
            </a:r>
            <a:r>
              <a:rPr lang="en-US" sz="1250" dirty="0" smtClean="0">
                <a:latin typeface="Times New Roman" panose="02020603050405020304" pitchFamily="18" charset="0"/>
                <a:cs typeface="Times New Roman" panose="02020603050405020304" pitchFamily="18" charset="0"/>
              </a:rPr>
              <a:t>also </a:t>
            </a:r>
            <a:r>
              <a:rPr lang="en-US" sz="1250" dirty="0">
                <a:latin typeface="Times New Roman" panose="02020603050405020304" pitchFamily="18" charset="0"/>
                <a:cs typeface="Times New Roman" panose="02020603050405020304" pitchFamily="18" charset="0"/>
              </a:rPr>
              <a:t>known as the </a:t>
            </a:r>
            <a:r>
              <a:rPr lang="en-US" sz="1250" dirty="0" smtClean="0">
                <a:latin typeface="Times New Roman" panose="02020603050405020304" pitchFamily="18" charset="0"/>
                <a:cs typeface="Times New Roman" panose="02020603050405020304" pitchFamily="18" charset="0"/>
              </a:rPr>
              <a:t>IHS </a:t>
            </a:r>
            <a:r>
              <a:rPr lang="en-US" sz="1250" dirty="0">
                <a:latin typeface="Times New Roman" panose="02020603050405020304" pitchFamily="18" charset="0"/>
                <a:cs typeface="Times New Roman" panose="02020603050405020304" pitchFamily="18" charset="0"/>
              </a:rPr>
              <a:t>encounter </a:t>
            </a:r>
            <a:r>
              <a:rPr lang="en-US" sz="1250" dirty="0" smtClean="0">
                <a:latin typeface="Times New Roman" panose="02020603050405020304" pitchFamily="18" charset="0"/>
                <a:cs typeface="Times New Roman" panose="02020603050405020304" pitchFamily="18" charset="0"/>
              </a:rPr>
              <a:t>rate is</a:t>
            </a:r>
            <a:r>
              <a:rPr lang="en-US" sz="1250" dirty="0">
                <a:latin typeface="Times New Roman" panose="02020603050405020304" pitchFamily="18" charset="0"/>
                <a:cs typeface="Times New Roman" panose="02020603050405020304" pitchFamily="18" charset="0"/>
              </a:rPr>
              <a:t>, "A face-to-face </a:t>
            </a:r>
            <a:r>
              <a:rPr lang="en-US" sz="1250" dirty="0" smtClean="0">
                <a:latin typeface="Times New Roman" panose="02020603050405020304" pitchFamily="18" charset="0"/>
                <a:cs typeface="Times New Roman" panose="02020603050405020304" pitchFamily="18" charset="0"/>
              </a:rPr>
              <a:t>contact </a:t>
            </a:r>
            <a:r>
              <a:rPr lang="en-US" sz="1250" dirty="0">
                <a:latin typeface="Times New Roman" panose="02020603050405020304" pitchFamily="18" charset="0"/>
                <a:cs typeface="Times New Roman" panose="02020603050405020304" pitchFamily="18" charset="0"/>
              </a:rPr>
              <a:t>between </a:t>
            </a:r>
            <a:r>
              <a:rPr lang="en-US" sz="1250" dirty="0" smtClean="0">
                <a:latin typeface="Times New Roman" panose="02020603050405020304" pitchFamily="18" charset="0"/>
                <a:cs typeface="Times New Roman" panose="02020603050405020304" pitchFamily="18" charset="0"/>
              </a:rPr>
              <a:t>a </a:t>
            </a:r>
            <a:r>
              <a:rPr lang="en-US" sz="1250" dirty="0">
                <a:latin typeface="Times New Roman" panose="02020603050405020304" pitchFamily="18" charset="0"/>
                <a:cs typeface="Times New Roman" panose="02020603050405020304" pitchFamily="18" charset="0"/>
              </a:rPr>
              <a:t>health care professional </a:t>
            </a:r>
            <a:r>
              <a:rPr lang="en-US" sz="1250" dirty="0" smtClean="0">
                <a:latin typeface="Times New Roman" panose="02020603050405020304" pitchFamily="18" charset="0"/>
                <a:cs typeface="Times New Roman" panose="02020603050405020304" pitchFamily="18" charset="0"/>
              </a:rPr>
              <a:t>and </a:t>
            </a:r>
            <a:r>
              <a:rPr lang="en-US" sz="1250" dirty="0">
                <a:latin typeface="Times New Roman" panose="02020603050405020304" pitchFamily="18" charset="0"/>
                <a:cs typeface="Times New Roman" panose="02020603050405020304" pitchFamily="18" charset="0"/>
              </a:rPr>
              <a:t>a Medicaid </a:t>
            </a:r>
            <a:r>
              <a:rPr lang="en-US" sz="1250" dirty="0" smtClean="0">
                <a:latin typeface="Times New Roman" panose="02020603050405020304" pitchFamily="18" charset="0"/>
                <a:cs typeface="Times New Roman" panose="02020603050405020304" pitchFamily="18" charset="0"/>
              </a:rPr>
              <a:t>beneficiary </a:t>
            </a:r>
            <a:r>
              <a:rPr lang="en-US" sz="1250" dirty="0">
                <a:latin typeface="Times New Roman" panose="02020603050405020304" pitchFamily="18" charset="0"/>
                <a:cs typeface="Times New Roman" panose="02020603050405020304" pitchFamily="18" charset="0"/>
              </a:rPr>
              <a:t>for the provision of Title XIX defined services through an IHS or Tribal 638 facility within a 24-hour period ending at midnight, as documented in the patient's record</a:t>
            </a:r>
            <a:r>
              <a:rPr lang="en-US" sz="1250" dirty="0" smtClean="0">
                <a:latin typeface="Times New Roman" panose="02020603050405020304" pitchFamily="18" charset="0"/>
                <a:cs typeface="Times New Roman" panose="02020603050405020304" pitchFamily="18" charset="0"/>
              </a:rPr>
              <a:t>. </a:t>
            </a:r>
          </a:p>
          <a:p>
            <a:endParaRPr lang="en-US" sz="1250" dirty="0">
              <a:solidFill>
                <a:srgbClr val="000000"/>
              </a:solidFill>
              <a:latin typeface="Times New Roman" panose="02020603050405020304" pitchFamily="18" charset="0"/>
              <a:cs typeface="Times New Roman" panose="02020603050405020304" pitchFamily="18" charset="0"/>
            </a:endParaRPr>
          </a:p>
          <a:p>
            <a:r>
              <a:rPr lang="en-US" sz="1250" dirty="0">
                <a:latin typeface="Times New Roman" panose="02020603050405020304" pitchFamily="18" charset="0"/>
                <a:cs typeface="Times New Roman" panose="02020603050405020304" pitchFamily="18" charset="0"/>
              </a:rPr>
              <a:t>The services of the following providers are included in the encounter rate</a:t>
            </a:r>
            <a:r>
              <a:rPr lang="en-US" sz="1250" dirty="0" smtClean="0">
                <a:latin typeface="Times New Roman" panose="02020603050405020304" pitchFamily="18" charset="0"/>
                <a:cs typeface="Times New Roman" panose="02020603050405020304" pitchFamily="18" charset="0"/>
              </a:rPr>
              <a:t>:</a:t>
            </a:r>
            <a:endParaRPr lang="en-US" sz="1250" dirty="0">
              <a:solidFill>
                <a:srgbClr val="000000"/>
              </a:solidFill>
              <a:latin typeface="Times New Roman" panose="02020603050405020304" pitchFamily="18" charset="0"/>
              <a:cs typeface="Times New Roman" panose="02020603050405020304" pitchFamily="18" charset="0"/>
            </a:endParaRPr>
          </a:p>
          <a:p>
            <a:r>
              <a:rPr lang="en-US" sz="1250" dirty="0">
                <a:latin typeface="Times New Roman" panose="02020603050405020304" pitchFamily="18" charset="0"/>
                <a:cs typeface="Times New Roman" panose="02020603050405020304" pitchFamily="18" charset="0"/>
              </a:rPr>
              <a:t>Physicians </a:t>
            </a:r>
            <a:r>
              <a:rPr lang="en-US" sz="1250" dirty="0" smtClean="0">
                <a:latin typeface="Times New Roman" panose="02020603050405020304" pitchFamily="18" charset="0"/>
                <a:cs typeface="Times New Roman" panose="02020603050405020304" pitchFamily="18" charset="0"/>
              </a:rPr>
              <a:t>			Physician </a:t>
            </a:r>
            <a:r>
              <a:rPr lang="en-US" sz="1250" dirty="0">
                <a:latin typeface="Times New Roman" panose="02020603050405020304" pitchFamily="18" charset="0"/>
                <a:cs typeface="Times New Roman" panose="02020603050405020304" pitchFamily="18" charset="0"/>
              </a:rPr>
              <a:t>Assistants </a:t>
            </a:r>
          </a:p>
          <a:p>
            <a:r>
              <a:rPr lang="en-US" sz="1250" dirty="0">
                <a:latin typeface="Times New Roman" panose="02020603050405020304" pitchFamily="18" charset="0"/>
                <a:cs typeface="Times New Roman" panose="02020603050405020304" pitchFamily="18" charset="0"/>
              </a:rPr>
              <a:t>Nurse Midwives </a:t>
            </a:r>
            <a:r>
              <a:rPr lang="en-US" sz="1250" dirty="0" smtClean="0">
                <a:latin typeface="Times New Roman" panose="02020603050405020304" pitchFamily="18" charset="0"/>
                <a:cs typeface="Times New Roman" panose="02020603050405020304" pitchFamily="18" charset="0"/>
              </a:rPr>
              <a:t>		Advanced </a:t>
            </a:r>
            <a:r>
              <a:rPr lang="en-US" sz="1250" dirty="0">
                <a:latin typeface="Times New Roman" panose="02020603050405020304" pitchFamily="18" charset="0"/>
                <a:cs typeface="Times New Roman" panose="02020603050405020304" pitchFamily="18" charset="0"/>
              </a:rPr>
              <a:t>Nurse Practitioners </a:t>
            </a:r>
          </a:p>
          <a:p>
            <a:r>
              <a:rPr lang="en-US" sz="1250" dirty="0">
                <a:latin typeface="Times New Roman" panose="02020603050405020304" pitchFamily="18" charset="0"/>
                <a:cs typeface="Times New Roman" panose="02020603050405020304" pitchFamily="18" charset="0"/>
              </a:rPr>
              <a:t>Speech-Language </a:t>
            </a:r>
            <a:r>
              <a:rPr lang="en-US" sz="1250" dirty="0" smtClean="0">
                <a:latin typeface="Times New Roman" panose="02020603050405020304" pitchFamily="18" charset="0"/>
                <a:cs typeface="Times New Roman" panose="02020603050405020304" pitchFamily="18" charset="0"/>
              </a:rPr>
              <a:t>Pathologists 	Audiologists </a:t>
            </a:r>
            <a:endParaRPr lang="en-US" sz="1250" dirty="0">
              <a:latin typeface="Times New Roman" panose="02020603050405020304" pitchFamily="18" charset="0"/>
              <a:cs typeface="Times New Roman" panose="02020603050405020304" pitchFamily="18" charset="0"/>
            </a:endParaRPr>
          </a:p>
          <a:p>
            <a:r>
              <a:rPr lang="en-US" sz="1250" dirty="0">
                <a:latin typeface="Times New Roman" panose="02020603050405020304" pitchFamily="18" charset="0"/>
                <a:cs typeface="Times New Roman" panose="02020603050405020304" pitchFamily="18" charset="0"/>
              </a:rPr>
              <a:t>Physical Therapists </a:t>
            </a:r>
            <a:r>
              <a:rPr lang="en-US" sz="1250" dirty="0" smtClean="0">
                <a:latin typeface="Times New Roman" panose="02020603050405020304" pitchFamily="18" charset="0"/>
                <a:cs typeface="Times New Roman" panose="02020603050405020304" pitchFamily="18" charset="0"/>
              </a:rPr>
              <a:t>		Occupational </a:t>
            </a:r>
            <a:r>
              <a:rPr lang="en-US" sz="1250" dirty="0">
                <a:latin typeface="Times New Roman" panose="02020603050405020304" pitchFamily="18" charset="0"/>
                <a:cs typeface="Times New Roman" panose="02020603050405020304" pitchFamily="18" charset="0"/>
              </a:rPr>
              <a:t>Therapists </a:t>
            </a:r>
          </a:p>
          <a:p>
            <a:r>
              <a:rPr lang="en-US" sz="1250" dirty="0">
                <a:latin typeface="Times New Roman" panose="02020603050405020304" pitchFamily="18" charset="0"/>
                <a:cs typeface="Times New Roman" panose="02020603050405020304" pitchFamily="18" charset="0"/>
              </a:rPr>
              <a:t>Podiatrists </a:t>
            </a:r>
            <a:r>
              <a:rPr lang="en-US" sz="1250" dirty="0" smtClean="0">
                <a:latin typeface="Times New Roman" panose="02020603050405020304" pitchFamily="18" charset="0"/>
                <a:cs typeface="Times New Roman" panose="02020603050405020304" pitchFamily="18" charset="0"/>
              </a:rPr>
              <a:t>			Optometrists </a:t>
            </a:r>
            <a:endParaRPr lang="en-US" sz="1250" dirty="0">
              <a:latin typeface="Times New Roman" panose="02020603050405020304" pitchFamily="18" charset="0"/>
              <a:cs typeface="Times New Roman" panose="02020603050405020304" pitchFamily="18" charset="0"/>
            </a:endParaRPr>
          </a:p>
          <a:p>
            <a:r>
              <a:rPr lang="en-US" sz="1250" dirty="0">
                <a:latin typeface="Times New Roman" panose="02020603050405020304" pitchFamily="18" charset="0"/>
                <a:cs typeface="Times New Roman" panose="02020603050405020304" pitchFamily="18" charset="0"/>
              </a:rPr>
              <a:t>Dentists </a:t>
            </a:r>
            <a:r>
              <a:rPr lang="en-US" sz="1250" dirty="0" smtClean="0">
                <a:latin typeface="Times New Roman" panose="02020603050405020304" pitchFamily="18" charset="0"/>
                <a:cs typeface="Times New Roman" panose="02020603050405020304" pitchFamily="18" charset="0"/>
              </a:rPr>
              <a:t>			Chemical </a:t>
            </a:r>
            <a:r>
              <a:rPr lang="en-US" sz="1250" dirty="0">
                <a:latin typeface="Times New Roman" panose="02020603050405020304" pitchFamily="18" charset="0"/>
                <a:cs typeface="Times New Roman" panose="02020603050405020304" pitchFamily="18" charset="0"/>
              </a:rPr>
              <a:t>Dependency Counselors </a:t>
            </a:r>
          </a:p>
          <a:p>
            <a:r>
              <a:rPr lang="en-US" sz="1250" dirty="0">
                <a:latin typeface="Times New Roman" panose="02020603050405020304" pitchFamily="18" charset="0"/>
                <a:cs typeface="Times New Roman" panose="02020603050405020304" pitchFamily="18" charset="0"/>
              </a:rPr>
              <a:t>Psychiatrists </a:t>
            </a:r>
            <a:r>
              <a:rPr lang="en-US" sz="1250" dirty="0" smtClean="0">
                <a:latin typeface="Times New Roman" panose="02020603050405020304" pitchFamily="18" charset="0"/>
                <a:cs typeface="Times New Roman" panose="02020603050405020304" pitchFamily="18" charset="0"/>
              </a:rPr>
              <a:t>			Psychologists </a:t>
            </a:r>
            <a:endParaRPr lang="en-US" sz="1250" dirty="0">
              <a:latin typeface="Times New Roman" panose="02020603050405020304" pitchFamily="18" charset="0"/>
              <a:cs typeface="Times New Roman" panose="02020603050405020304" pitchFamily="18" charset="0"/>
            </a:endParaRPr>
          </a:p>
          <a:p>
            <a:r>
              <a:rPr lang="en-US" sz="1250" dirty="0">
                <a:latin typeface="Times New Roman" panose="02020603050405020304" pitchFamily="18" charset="0"/>
                <a:cs typeface="Times New Roman" panose="02020603050405020304" pitchFamily="18" charset="0"/>
              </a:rPr>
              <a:t>Mental Health Professionals </a:t>
            </a:r>
          </a:p>
          <a:p>
            <a:endParaRPr lang="en-US" sz="1250" dirty="0" smtClean="0">
              <a:solidFill>
                <a:srgbClr val="000000"/>
              </a:solidFill>
              <a:latin typeface="Times New Roman" panose="02020603050405020304" pitchFamily="18" charset="0"/>
              <a:cs typeface="Times New Roman" panose="02020603050405020304" pitchFamily="18" charset="0"/>
            </a:endParaRPr>
          </a:p>
          <a:p>
            <a:r>
              <a:rPr lang="en-US" sz="1250" dirty="0" smtClean="0">
                <a:solidFill>
                  <a:srgbClr val="000000"/>
                </a:solidFill>
                <a:latin typeface="Times New Roman" panose="02020603050405020304" pitchFamily="18" charset="0"/>
                <a:cs typeface="Times New Roman" panose="02020603050405020304" pitchFamily="18" charset="0"/>
              </a:rPr>
              <a:t>Included </a:t>
            </a:r>
            <a:r>
              <a:rPr lang="en-US" sz="1250" dirty="0">
                <a:solidFill>
                  <a:srgbClr val="000000"/>
                </a:solidFill>
                <a:latin typeface="Times New Roman" panose="02020603050405020304" pitchFamily="18" charset="0"/>
                <a:cs typeface="Times New Roman" panose="02020603050405020304" pitchFamily="18" charset="0"/>
              </a:rPr>
              <a:t>in the outpatient per visit rate are laboratory and x-ray services provided on-site and medical supplies </a:t>
            </a:r>
            <a:r>
              <a:rPr lang="en-US" sz="1250" dirty="0">
                <a:latin typeface="Times New Roman" panose="02020603050405020304" pitchFamily="18" charset="0"/>
                <a:cs typeface="Times New Roman" panose="02020603050405020304" pitchFamily="18" charset="0"/>
              </a:rPr>
              <a:t>incidental to the services provided to the patient. Pharmaceuticals/drugs are outside the encounter </a:t>
            </a:r>
            <a:r>
              <a:rPr lang="en-US" sz="1250" dirty="0" smtClean="0">
                <a:latin typeface="Times New Roman" panose="02020603050405020304" pitchFamily="18" charset="0"/>
                <a:cs typeface="Times New Roman" panose="02020603050405020304" pitchFamily="18" charset="0"/>
              </a:rPr>
              <a:t>rate </a:t>
            </a:r>
            <a:r>
              <a:rPr lang="en-US" sz="1250" dirty="0">
                <a:latin typeface="Times New Roman" panose="02020603050405020304" pitchFamily="18" charset="0"/>
                <a:cs typeface="Times New Roman" panose="02020603050405020304" pitchFamily="18" charset="0"/>
              </a:rPr>
              <a:t>and are reimbursed under the fee-for-service system at the applicable fee-for-service </a:t>
            </a:r>
            <a:r>
              <a:rPr lang="en-US" sz="1250" dirty="0">
                <a:solidFill>
                  <a:srgbClr val="000000"/>
                </a:solidFill>
                <a:latin typeface="Times New Roman" panose="02020603050405020304" pitchFamily="18" charset="0"/>
                <a:cs typeface="Times New Roman" panose="02020603050405020304" pitchFamily="18" charset="0"/>
              </a:rPr>
              <a:t>rate. </a:t>
            </a:r>
            <a:endParaRPr lang="en-US" sz="1250" dirty="0">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6367216" y="1168455"/>
            <a:ext cx="5593298" cy="5480195"/>
          </a:xfrm>
          <a:ln>
            <a:noFill/>
          </a:ln>
          <a:effectLst/>
        </p:spPr>
        <p:txBody>
          <a:bodyPr>
            <a:noAutofit/>
          </a:bodyPr>
          <a:lstStyle/>
          <a:p>
            <a:pPr marL="0" indent="0">
              <a:spcBef>
                <a:spcPts val="0"/>
              </a:spcBef>
              <a:buNone/>
            </a:pPr>
            <a:r>
              <a:rPr lang="en-US" sz="1250" dirty="0">
                <a:latin typeface="Times New Roman" panose="02020603050405020304" pitchFamily="18" charset="0"/>
                <a:cs typeface="Times New Roman" panose="02020603050405020304" pitchFamily="18" charset="0"/>
              </a:rPr>
              <a:t>REIMBURSEMENT FOR INDIAN HEALTH SERVICE AND TRIBAL HEALTH </a:t>
            </a:r>
            <a:r>
              <a:rPr lang="en-US" sz="1250" dirty="0" smtClean="0">
                <a:latin typeface="Times New Roman" panose="02020603050405020304" pitchFamily="18" charset="0"/>
                <a:cs typeface="Times New Roman" panose="02020603050405020304" pitchFamily="18" charset="0"/>
              </a:rPr>
              <a:t>FACILITIES</a:t>
            </a:r>
          </a:p>
          <a:p>
            <a:pPr marL="0" indent="0">
              <a:spcBef>
                <a:spcPts val="0"/>
              </a:spcBef>
              <a:buNone/>
            </a:pPr>
            <a:r>
              <a:rPr lang="en-US" sz="1250" dirty="0" smtClean="0">
                <a:latin typeface="Times New Roman" panose="02020603050405020304" pitchFamily="18" charset="0"/>
                <a:cs typeface="Times New Roman" panose="02020603050405020304" pitchFamily="18" charset="0"/>
              </a:rPr>
              <a:t> </a:t>
            </a:r>
            <a:r>
              <a:rPr lang="en-US" sz="1250" dirty="0">
                <a:latin typeface="Times New Roman" panose="02020603050405020304" pitchFamily="18" charset="0"/>
                <a:cs typeface="Times New Roman" panose="02020603050405020304" pitchFamily="18" charset="0"/>
              </a:rPr>
              <a:t>TN# 17-0042 Approval Date Effective Date 7/1/17 Supersedes TN# 00-006 </a:t>
            </a:r>
            <a:endParaRPr lang="en-US" sz="1250" dirty="0" smtClean="0">
              <a:latin typeface="Times New Roman" panose="02020603050405020304" pitchFamily="18" charset="0"/>
              <a:cs typeface="Times New Roman" panose="02020603050405020304" pitchFamily="18" charset="0"/>
            </a:endParaRPr>
          </a:p>
          <a:p>
            <a:pPr marL="0" indent="0">
              <a:spcBef>
                <a:spcPts val="0"/>
              </a:spcBef>
              <a:buNone/>
            </a:pPr>
            <a:endParaRPr lang="en-US" sz="125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250" dirty="0" smtClean="0">
                <a:latin typeface="Times New Roman" panose="02020603050405020304" pitchFamily="18" charset="0"/>
                <a:cs typeface="Times New Roman" panose="02020603050405020304" pitchFamily="18" charset="0"/>
              </a:rPr>
              <a:t>Services </a:t>
            </a:r>
            <a:r>
              <a:rPr lang="en-US" sz="1250" dirty="0">
                <a:latin typeface="Times New Roman" panose="02020603050405020304" pitchFamily="18" charset="0"/>
                <a:cs typeface="Times New Roman" panose="02020603050405020304" pitchFamily="18" charset="0"/>
              </a:rPr>
              <a:t>provided by or through facilities of the Indian Health Service (IHS) which includes, at the option of the tribe, facilities operated by a tribe or tribal organization and funded by Title I or III of the Indian Self Determination and Education Assistance Act (also known as Tribal 638 facilities), are paid at the applicable rates published in the Federal Register or Federal Register Notices</a:t>
            </a:r>
            <a:r>
              <a:rPr lang="en-US" sz="1250" dirty="0" smtClean="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en-US" sz="125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250" dirty="0" smtClean="0">
                <a:latin typeface="Times New Roman" panose="02020603050405020304" pitchFamily="18" charset="0"/>
                <a:cs typeface="Times New Roman" panose="02020603050405020304" pitchFamily="18" charset="0"/>
              </a:rPr>
              <a:t>The </a:t>
            </a:r>
            <a:r>
              <a:rPr lang="en-US" sz="1250" dirty="0">
                <a:latin typeface="Times New Roman" panose="02020603050405020304" pitchFamily="18" charset="0"/>
                <a:cs typeface="Times New Roman" panose="02020603050405020304" pitchFamily="18" charset="0"/>
              </a:rPr>
              <a:t>applicable published outpatient per visit rate (also known as the outpatient all-inclusive rate) is paid for up to five (5) outpatient visits per Medicaid beneficiary per calendar day for professional services</a:t>
            </a:r>
            <a:r>
              <a:rPr lang="en-US" sz="1250" dirty="0" smtClean="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en-US" sz="125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250" dirty="0">
                <a:latin typeface="Times New Roman" panose="02020603050405020304" pitchFamily="18" charset="0"/>
                <a:cs typeface="Times New Roman" panose="02020603050405020304" pitchFamily="18" charset="0"/>
              </a:rPr>
              <a:t>An outpatient visit is, "A face-to-face or telemedicine contact between any health care professional authorized to provide services under the State Plan and a Medicaid beneficiary for the provision of Title XIX defined services, as documented in the patient's record</a:t>
            </a:r>
            <a:r>
              <a:rPr lang="en-US" sz="1250" dirty="0" smtClean="0">
                <a:latin typeface="Times New Roman" panose="02020603050405020304" pitchFamily="18" charset="0"/>
                <a:cs typeface="Times New Roman" panose="02020603050405020304" pitchFamily="18" charset="0"/>
              </a:rPr>
              <a:t>.”</a:t>
            </a:r>
          </a:p>
          <a:p>
            <a:pPr marL="0" indent="0">
              <a:lnSpc>
                <a:spcPct val="120000"/>
              </a:lnSpc>
              <a:spcBef>
                <a:spcPts val="0"/>
              </a:spcBef>
              <a:buNone/>
            </a:pPr>
            <a:endParaRPr lang="en-US" sz="125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250" dirty="0">
                <a:latin typeface="Times New Roman" panose="02020603050405020304" pitchFamily="18" charset="0"/>
                <a:cs typeface="Times New Roman" panose="02020603050405020304" pitchFamily="18" charset="0"/>
              </a:rPr>
              <a:t>Included in the outpatient per visit rate are laboratory and x-ray services provided on-site and medical supplies incidental to the services provided to the patient. Pharmaceuticals/drugs are outside the </a:t>
            </a:r>
            <a:r>
              <a:rPr lang="en-US" sz="1250" dirty="0" smtClean="0">
                <a:latin typeface="Times New Roman" panose="02020603050405020304" pitchFamily="18" charset="0"/>
                <a:cs typeface="Times New Roman" panose="02020603050405020304" pitchFamily="18" charset="0"/>
              </a:rPr>
              <a:t>all-inclusive rate and are reimbursed under the fee-for-service system at the applicable fee-for-service rate.</a:t>
            </a:r>
          </a:p>
          <a:p>
            <a:endParaRPr lang="en-US" sz="125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95688" y="722152"/>
            <a:ext cx="2481943" cy="369332"/>
          </a:xfrm>
          <a:prstGeom prst="rect">
            <a:avLst/>
          </a:prstGeom>
          <a:noFill/>
        </p:spPr>
        <p:txBody>
          <a:bodyPr wrap="square" rtlCol="0">
            <a:spAutoFit/>
          </a:bodyPr>
          <a:lstStyle/>
          <a:p>
            <a:pPr algn="ctr"/>
            <a:r>
              <a:rPr lang="en-US" dirty="0" smtClean="0">
                <a:latin typeface="Felix Titling" panose="04060505060202020A04" pitchFamily="82" charset="0"/>
              </a:rPr>
              <a:t>Original</a:t>
            </a:r>
            <a:endParaRPr lang="en-US" dirty="0">
              <a:latin typeface="Felix Titling" panose="04060505060202020A04" pitchFamily="82" charset="0"/>
            </a:endParaRPr>
          </a:p>
        </p:txBody>
      </p:sp>
      <p:sp>
        <p:nvSpPr>
          <p:cNvPr id="6" name="TextBox 5"/>
          <p:cNvSpPr txBox="1"/>
          <p:nvPr/>
        </p:nvSpPr>
        <p:spPr>
          <a:xfrm>
            <a:off x="8013225" y="722152"/>
            <a:ext cx="2481943" cy="369332"/>
          </a:xfrm>
          <a:prstGeom prst="rect">
            <a:avLst/>
          </a:prstGeom>
          <a:noFill/>
        </p:spPr>
        <p:txBody>
          <a:bodyPr wrap="square" rtlCol="0">
            <a:spAutoFit/>
          </a:bodyPr>
          <a:lstStyle/>
          <a:p>
            <a:pPr algn="ctr"/>
            <a:r>
              <a:rPr lang="en-US" dirty="0" smtClean="0">
                <a:latin typeface="Felix Titling" panose="04060505060202020A04" pitchFamily="82" charset="0"/>
              </a:rPr>
              <a:t>Amended</a:t>
            </a:r>
            <a:endParaRPr lang="en-US" dirty="0">
              <a:latin typeface="Felix Titling" panose="04060505060202020A04" pitchFamily="82" charset="0"/>
            </a:endParaRPr>
          </a:p>
        </p:txBody>
      </p:sp>
      <p:sp>
        <p:nvSpPr>
          <p:cNvPr id="7" name="Rectangle 6"/>
          <p:cNvSpPr/>
          <p:nvPr/>
        </p:nvSpPr>
        <p:spPr>
          <a:xfrm>
            <a:off x="160437" y="683172"/>
            <a:ext cx="5735866" cy="6043449"/>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74231" y="683172"/>
            <a:ext cx="5779268" cy="6043449"/>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499917" y="1067030"/>
            <a:ext cx="2927999" cy="244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790196" y="1069227"/>
            <a:ext cx="2927999" cy="244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177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4294967295"/>
          </p:nvPr>
        </p:nvSpPr>
        <p:spPr>
          <a:xfrm>
            <a:off x="526941" y="507259"/>
            <a:ext cx="11158780" cy="1954213"/>
          </a:xfrm>
        </p:spPr>
        <p:txBody>
          <a:bodyPr>
            <a:normAutofit/>
          </a:bodyPr>
          <a:lstStyle/>
          <a:p>
            <a:pPr marL="0" indent="0">
              <a:lnSpc>
                <a:spcPct val="110000"/>
              </a:lnSpc>
              <a:spcBef>
                <a:spcPts val="0"/>
              </a:spcBef>
              <a:buNone/>
            </a:pPr>
            <a:r>
              <a:rPr lang="en-US" sz="3600" dirty="0">
                <a:latin typeface="Times New Roman" panose="02020603050405020304" pitchFamily="18" charset="0"/>
                <a:cs typeface="Times New Roman" panose="02020603050405020304" pitchFamily="18" charset="0"/>
              </a:rPr>
              <a:t>didgʷálič</a:t>
            </a:r>
            <a:r>
              <a:rPr lang="en-US" sz="3500" dirty="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provides </a:t>
            </a:r>
            <a:r>
              <a:rPr lang="en-US" sz="3500" dirty="0">
                <a:latin typeface="Times New Roman" panose="02020603050405020304" pitchFamily="18" charset="0"/>
                <a:cs typeface="Times New Roman" panose="02020603050405020304" pitchFamily="18" charset="0"/>
              </a:rPr>
              <a:t>patients with</a:t>
            </a:r>
          </a:p>
          <a:p>
            <a:pPr marL="0" indent="0" algn="ctr">
              <a:lnSpc>
                <a:spcPct val="110000"/>
              </a:lnSpc>
              <a:spcBef>
                <a:spcPts val="0"/>
              </a:spcBef>
              <a:buNone/>
            </a:pPr>
            <a:r>
              <a:rPr lang="en-US" sz="4400" dirty="0">
                <a:latin typeface="Times New Roman" panose="02020603050405020304" pitchFamily="18" charset="0"/>
                <a:cs typeface="Times New Roman" panose="02020603050405020304" pitchFamily="18" charset="0"/>
              </a:rPr>
              <a:t>    </a:t>
            </a:r>
            <a:r>
              <a:rPr lang="en-US" sz="5800" i="1" dirty="0">
                <a:latin typeface="Times New Roman" panose="02020603050405020304" pitchFamily="18" charset="0"/>
                <a:cs typeface="Times New Roman" panose="02020603050405020304" pitchFamily="18" charset="0"/>
              </a:rPr>
              <a:t>all the tools necessary for success</a:t>
            </a:r>
          </a:p>
        </p:txBody>
      </p:sp>
      <p:cxnSp>
        <p:nvCxnSpPr>
          <p:cNvPr id="5" name="Straight Connector 4"/>
          <p:cNvCxnSpPr>
            <a:cxnSpLocks/>
          </p:cNvCxnSpPr>
          <p:nvPr/>
        </p:nvCxnSpPr>
        <p:spPr>
          <a:xfrm>
            <a:off x="926551" y="2314719"/>
            <a:ext cx="10507850" cy="325"/>
          </a:xfrm>
          <a:prstGeom prst="line">
            <a:avLst/>
          </a:prstGeom>
          <a:ln w="76200">
            <a:solidFill>
              <a:srgbClr val="06677E"/>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idx="4294967295"/>
          </p:nvPr>
        </p:nvSpPr>
        <p:spPr>
          <a:xfrm>
            <a:off x="4399918" y="3173694"/>
            <a:ext cx="5797967" cy="3859898"/>
          </a:xfrm>
        </p:spPr>
        <p:txBody>
          <a:bodyPr>
            <a:normAutofit/>
          </a:bodyPr>
          <a:lstStyle/>
          <a:p>
            <a:pPr marL="0" indent="0">
              <a:lnSpc>
                <a:spcPct val="110000"/>
              </a:lnSpc>
              <a:spcBef>
                <a:spcPts val="0"/>
              </a:spcBef>
              <a:buNone/>
            </a:pPr>
            <a:r>
              <a:rPr lang="en-US" cap="small" dirty="0">
                <a:solidFill>
                  <a:schemeClr val="bg2">
                    <a:lumMod val="25000"/>
                  </a:schemeClr>
                </a:solidFill>
                <a:latin typeface="Times New Roman" panose="02020603050405020304" pitchFamily="18" charset="0"/>
                <a:cs typeface="Times New Roman" panose="02020603050405020304" pitchFamily="18" charset="0"/>
              </a:rPr>
              <a:t>Outpatient Treatment Services</a:t>
            </a:r>
          </a:p>
          <a:p>
            <a:pPr marL="0" indent="0">
              <a:lnSpc>
                <a:spcPct val="110000"/>
              </a:lnSpc>
              <a:spcBef>
                <a:spcPts val="0"/>
              </a:spcBef>
              <a:buNone/>
            </a:pPr>
            <a:r>
              <a:rPr lang="en-US" cap="small" dirty="0">
                <a:solidFill>
                  <a:schemeClr val="bg2">
                    <a:lumMod val="25000"/>
                  </a:schemeClr>
                </a:solidFill>
                <a:latin typeface="Times New Roman" panose="02020603050405020304" pitchFamily="18" charset="0"/>
                <a:cs typeface="Times New Roman" panose="02020603050405020304" pitchFamily="18" charset="0"/>
              </a:rPr>
              <a:t>Primary Medical Care</a:t>
            </a:r>
          </a:p>
          <a:p>
            <a:pPr marL="0" indent="0">
              <a:lnSpc>
                <a:spcPct val="110000"/>
              </a:lnSpc>
              <a:spcBef>
                <a:spcPts val="0"/>
              </a:spcBef>
              <a:buNone/>
            </a:pPr>
            <a:r>
              <a:rPr lang="en-US" cap="small" dirty="0">
                <a:solidFill>
                  <a:schemeClr val="bg2">
                    <a:lumMod val="25000"/>
                  </a:schemeClr>
                </a:solidFill>
                <a:latin typeface="Times New Roman" panose="02020603050405020304" pitchFamily="18" charset="0"/>
                <a:cs typeface="Times New Roman" panose="02020603050405020304" pitchFamily="18" charset="0"/>
              </a:rPr>
              <a:t>Mental Health Counseling</a:t>
            </a:r>
          </a:p>
          <a:p>
            <a:pPr marL="0" indent="0">
              <a:lnSpc>
                <a:spcPct val="110000"/>
              </a:lnSpc>
              <a:spcBef>
                <a:spcPts val="0"/>
              </a:spcBef>
              <a:buNone/>
            </a:pPr>
            <a:r>
              <a:rPr lang="en-US" cap="small" dirty="0">
                <a:solidFill>
                  <a:schemeClr val="bg2">
                    <a:lumMod val="25000"/>
                  </a:schemeClr>
                </a:solidFill>
                <a:latin typeface="Times New Roman" panose="02020603050405020304" pitchFamily="18" charset="0"/>
                <a:cs typeface="Times New Roman" panose="02020603050405020304" pitchFamily="18" charset="0"/>
              </a:rPr>
              <a:t>Medication-assisted Therapies</a:t>
            </a:r>
          </a:p>
          <a:p>
            <a:pPr marL="0" indent="0">
              <a:lnSpc>
                <a:spcPct val="110000"/>
              </a:lnSpc>
              <a:spcBef>
                <a:spcPts val="0"/>
              </a:spcBef>
              <a:buNone/>
            </a:pPr>
            <a:r>
              <a:rPr lang="en-US" cap="small" dirty="0">
                <a:solidFill>
                  <a:schemeClr val="bg2">
                    <a:lumMod val="25000"/>
                  </a:schemeClr>
                </a:solidFill>
                <a:latin typeface="Times New Roman" panose="02020603050405020304" pitchFamily="18" charset="0"/>
                <a:cs typeface="Times New Roman" panose="02020603050405020304" pitchFamily="18" charset="0"/>
              </a:rPr>
              <a:t>Shuttle Transportation</a:t>
            </a:r>
          </a:p>
          <a:p>
            <a:pPr marL="0" indent="0">
              <a:lnSpc>
                <a:spcPct val="110000"/>
              </a:lnSpc>
              <a:spcBef>
                <a:spcPts val="0"/>
              </a:spcBef>
              <a:buNone/>
            </a:pPr>
            <a:r>
              <a:rPr lang="en-US" cap="small" dirty="0">
                <a:solidFill>
                  <a:schemeClr val="bg2">
                    <a:lumMod val="25000"/>
                  </a:schemeClr>
                </a:solidFill>
                <a:latin typeface="Times New Roman" panose="02020603050405020304" pitchFamily="18" charset="0"/>
                <a:cs typeface="Times New Roman" panose="02020603050405020304" pitchFamily="18" charset="0"/>
              </a:rPr>
              <a:t>On-Site Childcare</a:t>
            </a:r>
          </a:p>
          <a:p>
            <a:pPr marL="0" indent="0">
              <a:lnSpc>
                <a:spcPct val="110000"/>
              </a:lnSpc>
              <a:spcBef>
                <a:spcPts val="0"/>
              </a:spcBef>
              <a:buNone/>
            </a:pPr>
            <a:r>
              <a:rPr lang="en-US" cap="small" dirty="0">
                <a:solidFill>
                  <a:schemeClr val="bg2">
                    <a:lumMod val="25000"/>
                  </a:schemeClr>
                </a:solidFill>
                <a:latin typeface="Times New Roman" panose="02020603050405020304" pitchFamily="18" charset="0"/>
                <a:cs typeface="Times New Roman" panose="02020603050405020304" pitchFamily="18" charset="0"/>
              </a:rPr>
              <a:t>Case management &amp; referrals</a:t>
            </a:r>
            <a:r>
              <a:rPr lang="en-US" sz="2400" cap="none"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3658769" y="2409073"/>
            <a:ext cx="6687627" cy="826613"/>
          </a:xfrm>
        </p:spPr>
        <p:txBody>
          <a:bodyPr>
            <a:normAutofit/>
          </a:bodyPr>
          <a:lstStyle/>
          <a:p>
            <a:pPr algn="ctr"/>
            <a:r>
              <a:rPr lang="en-US" sz="4000" b="1" kern="0" cap="small" dirty="0">
                <a:latin typeface="Times New Roman" panose="02020603050405020304" pitchFamily="18" charset="0"/>
                <a:cs typeface="Times New Roman" panose="02020603050405020304" pitchFamily="18" charset="0"/>
              </a:rPr>
              <a:t>Services to be Offered</a:t>
            </a:r>
          </a:p>
        </p:txBody>
      </p:sp>
      <p:sp>
        <p:nvSpPr>
          <p:cNvPr id="10" name="Rectangle 9"/>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46" y="3993931"/>
            <a:ext cx="2591300" cy="2437344"/>
          </a:xfrm>
          <a:prstGeom prst="rect">
            <a:avLst/>
          </a:prstGeom>
        </p:spPr>
      </p:pic>
    </p:spTree>
    <p:extLst>
      <p:ext uri="{BB962C8B-B14F-4D97-AF65-F5344CB8AC3E}">
        <p14:creationId xmlns:p14="http://schemas.microsoft.com/office/powerpoint/2010/main" val="9468622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4524" y="361958"/>
            <a:ext cx="7417415" cy="755705"/>
          </a:xfrm>
        </p:spPr>
        <p:txBody>
          <a:bodyPr>
            <a:normAutofit fontScale="90000"/>
          </a:bodyPr>
          <a:lstStyle/>
          <a:p>
            <a:pPr algn="ctr"/>
            <a:r>
              <a:rPr lang="en-US" sz="5400" cap="small" dirty="0">
                <a:latin typeface="Times New Roman" panose="02020603050405020304" pitchFamily="18" charset="0"/>
                <a:cs typeface="Times New Roman" panose="02020603050405020304" pitchFamily="18" charset="0"/>
              </a:rPr>
              <a:t>Service Area</a:t>
            </a:r>
            <a:endParaRPr lang="en-US" sz="4800" cap="small"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1576" y="1185387"/>
            <a:ext cx="9197363" cy="5172870"/>
          </a:xfrm>
          <a:prstGeom prst="rect">
            <a:avLst/>
          </a:prstGeom>
          <a:ln w="38100">
            <a:solidFill>
              <a:schemeClr val="tx1"/>
            </a:solidFill>
          </a:ln>
        </p:spPr>
      </p:pic>
      <p:sp>
        <p:nvSpPr>
          <p:cNvPr id="4" name="Rectangle 3"/>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02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70957" y="465815"/>
            <a:ext cx="5791200" cy="4978475"/>
          </a:xfrm>
          <a:prstGeom prst="rect">
            <a:avLst/>
          </a:prstGeom>
        </p:spPr>
      </p:pic>
      <p:sp>
        <p:nvSpPr>
          <p:cNvPr id="6" name="Rectangle 5"/>
          <p:cNvSpPr/>
          <p:nvPr/>
        </p:nvSpPr>
        <p:spPr>
          <a:xfrm>
            <a:off x="192505" y="2085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92505" y="705066"/>
            <a:ext cx="7291684" cy="5439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smtClean="0">
                <a:solidFill>
                  <a:schemeClr val="tx1">
                    <a:lumMod val="85000"/>
                    <a:lumOff val="15000"/>
                  </a:schemeClr>
                </a:solidFill>
                <a:latin typeface="Times New Roman" panose="02020603050405020304" pitchFamily="18" charset="0"/>
                <a:cs typeface="Times New Roman" panose="02020603050405020304" pitchFamily="18" charset="0"/>
              </a:rPr>
              <a:t>Swinomish</a:t>
            </a:r>
            <a:r>
              <a:rPr lang="en-US" sz="72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500" dirty="0" smtClean="0">
                <a:solidFill>
                  <a:schemeClr val="tx1">
                    <a:lumMod val="85000"/>
                    <a:lumOff val="15000"/>
                  </a:schemeClr>
                </a:solidFill>
                <a:latin typeface="Times New Roman" panose="02020603050405020304" pitchFamily="18" charset="0"/>
                <a:cs typeface="Times New Roman" panose="02020603050405020304" pitchFamily="18" charset="0"/>
              </a:rPr>
              <a:t>didgʷálič</a:t>
            </a:r>
            <a:r>
              <a:rPr lang="en-US" sz="7200" dirty="0" smtClean="0">
                <a:solidFill>
                  <a:schemeClr val="tx1">
                    <a:lumMod val="85000"/>
                    <a:lumOff val="15000"/>
                  </a:schemeClr>
                </a:solidFill>
                <a:latin typeface="Times New Roman" panose="02020603050405020304" pitchFamily="18" charset="0"/>
                <a:cs typeface="Times New Roman" panose="02020603050405020304" pitchFamily="18" charset="0"/>
              </a:rPr>
              <a:t/>
            </a:r>
            <a:br>
              <a:rPr lang="en-US" sz="72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en-US" sz="8000" dirty="0" smtClean="0">
                <a:solidFill>
                  <a:schemeClr val="tx1">
                    <a:lumMod val="85000"/>
                    <a:lumOff val="15000"/>
                  </a:schemeClr>
                </a:solidFill>
                <a:latin typeface="Times New Roman" panose="02020603050405020304" pitchFamily="18" charset="0"/>
                <a:cs typeface="Times New Roman" panose="02020603050405020304" pitchFamily="18" charset="0"/>
              </a:rPr>
              <a:t>Wellness </a:t>
            </a:r>
          </a:p>
          <a:p>
            <a:pPr algn="ctr"/>
            <a:r>
              <a:rPr lang="en-US" sz="8000" dirty="0" smtClean="0">
                <a:solidFill>
                  <a:schemeClr val="tx1">
                    <a:lumMod val="85000"/>
                    <a:lumOff val="15000"/>
                  </a:schemeClr>
                </a:solidFill>
                <a:latin typeface="Times New Roman" panose="02020603050405020304" pitchFamily="18" charset="0"/>
                <a:cs typeface="Times New Roman" panose="02020603050405020304" pitchFamily="18" charset="0"/>
              </a:rPr>
              <a:t>Center</a:t>
            </a:r>
            <a:endParaRPr lang="en-US" sz="8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Subtitle 2"/>
          <p:cNvSpPr txBox="1">
            <a:spLocks/>
          </p:cNvSpPr>
          <p:nvPr/>
        </p:nvSpPr>
        <p:spPr>
          <a:xfrm>
            <a:off x="6593304" y="5444290"/>
            <a:ext cx="5130011" cy="1004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chemeClr val="tx1">
                    <a:lumMod val="85000"/>
                    <a:lumOff val="15000"/>
                  </a:schemeClr>
                </a:solidFill>
                <a:latin typeface="Times New Roman" panose="02020603050405020304" pitchFamily="18" charset="0"/>
                <a:cs typeface="Times New Roman" panose="02020603050405020304" pitchFamily="18" charset="0"/>
              </a:rPr>
              <a:t>John Stephens </a:t>
            </a:r>
          </a:p>
          <a:p>
            <a:pPr marL="0" indent="0" algn="r">
              <a:buNone/>
            </a:pPr>
            <a:r>
              <a:rPr lang="en-US" sz="3200" dirty="0" smtClean="0">
                <a:solidFill>
                  <a:schemeClr val="tx1">
                    <a:lumMod val="85000"/>
                    <a:lumOff val="15000"/>
                  </a:schemeClr>
                </a:solidFill>
                <a:latin typeface="Times New Roman" panose="02020603050405020304" pitchFamily="18" charset="0"/>
                <a:cs typeface="Times New Roman" panose="02020603050405020304" pitchFamily="18" charset="0"/>
              </a:rPr>
              <a:t>EXECUTIVE DIRECTOR</a:t>
            </a:r>
            <a:endParaRPr lang="en-US" sz="3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1105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915" y="2695068"/>
            <a:ext cx="5620390" cy="2869098"/>
          </a:xfrm>
          <a:prstGeom prst="rect">
            <a:avLst/>
          </a:prstGeom>
          <a:ln w="38100">
            <a:solidFill>
              <a:schemeClr val="tx1"/>
            </a:solidFill>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4337" r="70392" b="8157"/>
          <a:stretch/>
        </p:blipFill>
        <p:spPr>
          <a:xfrm>
            <a:off x="5793530" y="399170"/>
            <a:ext cx="5223423" cy="6093995"/>
          </a:xfrm>
          <a:prstGeom prst="rect">
            <a:avLst/>
          </a:prstGeom>
          <a:ln w="38100">
            <a:solidFill>
              <a:schemeClr val="tx1"/>
            </a:solidFill>
          </a:ln>
        </p:spPr>
      </p:pic>
      <p:sp>
        <p:nvSpPr>
          <p:cNvPr id="6" name="Rectangle 5"/>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16200000">
            <a:off x="3835228" y="3143085"/>
            <a:ext cx="2002456" cy="186602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07" y="563856"/>
            <a:ext cx="4282144" cy="13381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761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3752" y="381499"/>
            <a:ext cx="9509760" cy="727357"/>
          </a:xfrm>
        </p:spPr>
        <p:txBody>
          <a:bodyPr>
            <a:normAutofit fontScale="90000"/>
          </a:bodyPr>
          <a:lstStyle/>
          <a:p>
            <a:pPr algn="ctr"/>
            <a:r>
              <a:rPr lang="en-US" sz="4800" kern="0" cap="small" dirty="0" smtClean="0">
                <a:latin typeface="Times New Roman" panose="02020603050405020304" pitchFamily="18" charset="0"/>
                <a:cs typeface="Times New Roman" panose="02020603050405020304" pitchFamily="18" charset="0"/>
              </a:rPr>
              <a:t>INVESTING IN </a:t>
            </a:r>
            <a:endParaRPr lang="en-US" sz="4800" kern="0" cap="small" dirty="0">
              <a:solidFill>
                <a:srgbClr val="7D6247"/>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a:xfrm>
            <a:off x="7259811" y="2881366"/>
            <a:ext cx="4856594" cy="2778772"/>
          </a:xfrm>
        </p:spPr>
        <p:txBody>
          <a:bodyPr>
            <a:normAutofit/>
          </a:bodyPr>
          <a:lstStyle/>
          <a:p>
            <a:r>
              <a:rPr lang="en-US" b="0" cap="none" dirty="0">
                <a:latin typeface="Times New Roman" panose="02020603050405020304" pitchFamily="18" charset="0"/>
                <a:cs typeface="Times New Roman" panose="02020603050405020304" pitchFamily="18" charset="0"/>
              </a:rPr>
              <a:t>Swinomish Program will mitigate community impacts of the opioid crisis </a:t>
            </a:r>
          </a:p>
          <a:p>
            <a:endParaRPr lang="en-US" b="0" cap="none" dirty="0">
              <a:latin typeface="Times New Roman" panose="02020603050405020304" pitchFamily="18" charset="0"/>
              <a:cs typeface="Times New Roman" panose="02020603050405020304" pitchFamily="18" charset="0"/>
            </a:endParaRPr>
          </a:p>
          <a:p>
            <a:r>
              <a:rPr lang="en-US" b="0" cap="none" dirty="0">
                <a:latin typeface="Times New Roman" panose="02020603050405020304" pitchFamily="18" charset="0"/>
                <a:cs typeface="Times New Roman" panose="02020603050405020304" pitchFamily="18" charset="0"/>
              </a:rPr>
              <a:t>Will alleviate burdens on first responders, public hospitals, law enforcement </a:t>
            </a:r>
            <a:endParaRPr lang="en-US" sz="2000" b="0" cap="none" dirty="0">
              <a:solidFill>
                <a:srgbClr val="624D38"/>
              </a:solidFill>
              <a:latin typeface="Times New Roman" panose="02020603050405020304" pitchFamily="18" charset="0"/>
              <a:cs typeface="Times New Roman" panose="02020603050405020304" pitchFamily="18" charset="0"/>
            </a:endParaRPr>
          </a:p>
        </p:txBody>
      </p:sp>
      <p:cxnSp>
        <p:nvCxnSpPr>
          <p:cNvPr id="3" name="Straight Connector 2"/>
          <p:cNvCxnSpPr>
            <a:cxnSpLocks/>
          </p:cNvCxnSpPr>
          <p:nvPr/>
        </p:nvCxnSpPr>
        <p:spPr>
          <a:xfrm>
            <a:off x="1409452" y="2042829"/>
            <a:ext cx="9233474" cy="0"/>
          </a:xfrm>
          <a:prstGeom prst="line">
            <a:avLst/>
          </a:prstGeom>
          <a:ln w="76200">
            <a:solidFill>
              <a:srgbClr val="06677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15922" y="6488668"/>
            <a:ext cx="487607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3"/>
              </a:rPr>
              <a:t>http://www.journalofsubstanceabusetreatment.com</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8729" y="2475381"/>
            <a:ext cx="4505071" cy="4013287"/>
          </a:xfrm>
          <a:prstGeom prst="rect">
            <a:avLst/>
          </a:prstGeom>
          <a:ln w="57150">
            <a:solidFill>
              <a:srgbClr val="06677E">
                <a:alpha val="97000"/>
              </a:srgbClr>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400" dirty="0">
                <a:latin typeface="Times New Roman" panose="02020603050405020304" pitchFamily="18" charset="0"/>
                <a:cs typeface="Times New Roman" panose="02020603050405020304" pitchFamily="18" charset="0"/>
              </a:rPr>
              <a:t>“[M]</a:t>
            </a:r>
            <a:r>
              <a:rPr lang="en-US" sz="2400" dirty="0" err="1">
                <a:latin typeface="Times New Roman" panose="02020603050405020304" pitchFamily="18" charset="0"/>
                <a:cs typeface="Times New Roman" panose="02020603050405020304" pitchFamily="18" charset="0"/>
              </a:rPr>
              <a:t>edication</a:t>
            </a:r>
            <a:r>
              <a:rPr lang="en-US" sz="2400" dirty="0">
                <a:latin typeface="Times New Roman" panose="02020603050405020304" pitchFamily="18" charset="0"/>
                <a:cs typeface="Times New Roman" panose="02020603050405020304" pitchFamily="18" charset="0"/>
              </a:rPr>
              <a:t>-assisted therapy is associated with reduced general health care expenditures and utilization, such as inpatient hospital admissions and outpatient emergency department visits” </a:t>
            </a:r>
          </a:p>
          <a:p>
            <a:pPr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Mohlman</a:t>
            </a:r>
            <a:r>
              <a:rPr lang="en-US" sz="2400" dirty="0">
                <a:latin typeface="Times New Roman" panose="02020603050405020304" pitchFamily="18" charset="0"/>
                <a:cs typeface="Times New Roman" panose="02020603050405020304" pitchFamily="18" charset="0"/>
              </a:rPr>
              <a:t>, et. al.</a:t>
            </a:r>
            <a:endParaRPr lang="en-US" sz="2400" dirty="0"/>
          </a:p>
        </p:txBody>
      </p:sp>
      <p:sp>
        <p:nvSpPr>
          <p:cNvPr id="6" name="Rectangle 5"/>
          <p:cNvSpPr/>
          <p:nvPr/>
        </p:nvSpPr>
        <p:spPr>
          <a:xfrm>
            <a:off x="2609147" y="966775"/>
            <a:ext cx="7548861" cy="923330"/>
          </a:xfrm>
          <a:prstGeom prst="rect">
            <a:avLst/>
          </a:prstGeom>
        </p:spPr>
        <p:txBody>
          <a:bodyPr wrap="none">
            <a:spAutoFit/>
          </a:bodyPr>
          <a:lstStyle/>
          <a:p>
            <a:r>
              <a:rPr lang="en-US" sz="5400" kern="0" dirty="0" smtClean="0">
                <a:latin typeface="Lucida Handwriting" panose="03010101010101010101" pitchFamily="66" charset="0"/>
                <a:cs typeface="Times New Roman" panose="02020603050405020304" pitchFamily="18" charset="0"/>
              </a:rPr>
              <a:t>Safer Communities</a:t>
            </a:r>
            <a:endParaRPr lang="en-US" sz="5400" dirty="0">
              <a:latin typeface="Lucida Handwriting" panose="03010101010101010101" pitchFamily="66" charset="0"/>
            </a:endParaRPr>
          </a:p>
        </p:txBody>
      </p:sp>
      <p:sp>
        <p:nvSpPr>
          <p:cNvPr id="10" name="Right Arrow 9"/>
          <p:cNvSpPr/>
          <p:nvPr/>
        </p:nvSpPr>
        <p:spPr>
          <a:xfrm>
            <a:off x="6103111" y="3327400"/>
            <a:ext cx="996911" cy="317500"/>
          </a:xfrm>
          <a:prstGeom prst="rightArrow">
            <a:avLst/>
          </a:prstGeom>
          <a:solidFill>
            <a:srgbClr val="066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103111" y="4886598"/>
            <a:ext cx="996911" cy="317500"/>
          </a:xfrm>
          <a:prstGeom prst="rightArrow">
            <a:avLst/>
          </a:prstGeom>
          <a:solidFill>
            <a:srgbClr val="066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13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5872" y="2256456"/>
            <a:ext cx="8608270" cy="4486275"/>
          </a:xfrm>
        </p:spPr>
        <p:txBody>
          <a:bodyPr>
            <a:normAutofit/>
          </a:bodyPr>
          <a:lstStyle/>
          <a:p>
            <a:pPr marL="0" indent="0">
              <a:buNone/>
            </a:pPr>
            <a:r>
              <a:rPr lang="en-US" sz="3400" dirty="0" smtClean="0">
                <a:latin typeface="Times New Roman" panose="02020603050405020304" pitchFamily="18" charset="0"/>
                <a:cs typeface="Times New Roman" panose="02020603050405020304" pitchFamily="18" charset="0"/>
              </a:rPr>
              <a:t>CEO </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smtClean="0">
                <a:latin typeface="Times New Roman" panose="02020603050405020304" pitchFamily="18" charset="0"/>
                <a:cs typeface="Times New Roman" panose="02020603050405020304" pitchFamily="18" charset="0"/>
              </a:rPr>
              <a:t>Program Sponsor/Director </a:t>
            </a:r>
          </a:p>
          <a:p>
            <a:pPr marL="0" indent="0">
              <a:buNone/>
            </a:pPr>
            <a:r>
              <a:rPr lang="en-US" sz="3400" dirty="0" smtClean="0">
                <a:latin typeface="Times New Roman" panose="02020603050405020304" pitchFamily="18" charset="0"/>
                <a:cs typeface="Times New Roman" panose="02020603050405020304" pitchFamily="18" charset="0"/>
              </a:rPr>
              <a:t>Medical Director</a:t>
            </a:r>
            <a:r>
              <a:rPr lang="en-US" sz="3400" dirty="0">
                <a:latin typeface="Times New Roman" panose="02020603050405020304" pitchFamily="18" charset="0"/>
                <a:cs typeface="Times New Roman" panose="02020603050405020304" pitchFamily="18" charset="0"/>
              </a:rPr>
              <a:t> </a:t>
            </a:r>
          </a:p>
          <a:p>
            <a:pPr marL="0" indent="0">
              <a:buNone/>
            </a:pPr>
            <a:r>
              <a:rPr lang="en-US" sz="3400" dirty="0" smtClean="0">
                <a:latin typeface="Times New Roman" panose="02020603050405020304" pitchFamily="18" charset="0"/>
                <a:cs typeface="Times New Roman" panose="02020603050405020304" pitchFamily="18" charset="0"/>
              </a:rPr>
              <a:t>Medical Staff</a:t>
            </a:r>
          </a:p>
          <a:p>
            <a:pPr lvl="2"/>
            <a:r>
              <a:rPr lang="en-US" sz="3400" i="1" dirty="0" smtClean="0">
                <a:latin typeface="Times New Roman" panose="02020603050405020304" pitchFamily="18" charset="0"/>
                <a:cs typeface="Times New Roman" panose="02020603050405020304" pitchFamily="18" charset="0"/>
              </a:rPr>
              <a:t>3 LPNs, RN, PA, ARNP</a:t>
            </a:r>
          </a:p>
          <a:p>
            <a:pPr marL="0" indent="0">
              <a:buNone/>
            </a:pPr>
            <a:r>
              <a:rPr lang="en-US" sz="3400" dirty="0" smtClean="0">
                <a:latin typeface="Times New Roman" panose="02020603050405020304" pitchFamily="18" charset="0"/>
                <a:cs typeface="Times New Roman" panose="02020603050405020304" pitchFamily="18" charset="0"/>
              </a:rPr>
              <a:t>Chemical Dependency Professional</a:t>
            </a:r>
          </a:p>
          <a:p>
            <a:pPr lvl="2"/>
            <a:r>
              <a:rPr lang="en-US" sz="3400" i="1" dirty="0" smtClean="0">
                <a:latin typeface="Times New Roman" panose="02020603050405020304" pitchFamily="18" charset="0"/>
                <a:cs typeface="Times New Roman" panose="02020603050405020304" pitchFamily="18" charset="0"/>
              </a:rPr>
              <a:t>Clinical Supervisor, 3 CDP’s, 2 </a:t>
            </a:r>
            <a:r>
              <a:rPr lang="en-US" sz="3400" i="1" dirty="0" err="1" smtClean="0">
                <a:latin typeface="Times New Roman" panose="02020603050405020304" pitchFamily="18" charset="0"/>
                <a:cs typeface="Times New Roman" panose="02020603050405020304" pitchFamily="18" charset="0"/>
              </a:rPr>
              <a:t>CDPT’s</a:t>
            </a:r>
            <a:endParaRPr lang="en-US" sz="3400" i="1" dirty="0"/>
          </a:p>
        </p:txBody>
      </p:sp>
      <p:sp>
        <p:nvSpPr>
          <p:cNvPr id="22" name="Oval 21"/>
          <p:cNvSpPr/>
          <p:nvPr/>
        </p:nvSpPr>
        <p:spPr>
          <a:xfrm>
            <a:off x="9338248" y="3890672"/>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8502536" y="3159681"/>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838200" y="276225"/>
            <a:ext cx="10515600" cy="1044575"/>
          </a:xfrm>
        </p:spPr>
        <p:txBody>
          <a:bodyPr>
            <a:normAutofit/>
          </a:bodyPr>
          <a:lstStyle/>
          <a:p>
            <a:pPr algn="ctr"/>
            <a:r>
              <a:rPr lang="en-US" sz="5400" cap="all" dirty="0" smtClean="0">
                <a:latin typeface="Times New Roman" panose="02020603050405020304" pitchFamily="18" charset="0"/>
                <a:cs typeface="Times New Roman" panose="02020603050405020304" pitchFamily="18" charset="0"/>
              </a:rPr>
              <a:t>Personnel </a:t>
            </a:r>
            <a:endParaRPr lang="en-US" sz="5400" dirty="0">
              <a:latin typeface="Times New Roman" panose="02020603050405020304" pitchFamily="18" charset="0"/>
              <a:cs typeface="Times New Roman" panose="02020603050405020304" pitchFamily="18" charset="0"/>
            </a:endParaRPr>
          </a:p>
        </p:txBody>
      </p:sp>
      <p:sp>
        <p:nvSpPr>
          <p:cNvPr id="4" name="Rectangle 3"/>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35814" y="2339767"/>
            <a:ext cx="996911" cy="317500"/>
          </a:xfrm>
          <a:prstGeom prst="rightArrow">
            <a:avLst/>
          </a:prstGeom>
          <a:solidFill>
            <a:srgbClr val="066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37404" y="1130722"/>
            <a:ext cx="5865708" cy="646331"/>
          </a:xfrm>
          <a:prstGeom prst="rect">
            <a:avLst/>
          </a:prstGeom>
          <a:noFill/>
        </p:spPr>
        <p:txBody>
          <a:bodyPr wrap="none" rtlCol="0">
            <a:spAutoFit/>
          </a:bodyPr>
          <a:lstStyle/>
          <a:p>
            <a:r>
              <a:rPr lang="en-US" sz="3600" dirty="0">
                <a:latin typeface="Lucida Handwriting" panose="03010101010101010101" pitchFamily="66" charset="0"/>
                <a:cs typeface="Times New Roman" panose="02020603050405020304" pitchFamily="18" charset="0"/>
              </a:rPr>
              <a:t>based on 250 patients</a:t>
            </a:r>
            <a:endParaRPr lang="en-US" sz="3600" dirty="0">
              <a:latin typeface="Lucida Handwriting" panose="03010101010101010101" pitchFamily="66" charset="0"/>
            </a:endParaRPr>
          </a:p>
        </p:txBody>
      </p:sp>
      <p:cxnSp>
        <p:nvCxnSpPr>
          <p:cNvPr id="7" name="Straight Connector 6"/>
          <p:cNvCxnSpPr>
            <a:cxnSpLocks/>
          </p:cNvCxnSpPr>
          <p:nvPr/>
        </p:nvCxnSpPr>
        <p:spPr>
          <a:xfrm>
            <a:off x="1409452" y="1814229"/>
            <a:ext cx="9233474" cy="0"/>
          </a:xfrm>
          <a:prstGeom prst="line">
            <a:avLst/>
          </a:prstGeom>
          <a:ln w="76200">
            <a:solidFill>
              <a:srgbClr val="06677E"/>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735813" y="2944600"/>
            <a:ext cx="996911" cy="317500"/>
          </a:xfrm>
          <a:prstGeom prst="rightArrow">
            <a:avLst/>
          </a:prstGeom>
          <a:solidFill>
            <a:srgbClr val="066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35813" y="3599494"/>
            <a:ext cx="996911" cy="317500"/>
          </a:xfrm>
          <a:prstGeom prst="rightArrow">
            <a:avLst/>
          </a:prstGeom>
          <a:solidFill>
            <a:srgbClr val="066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35813" y="4225869"/>
            <a:ext cx="996911" cy="317500"/>
          </a:xfrm>
          <a:prstGeom prst="rightArrow">
            <a:avLst/>
          </a:prstGeom>
          <a:solidFill>
            <a:srgbClr val="066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33159" y="5270051"/>
            <a:ext cx="996911" cy="317500"/>
          </a:xfrm>
          <a:prstGeom prst="rightArrow">
            <a:avLst/>
          </a:prstGeom>
          <a:solidFill>
            <a:srgbClr val="0667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05500" y="1994341"/>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657450" y="2230057"/>
            <a:ext cx="825867"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.5 FTE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5" name="Oval 14"/>
          <p:cNvSpPr/>
          <p:nvPr/>
        </p:nvSpPr>
        <p:spPr>
          <a:xfrm>
            <a:off x="7583402" y="2523756"/>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42651" y="2778484"/>
            <a:ext cx="768159"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1</a:t>
            </a:r>
            <a:r>
              <a:rPr lang="en-US" dirty="0" smtClean="0">
                <a:solidFill>
                  <a:schemeClr val="bg1"/>
                </a:solidFill>
                <a:latin typeface="Times New Roman" panose="02020603050405020304" pitchFamily="18" charset="0"/>
                <a:cs typeface="Times New Roman" panose="02020603050405020304" pitchFamily="18" charset="0"/>
              </a:rPr>
              <a:t> FTE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398465" y="4141774"/>
            <a:ext cx="857927"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6</a:t>
            </a:r>
            <a:r>
              <a:rPr lang="en-US" dirty="0" smtClean="0">
                <a:solidFill>
                  <a:schemeClr val="bg1"/>
                </a:solidFill>
                <a:latin typeface="Times New Roman" panose="02020603050405020304" pitchFamily="18" charset="0"/>
                <a:cs typeface="Times New Roman" panose="02020603050405020304" pitchFamily="18" charset="0"/>
              </a:rPr>
              <a:t> FTEs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572598" y="3377908"/>
            <a:ext cx="825867"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.5 FTE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0" name="Oval 19"/>
          <p:cNvSpPr/>
          <p:nvPr/>
        </p:nvSpPr>
        <p:spPr>
          <a:xfrm>
            <a:off x="10202832" y="4604928"/>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0263804" y="4871387"/>
            <a:ext cx="857927"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6 FTEs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8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532" y="656395"/>
            <a:ext cx="10515600" cy="5525103"/>
          </a:xfrm>
        </p:spPr>
        <p:txBody>
          <a:bodyPr>
            <a:noAutofit/>
          </a:bodyPr>
          <a:lstStyle/>
          <a:p>
            <a:pPr marL="0" indent="0">
              <a:lnSpc>
                <a:spcPct val="100000"/>
              </a:lnSpc>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Social Worker </a:t>
            </a:r>
          </a:p>
          <a:p>
            <a:pPr marL="0" indent="0">
              <a:lnSpc>
                <a:spcPct val="100000"/>
              </a:lnSpc>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Licensed Mental Health Counselors </a:t>
            </a:r>
          </a:p>
          <a:p>
            <a:pPr lvl="2">
              <a:lnSpc>
                <a:spcPct val="100000"/>
              </a:lnSpc>
              <a:spcBef>
                <a:spcPts val="600"/>
              </a:spcBef>
              <a:spcAft>
                <a:spcPts val="600"/>
              </a:spcAft>
            </a:pPr>
            <a:r>
              <a:rPr lang="en-US" sz="3200" i="1" dirty="0" smtClean="0">
                <a:latin typeface="Times New Roman" panose="02020603050405020304" pitchFamily="18" charset="0"/>
                <a:cs typeface="Times New Roman" panose="02020603050405020304" pitchFamily="18" charset="0"/>
              </a:rPr>
              <a:t>Clinical Supervisor, 1 LMHC/CDP</a:t>
            </a:r>
          </a:p>
          <a:p>
            <a:pPr marL="0" indent="0">
              <a:lnSpc>
                <a:spcPct val="100000"/>
              </a:lnSpc>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Administration </a:t>
            </a:r>
          </a:p>
          <a:p>
            <a:pPr lvl="2">
              <a:lnSpc>
                <a:spcPct val="100000"/>
              </a:lnSpc>
              <a:spcBef>
                <a:spcPts val="600"/>
              </a:spcBef>
              <a:spcAft>
                <a:spcPts val="600"/>
              </a:spcAft>
            </a:pPr>
            <a:r>
              <a:rPr lang="en-US" sz="3200" i="1" dirty="0" smtClean="0">
                <a:latin typeface="Times New Roman" panose="02020603050405020304" pitchFamily="18" charset="0"/>
                <a:cs typeface="Times New Roman" panose="02020603050405020304" pitchFamily="18" charset="0"/>
              </a:rPr>
              <a:t>Office Manager, 2 Administrative Assistants, Child Watch Attendant</a:t>
            </a:r>
          </a:p>
          <a:p>
            <a:pPr marL="0" indent="0">
              <a:lnSpc>
                <a:spcPct val="100000"/>
              </a:lnSpc>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Billing </a:t>
            </a:r>
          </a:p>
          <a:p>
            <a:pPr marL="0" indent="0">
              <a:lnSpc>
                <a:spcPct val="100000"/>
              </a:lnSpc>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Security/Transportation</a:t>
            </a:r>
          </a:p>
          <a:p>
            <a:pPr lvl="2"/>
            <a:r>
              <a:rPr lang="en-US" sz="3200" i="1" dirty="0" smtClean="0">
                <a:latin typeface="Times New Roman" panose="02020603050405020304" pitchFamily="18" charset="0"/>
                <a:cs typeface="Times New Roman" panose="02020603050405020304" pitchFamily="18" charset="0"/>
              </a:rPr>
              <a:t>Manager, 2 Security Guards, 3 Transporters </a:t>
            </a:r>
          </a:p>
          <a:p>
            <a:pPr lvl="1"/>
            <a:endParaRPr lang="en-US" sz="3400" dirty="0" smtClean="0">
              <a:latin typeface="Times New Roman" panose="02020603050405020304" pitchFamily="18" charset="0"/>
              <a:cs typeface="Times New Roman" panose="02020603050405020304" pitchFamily="18" charset="0"/>
            </a:endParaRPr>
          </a:p>
          <a:p>
            <a:pPr lvl="1"/>
            <a:endParaRPr lang="en-US" sz="3400" dirty="0" smtClean="0">
              <a:latin typeface="Times New Roman" panose="02020603050405020304" pitchFamily="18" charset="0"/>
              <a:cs typeface="Times New Roman" panose="02020603050405020304" pitchFamily="18" charset="0"/>
            </a:endParaRPr>
          </a:p>
          <a:p>
            <a:endParaRPr lang="en-US" sz="3400" dirty="0">
              <a:latin typeface="Times New Roman" panose="02020603050405020304" pitchFamily="18" charset="0"/>
              <a:cs typeface="Times New Roman" panose="02020603050405020304" pitchFamily="18" charset="0"/>
            </a:endParaRPr>
          </a:p>
          <a:p>
            <a:pPr marL="365760" lvl="1" indent="0">
              <a:buNone/>
            </a:pPr>
            <a:endParaRPr lang="en-US" sz="3400" dirty="0">
              <a:latin typeface="Times New Roman" panose="02020603050405020304" pitchFamily="18" charset="0"/>
              <a:cs typeface="Times New Roman" panose="02020603050405020304" pitchFamily="18" charset="0"/>
            </a:endParaRPr>
          </a:p>
        </p:txBody>
      </p:sp>
      <p:sp>
        <p:nvSpPr>
          <p:cNvPr id="13" name="Oval 12"/>
          <p:cNvSpPr/>
          <p:nvPr/>
        </p:nvSpPr>
        <p:spPr>
          <a:xfrm>
            <a:off x="10160064" y="2232862"/>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10860" y="407979"/>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00910" y="656395"/>
            <a:ext cx="768159"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1 FTE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225247" y="2496770"/>
            <a:ext cx="857927"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4</a:t>
            </a:r>
            <a:r>
              <a:rPr lang="en-US" dirty="0" smtClean="0">
                <a:solidFill>
                  <a:schemeClr val="bg1"/>
                </a:solidFill>
                <a:latin typeface="Times New Roman" panose="02020603050405020304" pitchFamily="18" charset="0"/>
                <a:cs typeface="Times New Roman" panose="02020603050405020304" pitchFamily="18" charset="0"/>
              </a:rPr>
              <a:t> FTEs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4" name="Oval 13"/>
          <p:cNvSpPr/>
          <p:nvPr/>
        </p:nvSpPr>
        <p:spPr>
          <a:xfrm>
            <a:off x="10134378" y="5073335"/>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8914696" y="4043966"/>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974929" y="4299468"/>
            <a:ext cx="857927"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2 FTEs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8" name="Oval 17"/>
          <p:cNvSpPr/>
          <p:nvPr/>
        </p:nvSpPr>
        <p:spPr>
          <a:xfrm>
            <a:off x="8914696" y="1305127"/>
            <a:ext cx="932068" cy="897148"/>
          </a:xfrm>
          <a:prstGeom prst="ellipse">
            <a:avLst/>
          </a:prstGeom>
          <a:solidFill>
            <a:schemeClr val="tx1"/>
          </a:solidFill>
          <a:ln w="60325">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987629" y="1547929"/>
            <a:ext cx="857927"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2 FTEs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199847" y="5324543"/>
            <a:ext cx="857927" cy="369332"/>
          </a:xfrm>
          <a:prstGeom prst="rect">
            <a:avLst/>
          </a:prstGeom>
          <a:noFill/>
        </p:spPr>
        <p:txBody>
          <a:bodyPr wrap="none" rtlCol="0">
            <a:spAutoFit/>
          </a:bodyPr>
          <a:lstStyle/>
          <a:p>
            <a:r>
              <a:rPr lang="en-US" dirty="0">
                <a:solidFill>
                  <a:schemeClr val="bg1"/>
                </a:solidFill>
                <a:latin typeface="Times New Roman" panose="02020603050405020304" pitchFamily="18" charset="0"/>
                <a:cs typeface="Times New Roman" panose="02020603050405020304" pitchFamily="18" charset="0"/>
              </a:rPr>
              <a:t>6</a:t>
            </a:r>
            <a:r>
              <a:rPr lang="en-US" dirty="0" smtClean="0">
                <a:solidFill>
                  <a:schemeClr val="bg1"/>
                </a:solidFill>
                <a:latin typeface="Times New Roman" panose="02020603050405020304" pitchFamily="18" charset="0"/>
                <a:cs typeface="Times New Roman" panose="02020603050405020304" pitchFamily="18" charset="0"/>
              </a:rPr>
              <a:t> FTEs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67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458" y="375947"/>
            <a:ext cx="8692276" cy="938784"/>
          </a:xfrm>
        </p:spPr>
        <p:txBody>
          <a:bodyPr>
            <a:noAutofit/>
          </a:bodyPr>
          <a:lstStyle/>
          <a:p>
            <a:r>
              <a:rPr lang="en-US" sz="4800" dirty="0">
                <a:latin typeface="Times New Roman" panose="02020603050405020304" pitchFamily="18" charset="0"/>
                <a:cs typeface="Times New Roman" panose="02020603050405020304" pitchFamily="18" charset="0"/>
              </a:rPr>
              <a:t>didgʷálič </a:t>
            </a:r>
            <a:r>
              <a:rPr lang="en-US" sz="4800" dirty="0" smtClean="0">
                <a:latin typeface="Times New Roman" panose="02020603050405020304" pitchFamily="18" charset="0"/>
                <a:cs typeface="Times New Roman" panose="02020603050405020304" pitchFamily="18" charset="0"/>
              </a:rPr>
              <a:t>Organizational </a:t>
            </a:r>
            <a:r>
              <a:rPr lang="en-US" sz="4800" dirty="0">
                <a:latin typeface="Times New Roman" panose="02020603050405020304" pitchFamily="18" charset="0"/>
                <a:cs typeface="Times New Roman" panose="02020603050405020304" pitchFamily="18" charset="0"/>
              </a:rPr>
              <a:t>Chart </a:t>
            </a:r>
          </a:p>
        </p:txBody>
      </p:sp>
      <p:graphicFrame>
        <p:nvGraphicFramePr>
          <p:cNvPr id="6" name="Content Placeholder 5" descr="Horizontal Organization Chart" title="SmartArt"/>
          <p:cNvGraphicFramePr>
            <a:graphicFrameLocks noGrp="1"/>
          </p:cNvGraphicFramePr>
          <p:nvPr>
            <p:ph idx="1"/>
            <p:extLst>
              <p:ext uri="{D42A27DB-BD31-4B8C-83A1-F6EECF244321}">
                <p14:modId xmlns:p14="http://schemas.microsoft.com/office/powerpoint/2010/main" val="3770168052"/>
              </p:ext>
            </p:extLst>
          </p:nvPr>
        </p:nvGraphicFramePr>
        <p:xfrm>
          <a:off x="2185054" y="1314731"/>
          <a:ext cx="10134225" cy="508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92505" y="2085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21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9000" b="-9000"/>
          </a:stretch>
        </a:blipFill>
        <a:effectLst/>
      </p:bgPr>
    </p:bg>
    <p:spTree>
      <p:nvGrpSpPr>
        <p:cNvPr id="1" name=""/>
        <p:cNvGrpSpPr/>
        <p:nvPr/>
      </p:nvGrpSpPr>
      <p:grpSpPr>
        <a:xfrm>
          <a:off x="0" y="0"/>
          <a:ext cx="0" cy="0"/>
          <a:chOff x="0" y="0"/>
          <a:chExt cx="0" cy="0"/>
        </a:xfrm>
      </p:grpSpPr>
      <p:cxnSp>
        <p:nvCxnSpPr>
          <p:cNvPr id="5" name="Straight Connector 4"/>
          <p:cNvCxnSpPr>
            <a:cxnSpLocks/>
          </p:cNvCxnSpPr>
          <p:nvPr/>
        </p:nvCxnSpPr>
        <p:spPr>
          <a:xfrm>
            <a:off x="926551" y="2354436"/>
            <a:ext cx="10507850" cy="325"/>
          </a:xfrm>
          <a:prstGeom prst="line">
            <a:avLst/>
          </a:prstGeom>
          <a:ln w="76200">
            <a:solidFill>
              <a:srgbClr val="06677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78376" y="321383"/>
            <a:ext cx="8204200" cy="1831271"/>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Individuals are treated for the </a:t>
            </a:r>
            <a:r>
              <a:rPr lang="en-US" sz="4400" dirty="0">
                <a:latin typeface="Times New Roman" panose="02020603050405020304" pitchFamily="18" charset="0"/>
                <a:cs typeface="Times New Roman" panose="02020603050405020304" pitchFamily="18" charset="0"/>
              </a:rPr>
              <a:t>physiological</a:t>
            </a:r>
            <a:r>
              <a:rPr lang="en-US" sz="40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psychological</a:t>
            </a:r>
            <a:r>
              <a:rPr lang="en-US" sz="32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4400" cap="small" dirty="0">
                <a:latin typeface="Times New Roman" panose="02020603050405020304" pitchFamily="18" charset="0"/>
                <a:cs typeface="Times New Roman" panose="02020603050405020304" pitchFamily="18" charset="0"/>
              </a:rPr>
              <a:t>spirit</a:t>
            </a:r>
            <a:r>
              <a:rPr lang="en-US" sz="4400" b="1" cap="small" dirty="0">
                <a:latin typeface="Times New Roman" panose="02020603050405020304" pitchFamily="18" charset="0"/>
                <a:cs typeface="Times New Roman" panose="02020603050405020304" pitchFamily="18" charset="0"/>
              </a:rPr>
              <a:t>u</a:t>
            </a:r>
            <a:r>
              <a:rPr lang="en-US" sz="4400" cap="small" dirty="0">
                <a:latin typeface="Times New Roman" panose="02020603050405020304" pitchFamily="18" charset="0"/>
                <a:cs typeface="Times New Roman" panose="02020603050405020304" pitchFamily="18" charset="0"/>
              </a:rPr>
              <a:t>al</a:t>
            </a:r>
            <a:r>
              <a:rPr lang="en-US" sz="2800" dirty="0">
                <a:latin typeface="Times New Roman" panose="02020603050405020304" pitchFamily="18" charset="0"/>
                <a:cs typeface="Times New Roman" panose="02020603050405020304" pitchFamily="18" charset="0"/>
              </a:rPr>
              <a:t> effects of </a:t>
            </a:r>
          </a:p>
          <a:p>
            <a:pPr algn="ctr">
              <a:spcBef>
                <a:spcPts val="600"/>
              </a:spcBef>
            </a:pPr>
            <a:r>
              <a:rPr lang="en-US" sz="2800" dirty="0">
                <a:latin typeface="Times New Roman" panose="02020603050405020304" pitchFamily="18" charset="0"/>
                <a:cs typeface="Times New Roman" panose="02020603050405020304" pitchFamily="18" charset="0"/>
              </a:rPr>
              <a:t>the disease of chemical dependency.</a:t>
            </a:r>
            <a:endParaRPr lang="en-US" sz="2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52" y="2758324"/>
            <a:ext cx="5188528" cy="3459018"/>
          </a:xfrm>
          <a:prstGeom prst="rect">
            <a:avLst/>
          </a:prstGeom>
          <a:ln w="57150" cap="sq">
            <a:solidFill>
              <a:srgbClr val="06677E"/>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290262" y="3112054"/>
            <a:ext cx="5366485" cy="1168077"/>
          </a:xfrm>
          <a:prstGeom prst="rect">
            <a:avLst/>
          </a:prstGeom>
          <a:noFill/>
          <a:ln w="76200">
            <a:solidFill>
              <a:schemeClr val="bg1"/>
            </a:solidFill>
          </a:ln>
        </p:spPr>
        <p:txBody>
          <a:bodyPr wrap="square" rtlCol="0">
            <a:spAutoFit/>
          </a:bodyPr>
          <a:lstStyle/>
          <a:p>
            <a:pPr algn="ctr">
              <a:lnSpc>
                <a:spcPct val="120000"/>
              </a:lnSpc>
            </a:pPr>
            <a:r>
              <a:rPr lang="en-US" sz="2000" dirty="0">
                <a:latin typeface="Times New Roman" panose="02020603050405020304" pitchFamily="18" charset="0"/>
                <a:cs typeface="Times New Roman" panose="02020603050405020304" pitchFamily="18" charset="0"/>
              </a:rPr>
              <a:t>The holistic </a:t>
            </a:r>
            <a:r>
              <a:rPr lang="en-US" sz="2000" dirty="0" smtClean="0">
                <a:latin typeface="Times New Roman" panose="02020603050405020304" pitchFamily="18" charset="0"/>
                <a:cs typeface="Times New Roman" panose="02020603050405020304" pitchFamily="18" charset="0"/>
              </a:rPr>
              <a:t>design of the building creates </a:t>
            </a:r>
            <a:r>
              <a:rPr lang="en-US" sz="2000" dirty="0">
                <a:latin typeface="Times New Roman" panose="02020603050405020304" pitchFamily="18" charset="0"/>
                <a:cs typeface="Times New Roman" panose="02020603050405020304" pitchFamily="18" charset="0"/>
              </a:rPr>
              <a:t>a natural flow </a:t>
            </a:r>
            <a:r>
              <a:rPr lang="en-US" sz="2000" dirty="0" smtClean="0">
                <a:latin typeface="Times New Roman" panose="02020603050405020304" pitchFamily="18" charset="0"/>
                <a:cs typeface="Times New Roman" panose="02020603050405020304" pitchFamily="18" charset="0"/>
              </a:rPr>
              <a:t>and protects </a:t>
            </a:r>
            <a:r>
              <a:rPr lang="en-US" sz="2000" dirty="0">
                <a:latin typeface="Times New Roman" panose="02020603050405020304" pitchFamily="18" charset="0"/>
                <a:cs typeface="Times New Roman" panose="02020603050405020304" pitchFamily="18" charset="0"/>
              </a:rPr>
              <a:t>patient confidentiality and </a:t>
            </a:r>
            <a:r>
              <a:rPr lang="en-US" sz="2000" dirty="0" smtClean="0">
                <a:latin typeface="Times New Roman" panose="02020603050405020304" pitchFamily="18" charset="0"/>
                <a:cs typeface="Times New Roman" panose="02020603050405020304" pitchFamily="18" charset="0"/>
              </a:rPr>
              <a:t>dignity</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290263" y="4772438"/>
            <a:ext cx="5366485" cy="1200329"/>
          </a:xfrm>
          <a:prstGeom prst="rect">
            <a:avLst/>
          </a:prstGeom>
          <a:noFill/>
          <a:ln w="76200">
            <a:solidFill>
              <a:schemeClr val="bg1"/>
            </a:solidFill>
          </a:ln>
        </p:spPr>
        <p:txBody>
          <a:bodyPr wrap="square" rtlCol="0">
            <a:spAutoFit/>
          </a:bodyPr>
          <a:lstStyle/>
          <a:p>
            <a:pPr algn="ctr">
              <a:lnSpc>
                <a:spcPct val="120000"/>
              </a:lnSpc>
            </a:pPr>
            <a:r>
              <a:rPr lang="en-US" sz="2000" dirty="0" smtClean="0">
                <a:latin typeface="Times New Roman" panose="02020603050405020304" pitchFamily="18" charset="0"/>
                <a:cs typeface="Times New Roman" panose="02020603050405020304" pitchFamily="18" charset="0"/>
              </a:rPr>
              <a:t>The “whole person” model treats substance use disorder in its entirety – a complete treatment plan is created to address the needs of  each client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1036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1252200" cy="1690688"/>
          </a:xfrm>
        </p:spPr>
        <p:txBody>
          <a:bodyPr>
            <a:normAutofit/>
          </a:bodyPr>
          <a:lstStyle/>
          <a:p>
            <a:r>
              <a:rPr lang="en-US" sz="5400" dirty="0" smtClean="0">
                <a:latin typeface="Times New Roman" panose="02020603050405020304" pitchFamily="18" charset="0"/>
                <a:cs typeface="Times New Roman" panose="02020603050405020304" pitchFamily="18" charset="0"/>
              </a:rPr>
              <a:t>How does		 	     work?</a:t>
            </a:r>
            <a:endParaRPr lang="en-US" sz="5400"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724521280"/>
              </p:ext>
            </p:extLst>
          </p:nvPr>
        </p:nvGraphicFramePr>
        <p:xfrm>
          <a:off x="2690949" y="1424508"/>
          <a:ext cx="9296400" cy="591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690949" y="0"/>
            <a:ext cx="3996607" cy="1862048"/>
          </a:xfrm>
          <a:prstGeom prst="rect">
            <a:avLst/>
          </a:prstGeom>
        </p:spPr>
        <p:txBody>
          <a:bodyPr wrap="none">
            <a:spAutoFit/>
          </a:bodyPr>
          <a:lstStyle/>
          <a:p>
            <a:r>
              <a:rPr lang="en-US" sz="11500" dirty="0">
                <a:solidFill>
                  <a:srgbClr val="06677E"/>
                </a:solidFill>
                <a:latin typeface="Castellar" panose="020A0402060406010301" pitchFamily="18" charset="0"/>
                <a:cs typeface="Times New Roman" panose="02020603050405020304" pitchFamily="18" charset="0"/>
              </a:rPr>
              <a:t>MAT</a:t>
            </a:r>
            <a:endParaRPr lang="en-US" sz="11500" dirty="0">
              <a:solidFill>
                <a:srgbClr val="06677E"/>
              </a:solidFill>
              <a:latin typeface="Castellar" panose="020A0402060406010301" pitchFamily="18" charset="0"/>
            </a:endParaRPr>
          </a:p>
        </p:txBody>
      </p:sp>
      <p:sp>
        <p:nvSpPr>
          <p:cNvPr id="9" name="TextBox 8"/>
          <p:cNvSpPr txBox="1"/>
          <p:nvPr/>
        </p:nvSpPr>
        <p:spPr>
          <a:xfrm>
            <a:off x="2324843" y="1319313"/>
            <a:ext cx="4770858" cy="584775"/>
          </a:xfrm>
          <a:prstGeom prst="rect">
            <a:avLst/>
          </a:prstGeom>
          <a:noFill/>
        </p:spPr>
        <p:txBody>
          <a:bodyPr wrap="none" rtlCol="0">
            <a:spAutoFit/>
          </a:bodyPr>
          <a:lstStyle/>
          <a:p>
            <a:r>
              <a:rPr lang="en-US" sz="3200" i="1" dirty="0" smtClean="0">
                <a:latin typeface="Times New Roman" panose="02020603050405020304" pitchFamily="18" charset="0"/>
                <a:cs typeface="Times New Roman" panose="02020603050405020304" pitchFamily="18" charset="0"/>
              </a:rPr>
              <a:t>medication assisted therapy</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65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7" name="TextBox 6"/>
          <p:cNvSpPr txBox="1"/>
          <p:nvPr/>
        </p:nvSpPr>
        <p:spPr>
          <a:xfrm>
            <a:off x="5465067" y="155714"/>
            <a:ext cx="6248400" cy="707886"/>
          </a:xfrm>
          <a:prstGeom prst="rect">
            <a:avLst/>
          </a:prstGeom>
          <a:noFill/>
        </p:spPr>
        <p:txBody>
          <a:bodyPr wrap="square" rtlCol="0">
            <a:spAutoFit/>
          </a:bodyPr>
          <a:lstStyle/>
          <a:p>
            <a:pPr algn="ctr"/>
            <a:r>
              <a:rPr lang="en-US" sz="4000" dirty="0" smtClean="0">
                <a:solidFill>
                  <a:srgbClr val="06677E"/>
                </a:solidFill>
                <a:latin typeface="Felix Titling" panose="04060505060202020A04" pitchFamily="82" charset="0"/>
              </a:rPr>
              <a:t>OPIOIDS IN THE BODY</a:t>
            </a:r>
            <a:endParaRPr lang="en-US" sz="4000" dirty="0">
              <a:solidFill>
                <a:srgbClr val="06677E"/>
              </a:solidFill>
              <a:latin typeface="Felix Titling" panose="04060505060202020A04" pitchFamily="82" charset="0"/>
            </a:endParaRPr>
          </a:p>
        </p:txBody>
      </p:sp>
      <p:sp>
        <p:nvSpPr>
          <p:cNvPr id="8" name="TextBox 7"/>
          <p:cNvSpPr txBox="1"/>
          <p:nvPr/>
        </p:nvSpPr>
        <p:spPr>
          <a:xfrm>
            <a:off x="5283200" y="863600"/>
            <a:ext cx="681990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Opioid receptors are located within the brain, the brain stem, spinal cord, intestines as well as other organs. When the bodies naturally made endorphins or opioids are released through taking medications or use of illicit drugs such as heroin they bind to receptors in the brain and in other areas of the body. </a:t>
            </a:r>
            <a:endParaRPr lang="en-US" dirty="0">
              <a:latin typeface="Times New Roman" panose="02020603050405020304" pitchFamily="18" charset="0"/>
              <a:cs typeface="Times New Roman" panose="02020603050405020304" pitchFamily="18" charset="0"/>
            </a:endParaRPr>
          </a:p>
        </p:txBody>
      </p:sp>
      <p:sp>
        <p:nvSpPr>
          <p:cNvPr id="13" name="Oval 12"/>
          <p:cNvSpPr/>
          <p:nvPr/>
        </p:nvSpPr>
        <p:spPr>
          <a:xfrm>
            <a:off x="1436914" y="1438978"/>
            <a:ext cx="359228" cy="3265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10228" y="2653642"/>
            <a:ext cx="359228" cy="3265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13857" y="4345980"/>
            <a:ext cx="359228" cy="32657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12015" y="2713763"/>
            <a:ext cx="551542" cy="542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72100" y="4242815"/>
            <a:ext cx="551542" cy="542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12015" y="5734664"/>
            <a:ext cx="551542" cy="5426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63557" y="2640642"/>
            <a:ext cx="5666014" cy="1415772"/>
          </a:xfrm>
          <a:prstGeom prst="rect">
            <a:avLst/>
          </a:prstGeom>
          <a:noFill/>
        </p:spPr>
        <p:txBody>
          <a:bodyPr wrap="square" rtlCol="0">
            <a:spAutoFit/>
          </a:bodyPr>
          <a:lstStyle/>
          <a:p>
            <a:r>
              <a:rPr lang="en-US" sz="2200" dirty="0" smtClean="0">
                <a:solidFill>
                  <a:srgbClr val="06677E"/>
                </a:solidFill>
                <a:latin typeface="Felix Titling" panose="04060505060202020A04" pitchFamily="82" charset="0"/>
                <a:cs typeface="Times New Roman" panose="02020603050405020304" pitchFamily="18" charset="0"/>
              </a:rPr>
              <a:t>Brain: </a:t>
            </a:r>
            <a:r>
              <a:rPr lang="en-US" sz="1600" dirty="0" smtClean="0">
                <a:latin typeface="Times New Roman" panose="02020603050405020304" pitchFamily="18" charset="0"/>
                <a:cs typeface="Times New Roman" panose="02020603050405020304" pitchFamily="18" charset="0"/>
              </a:rPr>
              <a:t>There are opioid receptors located throughout the brain and trigger the brain’s reward system generating feelings of pleasure and happiness. Opioid receptors are located in the cerebral cortex, cerebellum, nucleus </a:t>
            </a:r>
            <a:r>
              <a:rPr lang="en-US" sz="1600" dirty="0" err="1" smtClean="0">
                <a:latin typeface="Times New Roman" panose="02020603050405020304" pitchFamily="18" charset="0"/>
                <a:cs typeface="Times New Roman" panose="02020603050405020304" pitchFamily="18" charset="0"/>
              </a:rPr>
              <a:t>accumens</a:t>
            </a:r>
            <a:r>
              <a:rPr lang="en-US" sz="1600" dirty="0" smtClean="0">
                <a:latin typeface="Times New Roman" panose="02020603050405020304" pitchFamily="18" charset="0"/>
                <a:cs typeface="Times New Roman" panose="02020603050405020304" pitchFamily="18" charset="0"/>
              </a:rPr>
              <a:t>, ventral tegmental area, </a:t>
            </a:r>
            <a:r>
              <a:rPr lang="en-US" sz="1600" dirty="0" err="1" smtClean="0">
                <a:latin typeface="Times New Roman" panose="02020603050405020304" pitchFamily="18" charset="0"/>
                <a:cs typeface="Times New Roman" panose="02020603050405020304" pitchFamily="18" charset="0"/>
              </a:rPr>
              <a:t>sustantia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nigra</a:t>
            </a:r>
            <a:r>
              <a:rPr lang="en-US" sz="1600" dirty="0" smtClean="0">
                <a:latin typeface="Times New Roman" panose="02020603050405020304" pitchFamily="18" charset="0"/>
                <a:cs typeface="Times New Roman" panose="02020603050405020304" pitchFamily="18" charset="0"/>
              </a:rPr>
              <a:t> as well as the hypothalamus.</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907314" y="4187968"/>
            <a:ext cx="6096000" cy="1169551"/>
          </a:xfrm>
          <a:prstGeom prst="rect">
            <a:avLst/>
          </a:prstGeom>
        </p:spPr>
        <p:txBody>
          <a:bodyPr>
            <a:spAutoFit/>
          </a:bodyPr>
          <a:lstStyle/>
          <a:p>
            <a:r>
              <a:rPr lang="en-US" sz="2200" dirty="0" smtClean="0">
                <a:solidFill>
                  <a:srgbClr val="06677E"/>
                </a:solidFill>
                <a:latin typeface="Felix Titling" panose="04060505060202020A04" pitchFamily="82" charset="0"/>
                <a:cs typeface="Times New Roman" panose="02020603050405020304" pitchFamily="18" charset="0"/>
              </a:rPr>
              <a:t>Brain Stem: </a:t>
            </a:r>
            <a:r>
              <a:rPr lang="en-US" sz="1600" dirty="0" smtClean="0">
                <a:latin typeface="Times New Roman" panose="02020603050405020304" pitchFamily="18" charset="0"/>
                <a:cs typeface="Times New Roman" panose="02020603050405020304" pitchFamily="18" charset="0"/>
              </a:rPr>
              <a:t>The brain stem controls the bodies autonomic system such as breathing. When opioids bind to the receptors in the brain stem, breathing is slowed, the person experiences the feeling of relaxation and pain relief. </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5936342" y="5590673"/>
            <a:ext cx="6096000" cy="1169551"/>
          </a:xfrm>
          <a:prstGeom prst="rect">
            <a:avLst/>
          </a:prstGeom>
        </p:spPr>
        <p:txBody>
          <a:bodyPr>
            <a:spAutoFit/>
          </a:bodyPr>
          <a:lstStyle/>
          <a:p>
            <a:r>
              <a:rPr lang="en-US" sz="2200" dirty="0" smtClean="0">
                <a:solidFill>
                  <a:srgbClr val="06677E"/>
                </a:solidFill>
                <a:latin typeface="Felix Titling" panose="04060505060202020A04" pitchFamily="82" charset="0"/>
                <a:cs typeface="Times New Roman" panose="02020603050405020304" pitchFamily="18" charset="0"/>
              </a:rPr>
              <a:t>Spinal Cord: </a:t>
            </a:r>
            <a:r>
              <a:rPr lang="en-US" sz="1600" dirty="0" smtClean="0">
                <a:latin typeface="Times New Roman" panose="02020603050405020304" pitchFamily="18" charset="0"/>
                <a:cs typeface="Times New Roman" panose="02020603050405020304" pitchFamily="18" charset="0"/>
              </a:rPr>
              <a:t>The opioid receptors in the spinal cord reduce pain signals from a point of injury, surgical procedure or sickness. The interference in the pain perception is the intended function when opioids are prescribed. </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26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5842719"/>
              </p:ext>
            </p:extLst>
          </p:nvPr>
        </p:nvGraphicFramePr>
        <p:xfrm>
          <a:off x="4079511" y="673240"/>
          <a:ext cx="6477000" cy="5551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3562" name="Rectangle 10"/>
          <p:cNvSpPr>
            <a:spLocks noGrp="1" noRot="1" noChangeArrowheads="1"/>
          </p:cNvSpPr>
          <p:nvPr>
            <p:ph type="title" idx="4294967295"/>
          </p:nvPr>
        </p:nvSpPr>
        <p:spPr>
          <a:xfrm>
            <a:off x="463592" y="449751"/>
            <a:ext cx="5424742" cy="1489581"/>
          </a:xfrm>
          <a:ln w="28575">
            <a:solidFill>
              <a:srgbClr val="06677E"/>
            </a:solidFill>
          </a:ln>
        </p:spPr>
        <p:txBody>
          <a:bodyPr>
            <a:noAutofit/>
          </a:bodyPr>
          <a:lstStyle/>
          <a:p>
            <a:pPr algn="ctr"/>
            <a:r>
              <a:rPr lang="en-US" altLang="en-US" sz="4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Treatment Overview</a:t>
            </a:r>
            <a:br>
              <a:rPr lang="en-US" altLang="en-US" sz="4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altLang="en-US" sz="4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of Opioid Dependence</a:t>
            </a:r>
          </a:p>
        </p:txBody>
      </p:sp>
      <p:sp>
        <p:nvSpPr>
          <p:cNvPr id="4" name="Rectangle 3"/>
          <p:cNvSpPr/>
          <p:nvPr/>
        </p:nvSpPr>
        <p:spPr>
          <a:xfrm>
            <a:off x="192505" y="2085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4358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105956" y="2854234"/>
            <a:ext cx="7103427" cy="3108960"/>
          </a:xfrm>
          <a:ln/>
        </p:spPr>
        <p:style>
          <a:lnRef idx="2">
            <a:schemeClr val="accent1"/>
          </a:lnRef>
          <a:fillRef idx="1">
            <a:schemeClr val="lt1"/>
          </a:fillRef>
          <a:effectRef idx="0">
            <a:schemeClr val="accent1"/>
          </a:effectRef>
          <a:fontRef idx="minor">
            <a:schemeClr val="dk1"/>
          </a:fontRef>
        </p:style>
        <p:txBody>
          <a:bodyPr>
            <a:noAutofit/>
          </a:bodyPr>
          <a:lstStyle/>
          <a:p>
            <a:endParaRPr lang="en-US" sz="2000" dirty="0">
              <a:solidFill>
                <a:schemeClr val="bg2">
                  <a:lumMod val="50000"/>
                </a:schemeClr>
              </a:solidFill>
              <a:latin typeface="Times New Roman" panose="02020603050405020304" pitchFamily="18" charset="0"/>
              <a:cs typeface="Times New Roman" panose="02020603050405020304" pitchFamily="18" charset="0"/>
            </a:endParaRPr>
          </a:p>
          <a:p>
            <a:pPr algn="ctr">
              <a:spcBef>
                <a:spcPts val="0"/>
              </a:spcBef>
            </a:pPr>
            <a:r>
              <a:rPr lang="en-US" sz="3200" dirty="0">
                <a:solidFill>
                  <a:schemeClr val="bg2">
                    <a:lumMod val="50000"/>
                  </a:schemeClr>
                </a:solidFill>
                <a:latin typeface="Times New Roman" panose="02020603050405020304" pitchFamily="18" charset="0"/>
                <a:cs typeface="Times New Roman" panose="02020603050405020304" pitchFamily="18" charset="0"/>
              </a:rPr>
              <a:t>The Swinomish Senate </a:t>
            </a:r>
            <a:r>
              <a:rPr lang="en-US" sz="3200" dirty="0" smtClean="0">
                <a:solidFill>
                  <a:schemeClr val="bg2">
                    <a:lumMod val="50000"/>
                  </a:schemeClr>
                </a:solidFill>
                <a:latin typeface="Times New Roman" panose="02020603050405020304" pitchFamily="18" charset="0"/>
                <a:cs typeface="Times New Roman" panose="02020603050405020304" pitchFamily="18" charset="0"/>
              </a:rPr>
              <a:t>knows that </a:t>
            </a:r>
            <a:r>
              <a:rPr lang="en-US" sz="3200" dirty="0">
                <a:solidFill>
                  <a:schemeClr val="bg2">
                    <a:lumMod val="50000"/>
                  </a:schemeClr>
                </a:solidFill>
                <a:latin typeface="Times New Roman" panose="02020603050405020304" pitchFamily="18" charset="0"/>
                <a:cs typeface="Times New Roman" panose="02020603050405020304" pitchFamily="18" charset="0"/>
              </a:rPr>
              <a:t>a </a:t>
            </a:r>
          </a:p>
          <a:p>
            <a:pPr algn="ctr">
              <a:spcBef>
                <a:spcPts val="0"/>
              </a:spcBef>
            </a:pPr>
            <a:r>
              <a:rPr lang="en-US" sz="3200" dirty="0">
                <a:solidFill>
                  <a:schemeClr val="bg2">
                    <a:lumMod val="50000"/>
                  </a:schemeClr>
                </a:solidFill>
                <a:latin typeface="Times New Roman" panose="02020603050405020304" pitchFamily="18" charset="0"/>
                <a:cs typeface="Times New Roman" panose="02020603050405020304" pitchFamily="18" charset="0"/>
              </a:rPr>
              <a:t>healthy and sober community isn’t just important on Reservation – </a:t>
            </a:r>
          </a:p>
          <a:p>
            <a:pPr algn="ctr">
              <a:spcBef>
                <a:spcPts val="0"/>
              </a:spcBef>
            </a:pPr>
            <a:r>
              <a:rPr lang="en-US" sz="3200" dirty="0" smtClean="0">
                <a:solidFill>
                  <a:schemeClr val="bg2">
                    <a:lumMod val="50000"/>
                  </a:schemeClr>
                </a:solidFill>
                <a:latin typeface="Times New Roman" panose="02020603050405020304" pitchFamily="18" charset="0"/>
                <a:cs typeface="Times New Roman" panose="02020603050405020304" pitchFamily="18" charset="0"/>
              </a:rPr>
              <a:t>It is </a:t>
            </a:r>
            <a:r>
              <a:rPr lang="en-US" sz="3200" dirty="0">
                <a:solidFill>
                  <a:schemeClr val="bg2">
                    <a:lumMod val="50000"/>
                  </a:schemeClr>
                </a:solidFill>
                <a:latin typeface="Times New Roman" panose="02020603050405020304" pitchFamily="18" charset="0"/>
                <a:cs typeface="Times New Roman" panose="02020603050405020304" pitchFamily="18" charset="0"/>
              </a:rPr>
              <a:t>important across our cities, counties, and </a:t>
            </a:r>
            <a:r>
              <a:rPr lang="en-US" sz="3200" dirty="0" smtClean="0">
                <a:solidFill>
                  <a:schemeClr val="bg2">
                    <a:lumMod val="50000"/>
                  </a:schemeClr>
                </a:solidFill>
                <a:latin typeface="Times New Roman" panose="02020603050405020304" pitchFamily="18" charset="0"/>
                <a:cs typeface="Times New Roman" panose="02020603050405020304" pitchFamily="18" charset="0"/>
              </a:rPr>
              <a:t>state</a:t>
            </a:r>
            <a:r>
              <a:rPr lang="en-US" sz="3200" dirty="0">
                <a:solidFill>
                  <a:schemeClr val="bg2">
                    <a:lumMod val="50000"/>
                  </a:schemeClr>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523018" y="346804"/>
            <a:ext cx="11129920" cy="2123658"/>
          </a:xfrm>
          <a:prstGeom prst="rect">
            <a:avLst/>
          </a:prstGeom>
          <a:noFill/>
        </p:spPr>
        <p:txBody>
          <a:bodyPr wrap="square" rtlCol="0">
            <a:spAutoFit/>
          </a:bodyPr>
          <a:lstStyle/>
          <a:p>
            <a:r>
              <a:rPr lang="en-US" sz="6600" i="1" dirty="0">
                <a:solidFill>
                  <a:srgbClr val="3E707E"/>
                </a:solidFill>
                <a:latin typeface="Times New Roman" panose="02020603050405020304" pitchFamily="18" charset="0"/>
                <a:cs typeface="Times New Roman" panose="02020603050405020304" pitchFamily="18" charset="0"/>
              </a:rPr>
              <a:t>Recovery is </a:t>
            </a:r>
            <a:endParaRPr lang="en-US" sz="6600" i="1" dirty="0" smtClean="0">
              <a:solidFill>
                <a:srgbClr val="3E707E"/>
              </a:solidFill>
              <a:latin typeface="Times New Roman" panose="02020603050405020304" pitchFamily="18" charset="0"/>
              <a:cs typeface="Times New Roman" panose="02020603050405020304" pitchFamily="18" charset="0"/>
            </a:endParaRPr>
          </a:p>
          <a:p>
            <a:r>
              <a:rPr lang="en-US" sz="6600" i="1" dirty="0">
                <a:solidFill>
                  <a:srgbClr val="3E707E"/>
                </a:solidFill>
                <a:latin typeface="Times New Roman" panose="02020603050405020304" pitchFamily="18" charset="0"/>
                <a:cs typeface="Times New Roman" panose="02020603050405020304" pitchFamily="18" charset="0"/>
              </a:rPr>
              <a:t>	</a:t>
            </a:r>
            <a:r>
              <a:rPr lang="en-US" sz="6600" i="1" dirty="0" smtClean="0">
                <a:solidFill>
                  <a:srgbClr val="3E707E"/>
                </a:solidFill>
                <a:latin typeface="Times New Roman" panose="02020603050405020304" pitchFamily="18" charset="0"/>
                <a:cs typeface="Times New Roman" panose="02020603050405020304" pitchFamily="18" charset="0"/>
              </a:rPr>
              <a:t>good </a:t>
            </a:r>
            <a:r>
              <a:rPr lang="en-US" sz="6600" i="1" dirty="0">
                <a:solidFill>
                  <a:srgbClr val="3E707E"/>
                </a:solidFill>
                <a:latin typeface="Times New Roman" panose="02020603050405020304" pitchFamily="18" charset="0"/>
                <a:cs typeface="Times New Roman" panose="02020603050405020304" pitchFamily="18" charset="0"/>
              </a:rPr>
              <a:t>for the neighborhood.</a:t>
            </a:r>
          </a:p>
        </p:txBody>
      </p:sp>
      <p:sp>
        <p:nvSpPr>
          <p:cNvPr id="4" name="Rectangle 3"/>
          <p:cNvSpPr/>
          <p:nvPr/>
        </p:nvSpPr>
        <p:spPr>
          <a:xfrm>
            <a:off x="192505" y="2085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30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8086" y="461901"/>
            <a:ext cx="8684342" cy="95864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Need Nationwide</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74785" y="237747"/>
            <a:ext cx="11881380"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2884" y="1571905"/>
            <a:ext cx="10654747" cy="738425"/>
          </a:xfrm>
          <a:prstGeom prst="rect">
            <a:avLst/>
          </a:prstGeom>
          <a:solidFill>
            <a:schemeClr val="bg1">
              <a:alpha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dirty="0">
                <a:solidFill>
                  <a:schemeClr val="tx1"/>
                </a:solidFill>
                <a:latin typeface="Segoe Script" panose="030B0504020000000003" pitchFamily="66" charset="0"/>
                <a:cs typeface="Times New Roman" panose="02020603050405020304" pitchFamily="18" charset="0"/>
              </a:rPr>
              <a:t>Consensus </a:t>
            </a:r>
            <a:r>
              <a:rPr lang="en-US" sz="3200" dirty="0" smtClean="0">
                <a:solidFill>
                  <a:schemeClr val="tx1"/>
                </a:solidFill>
                <a:latin typeface="Segoe Script" panose="030B0504020000000003" pitchFamily="66" charset="0"/>
                <a:cs typeface="Times New Roman" panose="02020603050405020304" pitchFamily="18" charset="0"/>
              </a:rPr>
              <a:t>among National Officials</a:t>
            </a:r>
            <a:endParaRPr lang="en-US" sz="3200" dirty="0">
              <a:solidFill>
                <a:schemeClr val="tx1"/>
              </a:solidFill>
              <a:latin typeface="Segoe Script" panose="030B0504020000000003" pitchFamily="66" charset="0"/>
              <a:cs typeface="Times New Roman" panose="02020603050405020304" pitchFamily="18" charset="0"/>
            </a:endParaRPr>
          </a:p>
        </p:txBody>
      </p:sp>
      <p:sp>
        <p:nvSpPr>
          <p:cNvPr id="7" name="AutoShape 2" descr="Image result for hhs logo"/>
          <p:cNvSpPr>
            <a:spLocks noChangeAspect="1" noChangeArrowheads="1"/>
          </p:cNvSpPr>
          <p:nvPr/>
        </p:nvSpPr>
        <p:spPr bwMode="auto">
          <a:xfrm>
            <a:off x="430287" y="1416354"/>
            <a:ext cx="3916425" cy="39164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725" y="5082491"/>
            <a:ext cx="1428535" cy="1428535"/>
          </a:xfrm>
          <a:prstGeom prst="rect">
            <a:avLst/>
          </a:prstGeom>
        </p:spPr>
      </p:pic>
      <p:sp>
        <p:nvSpPr>
          <p:cNvPr id="12" name="Rounded Rectangular Callout 11"/>
          <p:cNvSpPr/>
          <p:nvPr/>
        </p:nvSpPr>
        <p:spPr>
          <a:xfrm>
            <a:off x="6726258" y="2461690"/>
            <a:ext cx="4153546" cy="1938582"/>
          </a:xfrm>
          <a:prstGeom prst="wedgeRoundRectCallout">
            <a:avLst/>
          </a:prstGeom>
          <a:solidFill>
            <a:schemeClr val="bg1"/>
          </a:solidFill>
          <a:ln w="57150">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tx1"/>
                </a:solidFill>
                <a:latin typeface="Times New Roman" panose="02020603050405020304" pitchFamily="18" charset="0"/>
                <a:cs typeface="Times New Roman" panose="02020603050405020304" pitchFamily="18" charset="0"/>
              </a:rPr>
              <a:t>At </a:t>
            </a:r>
            <a:r>
              <a:rPr lang="en-US" sz="2300" dirty="0" err="1">
                <a:solidFill>
                  <a:schemeClr val="tx1"/>
                </a:solidFill>
                <a:latin typeface="Times New Roman" panose="02020603050405020304" pitchFamily="18" charset="0"/>
                <a:cs typeface="Times New Roman" panose="02020603050405020304" pitchFamily="18" charset="0"/>
              </a:rPr>
              <a:t>HHS</a:t>
            </a:r>
            <a:r>
              <a:rPr lang="en-US" sz="2300" dirty="0">
                <a:solidFill>
                  <a:schemeClr val="tx1"/>
                </a:solidFill>
                <a:latin typeface="Times New Roman" panose="02020603050405020304" pitchFamily="18" charset="0"/>
                <a:cs typeface="Times New Roman" panose="02020603050405020304" pitchFamily="18" charset="0"/>
              </a:rPr>
              <a:t> and across this administration, we know that we need to treat addiction as a medical challenge, not as a moral failing.</a:t>
            </a:r>
            <a:endParaRPr lang="en-US" sz="2300" dirty="0">
              <a:solidFill>
                <a:schemeClr val="tx1"/>
              </a:solidFill>
            </a:endParaRPr>
          </a:p>
        </p:txBody>
      </p:sp>
      <p:sp>
        <p:nvSpPr>
          <p:cNvPr id="13" name="Rounded Rectangular Callout 12"/>
          <p:cNvSpPr/>
          <p:nvPr/>
        </p:nvSpPr>
        <p:spPr>
          <a:xfrm flipH="1">
            <a:off x="9675858" y="4025733"/>
            <a:ext cx="2189305" cy="1681469"/>
          </a:xfrm>
          <a:prstGeom prst="wedgeRoundRectCallout">
            <a:avLst/>
          </a:prstGeom>
          <a:solidFill>
            <a:schemeClr val="bg1"/>
          </a:solidFill>
          <a:ln w="57150">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Times New Roman" panose="02020603050405020304" pitchFamily="18" charset="0"/>
                <a:cs typeface="Times New Roman" panose="02020603050405020304" pitchFamily="18" charset="0"/>
              </a:rPr>
              <a:t>…the </a:t>
            </a:r>
          </a:p>
          <a:p>
            <a:pPr algn="ctr"/>
            <a:r>
              <a:rPr lang="en-US" sz="2100" dirty="0" err="1">
                <a:solidFill>
                  <a:schemeClr val="tx1"/>
                </a:solidFill>
                <a:latin typeface="Times New Roman" panose="02020603050405020304" pitchFamily="18" charset="0"/>
                <a:cs typeface="Times New Roman" panose="02020603050405020304" pitchFamily="18" charset="0"/>
              </a:rPr>
              <a:t>destigmatization</a:t>
            </a:r>
            <a:r>
              <a:rPr lang="en-US" sz="2100" dirty="0">
                <a:solidFill>
                  <a:schemeClr val="tx1"/>
                </a:solidFill>
                <a:latin typeface="Times New Roman" panose="02020603050405020304" pitchFamily="18" charset="0"/>
                <a:cs typeface="Times New Roman" panose="02020603050405020304" pitchFamily="18" charset="0"/>
              </a:rPr>
              <a:t> of substance use disorder is critical.</a:t>
            </a:r>
          </a:p>
        </p:txBody>
      </p:sp>
      <p:sp>
        <p:nvSpPr>
          <p:cNvPr id="14" name="Title 1"/>
          <p:cNvSpPr txBox="1">
            <a:spLocks/>
          </p:cNvSpPr>
          <p:nvPr/>
        </p:nvSpPr>
        <p:spPr>
          <a:xfrm>
            <a:off x="742884" y="5209037"/>
            <a:ext cx="3167806" cy="12866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2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172038" y="5638621"/>
            <a:ext cx="2890760"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Alex Azar, </a:t>
            </a:r>
          </a:p>
          <a:p>
            <a:r>
              <a:rPr lang="en-US" sz="2800" dirty="0" err="1" smtClean="0">
                <a:latin typeface="Times New Roman" panose="02020603050405020304" pitchFamily="18" charset="0"/>
                <a:cs typeface="Times New Roman" panose="02020603050405020304" pitchFamily="18" charset="0"/>
              </a:rPr>
              <a:t>HHS</a:t>
            </a:r>
            <a:r>
              <a:rPr lang="en-US" sz="2800" dirty="0" smtClean="0">
                <a:latin typeface="Times New Roman" panose="02020603050405020304" pitchFamily="18" charset="0"/>
                <a:cs typeface="Times New Roman" panose="02020603050405020304" pitchFamily="18" charset="0"/>
              </a:rPr>
              <a:t> Secretary</a:t>
            </a:r>
            <a:endParaRPr lang="en-US" sz="2800" dirty="0">
              <a:latin typeface="Times New Roman" panose="02020603050405020304" pitchFamily="18" charset="0"/>
              <a:cs typeface="Times New Roman" panose="02020603050405020304" pitchFamily="18" charset="0"/>
            </a:endParaRPr>
          </a:p>
        </p:txBody>
      </p:sp>
      <p:sp>
        <p:nvSpPr>
          <p:cNvPr id="17" name="Rounded Rectangular Callout 16"/>
          <p:cNvSpPr/>
          <p:nvPr/>
        </p:nvSpPr>
        <p:spPr>
          <a:xfrm flipH="1">
            <a:off x="396987" y="2530462"/>
            <a:ext cx="5801371" cy="2445914"/>
          </a:xfrm>
          <a:prstGeom prst="wedgeRoundRectCallout">
            <a:avLst/>
          </a:prstGeom>
          <a:solidFill>
            <a:schemeClr val="bg1"/>
          </a:solidFill>
          <a:ln w="57150">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Times New Roman" panose="02020603050405020304" pitchFamily="18" charset="0"/>
                <a:cs typeface="Times New Roman" panose="02020603050405020304" pitchFamily="18" charset="0"/>
              </a:rPr>
              <a:t>Last October, we declared the opioid crisis a public health </a:t>
            </a:r>
            <a:r>
              <a:rPr lang="en-US" sz="2600" dirty="0" smtClean="0">
                <a:solidFill>
                  <a:schemeClr val="tx1"/>
                </a:solidFill>
                <a:latin typeface="Times New Roman" panose="02020603050405020304" pitchFamily="18" charset="0"/>
                <a:cs typeface="Times New Roman" panose="02020603050405020304" pitchFamily="18" charset="0"/>
              </a:rPr>
              <a:t>emergency. …Defeating </a:t>
            </a:r>
            <a:r>
              <a:rPr lang="en-US" sz="2600" dirty="0">
                <a:solidFill>
                  <a:schemeClr val="tx1"/>
                </a:solidFill>
                <a:latin typeface="Times New Roman" panose="02020603050405020304" pitchFamily="18" charset="0"/>
                <a:cs typeface="Times New Roman" panose="02020603050405020304" pitchFamily="18" charset="0"/>
              </a:rPr>
              <a:t>this epidemic will require the commitment of every state, local, and federal agency.</a:t>
            </a:r>
          </a:p>
        </p:txBody>
      </p:sp>
      <p:sp>
        <p:nvSpPr>
          <p:cNvPr id="19" name="TextBox 18"/>
          <p:cNvSpPr txBox="1"/>
          <p:nvPr/>
        </p:nvSpPr>
        <p:spPr>
          <a:xfrm>
            <a:off x="2572471" y="5613430"/>
            <a:ext cx="2698303" cy="954107"/>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Donald J. </a:t>
            </a:r>
            <a:r>
              <a:rPr lang="en-US" sz="2800" dirty="0" smtClean="0">
                <a:latin typeface="Times New Roman" panose="02020603050405020304" pitchFamily="18" charset="0"/>
                <a:cs typeface="Times New Roman" panose="02020603050405020304" pitchFamily="18" charset="0"/>
              </a:rPr>
              <a:t>Trump,</a:t>
            </a:r>
          </a:p>
          <a:p>
            <a:r>
              <a:rPr lang="en-US" sz="2800" dirty="0" smtClean="0">
                <a:latin typeface="Times New Roman" panose="02020603050405020304" pitchFamily="18" charset="0"/>
                <a:cs typeface="Times New Roman" panose="02020603050405020304" pitchFamily="18" charset="0"/>
              </a:rPr>
              <a:t>President</a:t>
            </a:r>
            <a:endParaRPr lang="en-US" sz="28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599" y="5081485"/>
            <a:ext cx="1427952" cy="1429541"/>
          </a:xfrm>
          <a:prstGeom prst="rect">
            <a:avLst/>
          </a:prstGeom>
        </p:spPr>
      </p:pic>
    </p:spTree>
    <p:extLst>
      <p:ext uri="{BB962C8B-B14F-4D97-AF65-F5344CB8AC3E}">
        <p14:creationId xmlns:p14="http://schemas.microsoft.com/office/powerpoint/2010/main" val="3482530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779" y="988840"/>
            <a:ext cx="7585123" cy="53472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761" y="446207"/>
            <a:ext cx="4895158" cy="1529737"/>
          </a:xfrm>
          <a:prstGeom prst="rect">
            <a:avLst/>
          </a:prstGeom>
        </p:spPr>
      </p:pic>
      <p:sp>
        <p:nvSpPr>
          <p:cNvPr id="6" name="Rectangle 5"/>
          <p:cNvSpPr/>
          <p:nvPr/>
        </p:nvSpPr>
        <p:spPr>
          <a:xfrm>
            <a:off x="174785" y="237747"/>
            <a:ext cx="11790947" cy="649688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744" y="614445"/>
            <a:ext cx="10178376" cy="43254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xmlns="" id="{01E18C82-7856-46B7-8CA9-B9230B196786}"/>
              </a:ext>
            </a:extLst>
          </p:cNvPr>
          <p:cNvSpPr txBox="1"/>
          <p:nvPr/>
        </p:nvSpPr>
        <p:spPr>
          <a:xfrm>
            <a:off x="1027753" y="5219640"/>
            <a:ext cx="5383558"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John Stephens, Executive Director</a:t>
            </a:r>
          </a:p>
          <a:p>
            <a:r>
              <a:rPr lang="en-US" sz="2400" dirty="0" smtClean="0">
                <a:solidFill>
                  <a:srgbClr val="3E707E"/>
                </a:solidFill>
                <a:latin typeface="Times New Roman" panose="02020603050405020304" pitchFamily="18" charset="0"/>
                <a:cs typeface="Times New Roman" panose="02020603050405020304" pitchFamily="18" charset="0"/>
                <a:hlinkClick r:id="rId3"/>
              </a:rPr>
              <a:t>jstephens@swinomish.nsn.us</a:t>
            </a:r>
            <a:r>
              <a:rPr lang="en-US" sz="2400" dirty="0" smtClean="0">
                <a:solidFill>
                  <a:srgbClr val="3E707E"/>
                </a:solidFill>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(360) 466-7307</a:t>
            </a:r>
          </a:p>
        </p:txBody>
      </p:sp>
      <p:sp>
        <p:nvSpPr>
          <p:cNvPr id="6" name="Rectangle 5"/>
          <p:cNvSpPr/>
          <p:nvPr/>
        </p:nvSpPr>
        <p:spPr>
          <a:xfrm>
            <a:off x="192505" y="2085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0864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8086" y="461901"/>
            <a:ext cx="8684342" cy="95864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Need Across the States</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2884" y="1571905"/>
            <a:ext cx="10654747" cy="738425"/>
          </a:xfrm>
          <a:prstGeom prst="rect">
            <a:avLst/>
          </a:prstGeom>
          <a:solidFill>
            <a:schemeClr val="bg1">
              <a:alpha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dirty="0">
                <a:solidFill>
                  <a:schemeClr val="tx1"/>
                </a:solidFill>
                <a:latin typeface="Segoe Script" panose="030B0504020000000003" pitchFamily="66" charset="0"/>
                <a:cs typeface="Times New Roman" panose="02020603050405020304" pitchFamily="18" charset="0"/>
              </a:rPr>
              <a:t>Consensus </a:t>
            </a:r>
            <a:r>
              <a:rPr lang="en-US" sz="3200" dirty="0" smtClean="0">
                <a:solidFill>
                  <a:schemeClr val="tx1"/>
                </a:solidFill>
                <a:latin typeface="Segoe Script" panose="030B0504020000000003" pitchFamily="66" charset="0"/>
                <a:cs typeface="Times New Roman" panose="02020603050405020304" pitchFamily="18" charset="0"/>
              </a:rPr>
              <a:t>among State Officials </a:t>
            </a:r>
            <a:endParaRPr lang="en-US" sz="3200" dirty="0">
              <a:solidFill>
                <a:schemeClr val="tx1"/>
              </a:solidFill>
              <a:latin typeface="Segoe Script" panose="030B0504020000000003" pitchFamily="66" charset="0"/>
              <a:cs typeface="Times New Roman" panose="02020603050405020304" pitchFamily="18" charset="0"/>
            </a:endParaRPr>
          </a:p>
        </p:txBody>
      </p:sp>
      <p:sp>
        <p:nvSpPr>
          <p:cNvPr id="7" name="AutoShape 2" descr="Image result for hhs logo"/>
          <p:cNvSpPr>
            <a:spLocks noChangeAspect="1" noChangeArrowheads="1"/>
          </p:cNvSpPr>
          <p:nvPr/>
        </p:nvSpPr>
        <p:spPr bwMode="auto">
          <a:xfrm>
            <a:off x="550378" y="5566868"/>
            <a:ext cx="4057716" cy="7119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n-US" sz="2800" dirty="0" smtClean="0">
                <a:latin typeface="Times New Roman"/>
                <a:cs typeface="Times New Roman"/>
              </a:rPr>
              <a:t>Governor </a:t>
            </a:r>
            <a:r>
              <a:rPr lang="en-US" sz="2800" dirty="0">
                <a:latin typeface="Times New Roman"/>
                <a:cs typeface="Times New Roman"/>
              </a:rPr>
              <a:t>Jay Inslee’s </a:t>
            </a:r>
            <a:r>
              <a:rPr lang="en-US" sz="2400" dirty="0">
                <a:latin typeface="Times New Roman"/>
                <a:cs typeface="Times New Roman"/>
              </a:rPr>
              <a:t>Executive Order</a:t>
            </a:r>
            <a:endParaRPr lang="en-US" sz="2400" dirty="0"/>
          </a:p>
        </p:txBody>
      </p:sp>
      <p:sp>
        <p:nvSpPr>
          <p:cNvPr id="12" name="Rounded Rectangular Callout 11"/>
          <p:cNvSpPr/>
          <p:nvPr/>
        </p:nvSpPr>
        <p:spPr>
          <a:xfrm>
            <a:off x="742884" y="2627064"/>
            <a:ext cx="5315917" cy="2564068"/>
          </a:xfrm>
          <a:prstGeom prst="wedgeRoundRectCallout">
            <a:avLst/>
          </a:prstGeom>
          <a:solidFill>
            <a:schemeClr val="bg1"/>
          </a:solidFill>
          <a:ln w="57150">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a:cs typeface="Times New Roman"/>
              </a:rPr>
              <a:t>[O]</a:t>
            </a:r>
            <a:r>
              <a:rPr lang="en-US" sz="2400" dirty="0" err="1">
                <a:solidFill>
                  <a:schemeClr val="tx1"/>
                </a:solidFill>
                <a:latin typeface="Times New Roman"/>
                <a:cs typeface="Times New Roman"/>
              </a:rPr>
              <a:t>pioid</a:t>
            </a:r>
            <a:r>
              <a:rPr lang="en-US" sz="2400" dirty="0">
                <a:solidFill>
                  <a:schemeClr val="tx1"/>
                </a:solidFill>
                <a:latin typeface="Times New Roman"/>
                <a:cs typeface="Times New Roman"/>
              </a:rPr>
              <a:t> use disorder is a devastating and life-threatening chronic medical condition, and we need to improve access to treatments that support recovery and lifesaving medications to reverse overdoses.</a:t>
            </a:r>
            <a:endParaRPr lang="en-US" sz="2400" dirty="0">
              <a:solidFill>
                <a:schemeClr val="tx1"/>
              </a:solidFill>
            </a:endParaRPr>
          </a:p>
        </p:txBody>
      </p:sp>
      <p:sp>
        <p:nvSpPr>
          <p:cNvPr id="13" name="Rounded Rectangular Callout 12"/>
          <p:cNvSpPr/>
          <p:nvPr/>
        </p:nvSpPr>
        <p:spPr>
          <a:xfrm flipH="1">
            <a:off x="6626900" y="3362285"/>
            <a:ext cx="4686865" cy="2116664"/>
          </a:xfrm>
          <a:prstGeom prst="wedgeRoundRectCallout">
            <a:avLst/>
          </a:prstGeom>
          <a:solidFill>
            <a:schemeClr val="bg1"/>
          </a:solidFill>
          <a:ln w="57150">
            <a:solidFill>
              <a:srgbClr val="0667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a:cs typeface="Times New Roman"/>
              </a:rPr>
              <a:t>I have heard from families, local police chiefs, and community leaders across Washington state about the tragic impacts of the opioid epidemic</a:t>
            </a:r>
            <a:r>
              <a:rPr lang="en-US" sz="2400" dirty="0" smtClean="0">
                <a:solidFill>
                  <a:schemeClr val="tx1"/>
                </a:solidFill>
                <a:latin typeface="Times New Roman"/>
                <a:cs typeface="Times New Roman"/>
              </a:rPr>
              <a:t>.</a:t>
            </a:r>
            <a:endParaRPr lang="en-US" sz="2400" dirty="0">
              <a:solidFill>
                <a:schemeClr val="tx1"/>
              </a:solidFill>
              <a:latin typeface="Times New Roman"/>
              <a:cs typeface="Times New Roman"/>
            </a:endParaRPr>
          </a:p>
        </p:txBody>
      </p:sp>
      <p:sp>
        <p:nvSpPr>
          <p:cNvPr id="9" name="TextBox 8"/>
          <p:cNvSpPr txBox="1"/>
          <p:nvPr/>
        </p:nvSpPr>
        <p:spPr>
          <a:xfrm>
            <a:off x="8037097" y="5825119"/>
            <a:ext cx="3673357" cy="523220"/>
          </a:xfrm>
          <a:prstGeom prst="rect">
            <a:avLst/>
          </a:prstGeom>
          <a:noFill/>
        </p:spPr>
        <p:txBody>
          <a:bodyPr wrap="square" rtlCol="0">
            <a:spAutoFit/>
          </a:bodyPr>
          <a:lstStyle/>
          <a:p>
            <a:pPr algn="ctr"/>
            <a:r>
              <a:rPr lang="en-US" sz="2800" dirty="0" smtClean="0">
                <a:latin typeface="Times New Roman"/>
                <a:cs typeface="Times New Roman"/>
              </a:rPr>
              <a:t>Senator </a:t>
            </a:r>
            <a:r>
              <a:rPr lang="en-US" sz="2800" dirty="0">
                <a:latin typeface="Times New Roman"/>
                <a:cs typeface="Times New Roman"/>
              </a:rPr>
              <a:t>Patty Murray</a:t>
            </a:r>
          </a:p>
        </p:txBody>
      </p:sp>
    </p:spTree>
    <p:extLst>
      <p:ext uri="{BB962C8B-B14F-4D97-AF65-F5344CB8AC3E}">
        <p14:creationId xmlns:p14="http://schemas.microsoft.com/office/powerpoint/2010/main" val="16964565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039" y="532620"/>
            <a:ext cx="8684342" cy="958645"/>
          </a:xfrm>
        </p:spPr>
        <p:txBody>
          <a:bodyPr>
            <a:normAutofit fontScale="90000"/>
          </a:bodyPr>
          <a:lstStyle/>
          <a:p>
            <a:r>
              <a:rPr lang="en-US" dirty="0">
                <a:latin typeface="Times New Roman" panose="02020603050405020304" pitchFamily="18" charset="0"/>
                <a:cs typeface="Times New Roman" panose="02020603050405020304" pitchFamily="18" charset="0"/>
              </a:rPr>
              <a:t>Need within Our Community</a:t>
            </a:r>
          </a:p>
        </p:txBody>
      </p:sp>
      <p:sp>
        <p:nvSpPr>
          <p:cNvPr id="3" name="Rectangle 2"/>
          <p:cNvSpPr/>
          <p:nvPr/>
        </p:nvSpPr>
        <p:spPr>
          <a:xfrm>
            <a:off x="7829511" y="4373841"/>
            <a:ext cx="3879031" cy="2092881"/>
          </a:xfrm>
          <a:prstGeom prst="rect">
            <a:avLst/>
          </a:prstGeom>
          <a:ln w="12700">
            <a:solidFill>
              <a:schemeClr val="tx1"/>
            </a:solidFill>
          </a:ln>
        </p:spPr>
        <p:txBody>
          <a:bodyPr wrap="square">
            <a:spAutoFit/>
          </a:bodyPr>
          <a:lstStyle/>
          <a:p>
            <a:pPr algn="ctr" defTabSz="2057400"/>
            <a:r>
              <a:rPr lang="en-US" sz="1600" dirty="0">
                <a:latin typeface="Times New Roman" panose="02020603050405020304" pitchFamily="18" charset="0"/>
                <a:cs typeface="Times New Roman" panose="02020603050405020304" pitchFamily="18" charset="0"/>
              </a:rPr>
              <a:t>Community Health Needs </a:t>
            </a:r>
            <a:r>
              <a:rPr lang="en-US" sz="1600" dirty="0" smtClean="0">
                <a:latin typeface="Times New Roman" panose="02020603050405020304" pitchFamily="18" charset="0"/>
                <a:cs typeface="Times New Roman" panose="02020603050405020304" pitchFamily="18" charset="0"/>
              </a:rPr>
              <a:t>Assessment:</a:t>
            </a:r>
            <a:endParaRPr lang="en-US" sz="1600" dirty="0">
              <a:latin typeface="Times New Roman" panose="02020603050405020304" pitchFamily="18" charset="0"/>
              <a:cs typeface="Times New Roman" panose="02020603050405020304" pitchFamily="18" charset="0"/>
            </a:endParaRPr>
          </a:p>
          <a:p>
            <a:pPr algn="ctr" defTabSz="2057400"/>
            <a:endParaRPr lang="en-US" sz="1200" i="1" dirty="0">
              <a:latin typeface="Times New Roman" panose="02020603050405020304" pitchFamily="18" charset="0"/>
              <a:cs typeface="Times New Roman" panose="02020603050405020304" pitchFamily="18" charset="0"/>
            </a:endParaRPr>
          </a:p>
          <a:p>
            <a:pPr algn="ctr" defTabSz="2057400"/>
            <a:r>
              <a:rPr lang="en-US" sz="28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Increase mental health and </a:t>
            </a:r>
            <a:r>
              <a:rPr lang="en-US" sz="2400" u="sng" dirty="0">
                <a:latin typeface="Times New Roman" panose="02020603050405020304" pitchFamily="18" charset="0"/>
                <a:cs typeface="Times New Roman" panose="02020603050405020304" pitchFamily="18" charset="0"/>
              </a:rPr>
              <a:t>substance abuse access and treatment capacity</a:t>
            </a:r>
            <a:r>
              <a:rPr lang="en-US" sz="2400" dirty="0">
                <a:latin typeface="Times New Roman" panose="02020603050405020304" pitchFamily="18" charset="0"/>
                <a:cs typeface="Times New Roman" panose="02020603050405020304" pitchFamily="18" charset="0"/>
              </a:rPr>
              <a:t> within the service area</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4305971" y="4373841"/>
            <a:ext cx="3291091" cy="2123658"/>
          </a:xfrm>
          <a:prstGeom prst="rect">
            <a:avLst/>
          </a:prstGeom>
          <a:ln w="12700">
            <a:solidFill>
              <a:schemeClr val="tx1"/>
            </a:solidFill>
          </a:ln>
        </p:spPr>
        <p:txBody>
          <a:bodyPr wrap="square">
            <a:spAutoFit/>
          </a:bodyPr>
          <a:lstStyle/>
          <a:p>
            <a:pPr algn="ctr"/>
            <a:r>
              <a:rPr lang="en-US" sz="1600" dirty="0" smtClean="0">
                <a:latin typeface="Times New Roman" panose="02020603050405020304" pitchFamily="18" charset="0"/>
                <a:cs typeface="Times New Roman" panose="02020603050405020304" pitchFamily="18" charset="0"/>
              </a:rPr>
              <a:t>Community </a:t>
            </a:r>
            <a:r>
              <a:rPr lang="en-US" sz="1600" dirty="0">
                <a:latin typeface="Times New Roman" panose="02020603050405020304" pitchFamily="18" charset="0"/>
                <a:cs typeface="Times New Roman" panose="02020603050405020304" pitchFamily="18" charset="0"/>
              </a:rPr>
              <a:t>Health Assessment: </a:t>
            </a:r>
          </a:p>
          <a:p>
            <a:pPr algn="ctr"/>
            <a:endParaRPr lang="en-US" sz="16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“Health issues identified . . .  as </a:t>
            </a:r>
            <a:r>
              <a:rPr lang="en-US" sz="2400" u="sng" dirty="0">
                <a:latin typeface="Times New Roman" panose="02020603050405020304" pitchFamily="18" charset="0"/>
                <a:cs typeface="Times New Roman" panose="02020603050405020304" pitchFamily="18" charset="0"/>
              </a:rPr>
              <a:t>important priorities for action</a:t>
            </a:r>
            <a:r>
              <a:rPr lang="en-US" sz="2400" dirty="0">
                <a:latin typeface="Times New Roman" panose="02020603050405020304" pitchFamily="18" charset="0"/>
                <a:cs typeface="Times New Roman" panose="02020603050405020304" pitchFamily="18" charset="0"/>
              </a:rPr>
              <a:t> included </a:t>
            </a:r>
            <a:r>
              <a:rPr lang="en-US" sz="2400" u="sng" dirty="0">
                <a:latin typeface="Times New Roman" panose="02020603050405020304" pitchFamily="18" charset="0"/>
                <a:cs typeface="Times New Roman" panose="02020603050405020304" pitchFamily="18" charset="0"/>
              </a:rPr>
              <a:t>opioid use</a:t>
            </a:r>
            <a:r>
              <a:rPr lang="en-US" sz="2400" dirty="0" smtClean="0">
                <a:solidFill>
                  <a:srgbClr val="624D38"/>
                </a:solidFill>
                <a:latin typeface="Times New Roman" panose="02020603050405020304" pitchFamily="18" charset="0"/>
                <a:cs typeface="Times New Roman" panose="02020603050405020304" pitchFamily="18" charset="0"/>
              </a:rPr>
              <a:t>.”</a:t>
            </a:r>
            <a:endParaRPr lang="en-US" sz="2400" dirty="0">
              <a:solidFill>
                <a:srgbClr val="624D38"/>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179" b="54753"/>
          <a:stretch/>
        </p:blipFill>
        <p:spPr>
          <a:xfrm>
            <a:off x="4305971" y="3253278"/>
            <a:ext cx="3291091" cy="884250"/>
          </a:xfrm>
          <a:prstGeom prst="rect">
            <a:avLst/>
          </a:prstGeom>
        </p:spPr>
      </p:pic>
      <p:sp>
        <p:nvSpPr>
          <p:cNvPr id="9" name="Rectangle 8"/>
          <p:cNvSpPr/>
          <p:nvPr/>
        </p:nvSpPr>
        <p:spPr>
          <a:xfrm>
            <a:off x="742884" y="1571905"/>
            <a:ext cx="10654747" cy="738425"/>
          </a:xfrm>
          <a:prstGeom prst="rect">
            <a:avLst/>
          </a:prstGeom>
          <a:solidFill>
            <a:schemeClr val="bg1">
              <a:alpha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dirty="0">
                <a:solidFill>
                  <a:schemeClr val="tx1"/>
                </a:solidFill>
                <a:latin typeface="Segoe Script" panose="030B0504020000000003" pitchFamily="66" charset="0"/>
                <a:cs typeface="Times New Roman" panose="02020603050405020304" pitchFamily="18" charset="0"/>
              </a:rPr>
              <a:t>Consensus among local public health providers</a:t>
            </a:r>
          </a:p>
        </p:txBody>
      </p:sp>
      <p:sp>
        <p:nvSpPr>
          <p:cNvPr id="10" name="TextBox 9"/>
          <p:cNvSpPr txBox="1"/>
          <p:nvPr/>
        </p:nvSpPr>
        <p:spPr>
          <a:xfrm>
            <a:off x="511870" y="4373842"/>
            <a:ext cx="3537587" cy="2092881"/>
          </a:xfrm>
          <a:prstGeom prst="rect">
            <a:avLst/>
          </a:prstGeom>
          <a:noFill/>
          <a:ln>
            <a:solidFill>
              <a:schemeClr val="tx1"/>
            </a:solidFill>
          </a:ln>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Community </a:t>
            </a:r>
            <a:r>
              <a:rPr lang="en-US" sz="1600" dirty="0">
                <a:latin typeface="Times New Roman" panose="02020603050405020304" pitchFamily="18" charset="0"/>
                <a:cs typeface="Times New Roman" panose="02020603050405020304" pitchFamily="18" charset="0"/>
              </a:rPr>
              <a:t>Health </a:t>
            </a:r>
            <a:r>
              <a:rPr lang="en-US" sz="1600" dirty="0" smtClean="0">
                <a:latin typeface="Times New Roman" panose="02020603050405020304" pitchFamily="18" charset="0"/>
                <a:cs typeface="Times New Roman" panose="02020603050405020304" pitchFamily="18" charset="0"/>
              </a:rPr>
              <a:t>Needs Assessment:  </a:t>
            </a:r>
            <a:endParaRPr lang="en-US" sz="16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“[S]</a:t>
            </a:r>
            <a:r>
              <a:rPr lang="en-US" sz="2400" dirty="0" err="1">
                <a:latin typeface="Times New Roman" panose="02020603050405020304" pitchFamily="18" charset="0"/>
                <a:cs typeface="Times New Roman" panose="02020603050405020304" pitchFamily="18" charset="0"/>
              </a:rPr>
              <a:t>ubstance</a:t>
            </a:r>
            <a:r>
              <a:rPr lang="en-US" sz="2400" dirty="0">
                <a:latin typeface="Times New Roman" panose="02020603050405020304" pitchFamily="18" charset="0"/>
                <a:cs typeface="Times New Roman" panose="02020603050405020304" pitchFamily="18" charset="0"/>
              </a:rPr>
              <a:t> abuse and mental health . . . are </a:t>
            </a:r>
            <a:r>
              <a:rPr lang="en-US" sz="2400" u="sng" dirty="0">
                <a:latin typeface="Times New Roman" panose="02020603050405020304" pitchFamily="18" charset="0"/>
                <a:cs typeface="Times New Roman" panose="02020603050405020304" pitchFamily="18" charset="0"/>
              </a:rPr>
              <a:t>significant issues in our community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026" name="Picture 2" descr="Island 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32" y="3253277"/>
            <a:ext cx="3537590" cy="8680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9511" y="3253278"/>
            <a:ext cx="3776940" cy="86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50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95862">
            <a:off x="923879" y="1961863"/>
            <a:ext cx="3336823" cy="4318241"/>
          </a:xfrm>
          <a:prstGeom prst="rect">
            <a:avLst/>
          </a:prstGeom>
        </p:spPr>
      </p:pic>
      <p:sp>
        <p:nvSpPr>
          <p:cNvPr id="3" name="Rectangle 2"/>
          <p:cNvSpPr/>
          <p:nvPr/>
        </p:nvSpPr>
        <p:spPr>
          <a:xfrm>
            <a:off x="514864" y="371021"/>
            <a:ext cx="10915136" cy="1323439"/>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Skagit County Opioid Workgroup Leadership Team: </a:t>
            </a:r>
            <a:r>
              <a:rPr lang="en-US" sz="4000" cap="small" dirty="0">
                <a:latin typeface="Times New Roman" panose="02020603050405020304" pitchFamily="18" charset="0"/>
                <a:cs typeface="Times New Roman" panose="02020603050405020304" pitchFamily="18" charset="0"/>
              </a:rPr>
              <a:t>Support Swinomish</a:t>
            </a:r>
            <a:endParaRPr lang="en-US" sz="4000" cap="small"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796" t="14815" r="9842" b="12343"/>
          <a:stretch/>
        </p:blipFill>
        <p:spPr bwMode="auto">
          <a:xfrm>
            <a:off x="5549900" y="2100860"/>
            <a:ext cx="5880100" cy="39677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408417" y="6419850"/>
            <a:ext cx="27835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5"/>
              </a:rPr>
              <a:t>http://www.skagitcounty.net</a:t>
            </a:r>
            <a:endParaRPr lang="en-US" dirty="0">
              <a:latin typeface="Times New Roman" panose="02020603050405020304" pitchFamily="18" charset="0"/>
              <a:cs typeface="Times New Roman" panose="02020603050405020304" pitchFamily="18" charset="0"/>
            </a:endParaRPr>
          </a:p>
        </p:txBody>
      </p:sp>
      <p:sp>
        <p:nvSpPr>
          <p:cNvPr id="4" name="Isosceles Triangle 3"/>
          <p:cNvSpPr/>
          <p:nvPr/>
        </p:nvSpPr>
        <p:spPr>
          <a:xfrm>
            <a:off x="7251334" y="3516894"/>
            <a:ext cx="4516502" cy="621792"/>
          </a:xfrm>
          <a:prstGeom prst="triangle">
            <a:avLst/>
          </a:prstGeom>
          <a:solidFill>
            <a:schemeClr val="bg1">
              <a:lumMod val="65000"/>
              <a:alpha val="36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6715" t="44544" r="11825" b="45740"/>
          <a:stretch/>
        </p:blipFill>
        <p:spPr bwMode="auto">
          <a:xfrm>
            <a:off x="7251334" y="4099941"/>
            <a:ext cx="4516502" cy="106188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84" y="1718852"/>
            <a:ext cx="10972800" cy="4345310"/>
          </a:xfrm>
          <a:prstGeom prst="rect">
            <a:avLst/>
          </a:prstGeom>
        </p:spPr>
      </p:pic>
      <p:sp>
        <p:nvSpPr>
          <p:cNvPr id="9" name="Title 1"/>
          <p:cNvSpPr txBox="1">
            <a:spLocks/>
          </p:cNvSpPr>
          <p:nvPr/>
        </p:nvSpPr>
        <p:spPr>
          <a:xfrm>
            <a:off x="663185" y="563614"/>
            <a:ext cx="10870334" cy="1137986"/>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pPr algn="l"/>
            <a:r>
              <a:rPr lang="en-US" sz="3900" dirty="0">
                <a:solidFill>
                  <a:schemeClr val="tx1"/>
                </a:solidFill>
                <a:latin typeface="Times New Roman" panose="02020603050405020304" pitchFamily="18" charset="0"/>
                <a:cs typeface="Times New Roman" panose="02020603050405020304" pitchFamily="18" charset="0"/>
              </a:rPr>
              <a:t>University of WA: Alcohol &amp; Drug Abuse Institute</a:t>
            </a:r>
          </a:p>
          <a:p>
            <a:pPr algn="l">
              <a:lnSpc>
                <a:spcPct val="110000"/>
              </a:lnSpc>
              <a:spcBef>
                <a:spcPts val="600"/>
              </a:spcBef>
            </a:pPr>
            <a:r>
              <a:rPr lang="en-US" sz="3200" dirty="0">
                <a:solidFill>
                  <a:schemeClr val="tx1"/>
                </a:solidFill>
                <a:latin typeface="Times New Roman" panose="02020603050405020304" pitchFamily="18" charset="0"/>
                <a:cs typeface="Times New Roman" panose="02020603050405020304" pitchFamily="18" charset="0"/>
              </a:rPr>
              <a:t>OPIOID TRENDS</a:t>
            </a:r>
          </a:p>
        </p:txBody>
      </p:sp>
      <p:sp>
        <p:nvSpPr>
          <p:cNvPr id="10" name="TextBox 9"/>
          <p:cNvSpPr txBox="1"/>
          <p:nvPr/>
        </p:nvSpPr>
        <p:spPr>
          <a:xfrm>
            <a:off x="9978207" y="6236865"/>
            <a:ext cx="183678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4"/>
              </a:rPr>
              <a:t>http://adai.uw.edu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43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8885" y="524224"/>
            <a:ext cx="10672971" cy="1215060"/>
          </a:xfrm>
          <a:prstGeom prst="rect">
            <a:avLst/>
          </a:prstGeom>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pPr algn="l"/>
            <a:r>
              <a:rPr lang="en-US" sz="4200" dirty="0">
                <a:solidFill>
                  <a:schemeClr val="tx1"/>
                </a:solidFill>
                <a:latin typeface="Times New Roman" panose="02020603050405020304" pitchFamily="18" charset="0"/>
                <a:cs typeface="Times New Roman" panose="02020603050405020304" pitchFamily="18" charset="0"/>
              </a:rPr>
              <a:t>University of WA: Alcohol &amp; Drug Abuse Institute</a:t>
            </a:r>
          </a:p>
          <a:p>
            <a:pPr algn="l">
              <a:lnSpc>
                <a:spcPct val="110000"/>
              </a:lnSpc>
              <a:spcBef>
                <a:spcPts val="600"/>
              </a:spcBef>
            </a:pPr>
            <a:r>
              <a:rPr lang="en-US" sz="3500" dirty="0">
                <a:solidFill>
                  <a:schemeClr val="tx1"/>
                </a:solidFill>
                <a:latin typeface="Times New Roman" panose="02020603050405020304" pitchFamily="18" charset="0"/>
                <a:cs typeface="Times New Roman" panose="02020603050405020304" pitchFamily="18" charset="0"/>
              </a:rPr>
              <a:t>OPIOID TRENDS</a:t>
            </a:r>
          </a:p>
        </p:txBody>
      </p:sp>
      <p:sp>
        <p:nvSpPr>
          <p:cNvPr id="10" name="TextBox 9"/>
          <p:cNvSpPr txBox="1"/>
          <p:nvPr/>
        </p:nvSpPr>
        <p:spPr>
          <a:xfrm>
            <a:off x="10021183" y="6172372"/>
            <a:ext cx="183678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hlinkClick r:id="rId3"/>
              </a:rPr>
              <a:t>http://adai.uw.edu</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85" y="1733683"/>
            <a:ext cx="11134290" cy="4318977"/>
          </a:xfrm>
          <a:prstGeom prst="rect">
            <a:avLst/>
          </a:prstGeom>
        </p:spPr>
      </p:pic>
      <p:sp>
        <p:nvSpPr>
          <p:cNvPr id="6" name="TextBox 5"/>
          <p:cNvSpPr txBox="1"/>
          <p:nvPr/>
        </p:nvSpPr>
        <p:spPr>
          <a:xfrm>
            <a:off x="1802719" y="4406630"/>
            <a:ext cx="3868507" cy="1200329"/>
          </a:xfrm>
          <a:prstGeom prst="rect">
            <a:avLst/>
          </a:prstGeom>
          <a:solidFill>
            <a:schemeClr val="bg1"/>
          </a:solidFill>
          <a:ln>
            <a:solidFill>
              <a:schemeClr val="tx1"/>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Opioid evidence in crimes occurring in Skagit County has increased by 181%.</a:t>
            </a:r>
          </a:p>
        </p:txBody>
      </p:sp>
      <p:sp>
        <p:nvSpPr>
          <p:cNvPr id="7" name="Rectangle 6"/>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7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25" y="808757"/>
            <a:ext cx="8987137" cy="5460797"/>
          </a:xfrm>
          <a:prstGeom prst="rect">
            <a:avLst/>
          </a:prstGeom>
        </p:spPr>
      </p:pic>
      <p:sp>
        <p:nvSpPr>
          <p:cNvPr id="3" name="Rectangle 2"/>
          <p:cNvSpPr/>
          <p:nvPr/>
        </p:nvSpPr>
        <p:spPr>
          <a:xfrm>
            <a:off x="174785" y="237747"/>
            <a:ext cx="11790947" cy="6416842"/>
          </a:xfrm>
          <a:prstGeom prst="rect">
            <a:avLst/>
          </a:prstGeom>
          <a:noFill/>
          <a:ln w="114300">
            <a:solidFill>
              <a:srgbClr val="06677E">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8277656" y="1007390"/>
            <a:ext cx="3270142" cy="3208149"/>
          </a:xfrm>
          <a:prstGeom prst="ellipse">
            <a:avLst/>
          </a:prstGeom>
          <a:solidFill>
            <a:schemeClr val="tx1"/>
          </a:solidFill>
          <a:ln w="168275">
            <a:solidFill>
              <a:srgbClr val="06677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solidFill>
                  <a:schemeClr val="bg1"/>
                </a:solidFill>
                <a:latin typeface="Times New Roman" panose="02020603050405020304" pitchFamily="18" charset="0"/>
                <a:cs typeface="Times New Roman" panose="02020603050405020304" pitchFamily="18" charset="0"/>
              </a:rPr>
              <a:t>this </a:t>
            </a:r>
          </a:p>
          <a:p>
            <a:pPr algn="ctr"/>
            <a:r>
              <a:rPr lang="en-US" sz="5400" dirty="0" smtClean="0">
                <a:solidFill>
                  <a:schemeClr val="bg1"/>
                </a:solidFill>
                <a:latin typeface="Segoe Script" panose="030B0504020000000003" pitchFamily="66" charset="0"/>
              </a:rPr>
              <a:t> </a:t>
            </a:r>
          </a:p>
          <a:p>
            <a:pPr algn="ctr"/>
            <a:r>
              <a:rPr lang="en-US" sz="5400" dirty="0" smtClean="0">
                <a:solidFill>
                  <a:schemeClr val="bg1"/>
                </a:solidFill>
                <a:latin typeface="Times New Roman" panose="02020603050405020304" pitchFamily="18" charset="0"/>
                <a:cs typeface="Times New Roman" panose="02020603050405020304" pitchFamily="18" charset="0"/>
              </a:rPr>
              <a:t>us all</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267950" y="2122728"/>
            <a:ext cx="3395481" cy="1261884"/>
          </a:xfrm>
          <a:prstGeom prst="rect">
            <a:avLst/>
          </a:prstGeom>
          <a:noFill/>
        </p:spPr>
        <p:txBody>
          <a:bodyPr wrap="none" rtlCol="0">
            <a:spAutoFit/>
          </a:bodyPr>
          <a:lstStyle/>
          <a:p>
            <a:r>
              <a:rPr lang="en-US" sz="7600" dirty="0" smtClean="0">
                <a:solidFill>
                  <a:schemeClr val="bg1"/>
                </a:solidFill>
                <a:latin typeface="Segoe Script" panose="030B0504020000000003" pitchFamily="66" charset="0"/>
              </a:rPr>
              <a:t>affects</a:t>
            </a:r>
            <a:endParaRPr lang="en-US" sz="7600" dirty="0">
              <a:solidFill>
                <a:schemeClr val="bg1"/>
              </a:solidFill>
              <a:latin typeface="Segoe Script" panose="030B0504020000000003" pitchFamily="66" charset="0"/>
            </a:endParaRPr>
          </a:p>
        </p:txBody>
      </p:sp>
    </p:spTree>
    <p:extLst>
      <p:ext uri="{BB962C8B-B14F-4D97-AF65-F5344CB8AC3E}">
        <p14:creationId xmlns:p14="http://schemas.microsoft.com/office/powerpoint/2010/main" val="417636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2677</Words>
  <Application>Microsoft Macintosh PowerPoint</Application>
  <PresentationFormat>Custom</PresentationFormat>
  <Paragraphs>417</Paragraphs>
  <Slides>31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Castellar</vt:lpstr>
      <vt:lpstr>Calibri</vt:lpstr>
      <vt:lpstr>Calibri Light</vt:lpstr>
      <vt:lpstr>Georgia</vt:lpstr>
      <vt:lpstr>Segoe Script</vt:lpstr>
      <vt:lpstr>Felix Titling</vt:lpstr>
      <vt:lpstr>Javanese Text</vt:lpstr>
      <vt:lpstr>Lucida Handwriting</vt:lpstr>
      <vt:lpstr>Office Theme</vt:lpstr>
      <vt:lpstr>PowerPoint Presentation</vt:lpstr>
      <vt:lpstr>PowerPoint Presentation</vt:lpstr>
      <vt:lpstr>PowerPoint Presentation</vt:lpstr>
      <vt:lpstr>PowerPoint Presentation</vt:lpstr>
      <vt:lpstr>Need within Our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Timeline</vt:lpstr>
      <vt:lpstr>Hiring  Timeline</vt:lpstr>
      <vt:lpstr>Washington’s Medicaid State Plan</vt:lpstr>
      <vt:lpstr>Services to be Offered</vt:lpstr>
      <vt:lpstr>Service Area</vt:lpstr>
      <vt:lpstr>PowerPoint Presentation</vt:lpstr>
      <vt:lpstr>INVESTING IN </vt:lpstr>
      <vt:lpstr>Personnel </vt:lpstr>
      <vt:lpstr>PowerPoint Presentation</vt:lpstr>
      <vt:lpstr>didgʷálič Organizational Chart </vt:lpstr>
      <vt:lpstr>PowerPoint Presentation</vt:lpstr>
      <vt:lpstr>How does         work?</vt:lpstr>
      <vt:lpstr>PowerPoint Presentation</vt:lpstr>
      <vt:lpstr>Treatment Overview of Opioid Dependence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George</dc:creator>
  <cp:lastModifiedBy>John Stephens</cp:lastModifiedBy>
  <cp:revision>49</cp:revision>
  <dcterms:created xsi:type="dcterms:W3CDTF">2018-03-29T23:41:53Z</dcterms:created>
  <dcterms:modified xsi:type="dcterms:W3CDTF">2018-04-18T14:29:47Z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_Owner}">
    <vt:lpwstr>cssadmin</vt:lpwstr>
  </property>
  <property fmtid="{D5CDD505-2E9C-101B-9397-08002B2CF9AE}" pid="3" name="{DLP_CreatedBy}">
    <vt:lpwstr>kgeorge</vt:lpwstr>
  </property>
  <property fmtid="{D5CDD505-2E9C-101B-9397-08002B2CF9AE}" pid="4" name="{DLP_CreatedOn}">
    <vt:lpwstr>4/12/2018 9:22:14 PM</vt:lpwstr>
  </property>
  <property fmtid="{D5CDD505-2E9C-101B-9397-08002B2CF9AE}" pid="5" name="{DLP_Description}">
    <vt:lpwstr/>
  </property>
  <property fmtid="{D5CDD505-2E9C-101B-9397-08002B2CF9AE}" pid="6" name="{DLP_VersionNotes}">
    <vt:lpwstr/>
  </property>
  <property fmtid="{D5CDD505-2E9C-101B-9397-08002B2CF9AE}" pid="7" name="{DLP_VersionID}">
    <vt:lpwstr>2</vt:lpwstr>
  </property>
  <property fmtid="{D5CDD505-2E9C-101B-9397-08002B2CF9AE}" pid="8" name="{DLP_MinorID}">
    <vt:lpwstr>0</vt:lpwstr>
  </property>
  <property fmtid="{D5CDD505-2E9C-101B-9397-08002B2CF9AE}" pid="9" name="{DLP_Path}">
    <vt:lpwstr>SwinDMS\Documents\Office of Tribal Attorney\Enterprises\Swinomish Health Services\</vt:lpwstr>
  </property>
  <property fmtid="{D5CDD505-2E9C-101B-9397-08002B2CF9AE}" pid="10" name="{DLP_ParentFolder}">
    <vt:lpwstr>CDB89AAC-6141-45AE-B7E8-737858E81DD9</vt:lpwstr>
  </property>
  <property fmtid="{D5CDD505-2E9C-101B-9397-08002B2CF9AE}" pid="11" name="{DLP_ObjectID}">
    <vt:lpwstr>19E7C7C198C640A5BEE6E3614F8396BD</vt:lpwstr>
  </property>
  <property fmtid="{D5CDD505-2E9C-101B-9397-08002B2CF9AE}" pid="12" name="{DLP_FileName}">
    <vt:lpwstr>20180412_SelfGovPPP.pptx</vt:lpwstr>
  </property>
  <property fmtid="{D5CDD505-2E9C-101B-9397-08002B2CF9AE}" pid="13" name="{DLP_Extension}">
    <vt:lpwstr>.pptx</vt:lpwstr>
  </property>
  <property fmtid="{D5CDD505-2E9C-101B-9397-08002B2CF9AE}" pid="14" name="{DLP_Profile}">
    <vt:lpwstr>General Files</vt:lpwstr>
  </property>
  <property fmtid="{D5CDD505-2E9C-101B-9397-08002B2CF9AE}" pid="15" name="{DLPP_Date}">
    <vt:lpwstr>4/12/2018</vt:lpwstr>
  </property>
  <property fmtid="{D5CDD505-2E9C-101B-9397-08002B2CF9AE}" pid="16" name="{DLPP_Subject}">
    <vt:lpwstr>Powerpoint</vt:lpwstr>
  </property>
  <property fmtid="{D5CDD505-2E9C-101B-9397-08002B2CF9AE}" pid="17" name="{DLPP_Document Type}">
    <vt:lpwstr>Presentation</vt:lpwstr>
  </property>
  <property fmtid="{D5CDD505-2E9C-101B-9397-08002B2CF9AE}" pid="18" name="{DLPP_OTA Keywords}">
    <vt:lpwstr>Economic Development;Health</vt:lpwstr>
  </property>
  <property fmtid="{D5CDD505-2E9C-101B-9397-08002B2CF9AE}" pid="19" name="{DLPP_Tribes}">
    <vt:lpwstr/>
  </property>
  <property fmtid="{D5CDD505-2E9C-101B-9397-08002B2CF9AE}" pid="20" name="{DLPP_General Comment}">
    <vt:lpwstr/>
  </property>
  <property fmtid="{D5CDD505-2E9C-101B-9397-08002B2CF9AE}" pid="21" name="{DLPP_Autoname}">
    <vt:lpwstr>4/12/2018_Presentation_Powerpoint</vt:lpwstr>
  </property>
</Properties>
</file>