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gif" ContentType="image/gif"/>
  <Default Extension="tif" ContentType="image/tif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848" r:id="rId2"/>
    <p:sldMasterId id="2147483861" r:id="rId3"/>
    <p:sldMasterId id="2147483873" r:id="rId4"/>
  </p:sldMasterIdLst>
  <p:notesMasterIdLst>
    <p:notesMasterId r:id="rId14"/>
  </p:notesMasterIdLst>
  <p:handoutMasterIdLst>
    <p:handoutMasterId r:id="rId15"/>
  </p:handoutMasterIdLst>
  <p:sldIdLst>
    <p:sldId id="278" r:id="rId5"/>
    <p:sldId id="279" r:id="rId6"/>
    <p:sldId id="290" r:id="rId7"/>
    <p:sldId id="281" r:id="rId8"/>
    <p:sldId id="310" r:id="rId9"/>
    <p:sldId id="311" r:id="rId10"/>
    <p:sldId id="312" r:id="rId11"/>
    <p:sldId id="315" r:id="rId12"/>
    <p:sldId id="313" r:id="rId13"/>
  </p:sldIdLst>
  <p:sldSz cx="9144000" cy="6858000" type="screen4x3"/>
  <p:notesSz cx="7023100" cy="93091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EFBF"/>
    <a:srgbClr val="E3DBA1"/>
    <a:srgbClr val="E3D6A1"/>
    <a:srgbClr val="FAE9B8"/>
    <a:srgbClr val="008080"/>
    <a:srgbClr val="B40000"/>
    <a:srgbClr val="715C29"/>
    <a:srgbClr val="7E67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14" autoAdjust="0"/>
    <p:restoredTop sz="89046" autoAdjust="0"/>
  </p:normalViewPr>
  <p:slideViewPr>
    <p:cSldViewPr>
      <p:cViewPr varScale="1">
        <p:scale>
          <a:sx n="85" d="100"/>
          <a:sy n="85" d="100"/>
        </p:scale>
        <p:origin x="1384" y="184"/>
      </p:cViewPr>
      <p:guideLst>
        <p:guide orient="horz" pos="2160"/>
        <p:guide pos="2880"/>
      </p:guideLst>
    </p:cSldViewPr>
  </p:slideViewPr>
  <p:notesTextViewPr>
    <p:cViewPr>
      <p:scale>
        <a:sx n="1" d="1"/>
        <a:sy n="1" d="1"/>
      </p:scale>
      <p:origin x="0" y="0"/>
    </p:cViewPr>
  </p:notesText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notesMaster" Target="notesMasters/notesMaster1.xml"/><Relationship Id="rId15" Type="http://schemas.openxmlformats.org/officeDocument/2006/relationships/handoutMaster" Target="handoutMasters/handoutMaster1.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9CB4D4-6358-1849-9931-01E7684B209D}" type="doc">
      <dgm:prSet loTypeId="urn:microsoft.com/office/officeart/2005/8/layout/arrow2" loCatId="" qsTypeId="urn:microsoft.com/office/officeart/2005/8/quickstyle/3D3" qsCatId="3D" csTypeId="urn:microsoft.com/office/officeart/2005/8/colors/colorful4" csCatId="colorful" phldr="1"/>
      <dgm:spPr/>
    </dgm:pt>
    <dgm:pt modelId="{B998042C-C840-E045-9C2C-087B8D5998FC}">
      <dgm:prSet phldrT="[Text]" custT="1"/>
      <dgm:spPr/>
      <dgm:t>
        <a:bodyPr/>
        <a:lstStyle/>
        <a:p>
          <a:pPr>
            <a:spcAft>
              <a:spcPts val="0"/>
            </a:spcAft>
          </a:pPr>
          <a:r>
            <a:rPr lang="en-US" sz="3000" dirty="0" smtClean="0"/>
            <a:t>2015 </a:t>
          </a:r>
        </a:p>
        <a:p>
          <a:pPr>
            <a:spcAft>
              <a:spcPts val="0"/>
            </a:spcAft>
          </a:pPr>
          <a:r>
            <a:rPr lang="en-US" sz="3000" dirty="0" smtClean="0"/>
            <a:t>5 Tribes</a:t>
          </a:r>
          <a:endParaRPr lang="en-US" sz="3000" dirty="0"/>
        </a:p>
      </dgm:t>
    </dgm:pt>
    <dgm:pt modelId="{74DDD260-2710-774A-AD0E-7D21CD11ABB2}" type="parTrans" cxnId="{4C70362B-EA05-EC45-A5B6-739FC4210612}">
      <dgm:prSet/>
      <dgm:spPr/>
      <dgm:t>
        <a:bodyPr/>
        <a:lstStyle/>
        <a:p>
          <a:endParaRPr lang="en-US"/>
        </a:p>
      </dgm:t>
    </dgm:pt>
    <dgm:pt modelId="{579A7878-E383-9742-BE41-DEE624744657}" type="sibTrans" cxnId="{4C70362B-EA05-EC45-A5B6-739FC4210612}">
      <dgm:prSet/>
      <dgm:spPr/>
      <dgm:t>
        <a:bodyPr/>
        <a:lstStyle/>
        <a:p>
          <a:endParaRPr lang="en-US"/>
        </a:p>
      </dgm:t>
    </dgm:pt>
    <dgm:pt modelId="{C454DB97-3A51-104F-943F-01F4A913D70E}">
      <dgm:prSet phldrT="[Text]" custT="1"/>
      <dgm:spPr/>
      <dgm:t>
        <a:bodyPr/>
        <a:lstStyle/>
        <a:p>
          <a:pPr>
            <a:spcAft>
              <a:spcPts val="0"/>
            </a:spcAft>
          </a:pPr>
          <a:r>
            <a:rPr lang="en-US" sz="3000" dirty="0" smtClean="0"/>
            <a:t>2016 </a:t>
          </a:r>
        </a:p>
        <a:p>
          <a:pPr>
            <a:spcAft>
              <a:spcPts val="0"/>
            </a:spcAft>
          </a:pPr>
          <a:r>
            <a:rPr lang="en-US" sz="3000" dirty="0" smtClean="0"/>
            <a:t>9 Tribes</a:t>
          </a:r>
          <a:endParaRPr lang="en-US" sz="3000" dirty="0"/>
        </a:p>
      </dgm:t>
    </dgm:pt>
    <dgm:pt modelId="{1FDBBAD7-743C-7F4E-BBF6-78BE74FB309E}" type="parTrans" cxnId="{B68D77C3-C8C5-BB4C-9F43-D7726237D1B3}">
      <dgm:prSet/>
      <dgm:spPr/>
      <dgm:t>
        <a:bodyPr/>
        <a:lstStyle/>
        <a:p>
          <a:endParaRPr lang="en-US"/>
        </a:p>
      </dgm:t>
    </dgm:pt>
    <dgm:pt modelId="{DB9FDC76-525A-0749-ADA8-59A833A43F28}" type="sibTrans" cxnId="{B68D77C3-C8C5-BB4C-9F43-D7726237D1B3}">
      <dgm:prSet/>
      <dgm:spPr/>
      <dgm:t>
        <a:bodyPr/>
        <a:lstStyle/>
        <a:p>
          <a:endParaRPr lang="en-US"/>
        </a:p>
      </dgm:t>
    </dgm:pt>
    <dgm:pt modelId="{889442DE-E09B-A241-A5FE-01E23B0BEBDA}">
      <dgm:prSet phldrT="[Text]" custT="1"/>
      <dgm:spPr/>
      <dgm:t>
        <a:bodyPr/>
        <a:lstStyle/>
        <a:p>
          <a:pPr>
            <a:spcAft>
              <a:spcPts val="0"/>
            </a:spcAft>
          </a:pPr>
          <a:r>
            <a:rPr lang="en-US" sz="3000" dirty="0" smtClean="0"/>
            <a:t>2017 </a:t>
          </a:r>
        </a:p>
        <a:p>
          <a:pPr>
            <a:spcAft>
              <a:spcPts val="0"/>
            </a:spcAft>
          </a:pPr>
          <a:r>
            <a:rPr lang="en-US" sz="3000" dirty="0" smtClean="0"/>
            <a:t>14 Tribes</a:t>
          </a:r>
          <a:endParaRPr lang="en-US" sz="3000" dirty="0"/>
        </a:p>
      </dgm:t>
    </dgm:pt>
    <dgm:pt modelId="{E36769CF-575B-694F-86D4-F1D6CA96F19C}" type="parTrans" cxnId="{160155E0-CC5C-214C-BC3A-1E0C136113FD}">
      <dgm:prSet/>
      <dgm:spPr/>
      <dgm:t>
        <a:bodyPr/>
        <a:lstStyle/>
        <a:p>
          <a:endParaRPr lang="en-US"/>
        </a:p>
      </dgm:t>
    </dgm:pt>
    <dgm:pt modelId="{96A3E748-0D4F-5441-8AB1-AAFB766FF0DE}" type="sibTrans" cxnId="{160155E0-CC5C-214C-BC3A-1E0C136113FD}">
      <dgm:prSet/>
      <dgm:spPr/>
      <dgm:t>
        <a:bodyPr/>
        <a:lstStyle/>
        <a:p>
          <a:endParaRPr lang="en-US"/>
        </a:p>
      </dgm:t>
    </dgm:pt>
    <dgm:pt modelId="{6B61D7C5-02EA-0D4E-8A62-D3689C61F600}">
      <dgm:prSet phldrT="[Text]" custT="1"/>
      <dgm:spPr/>
      <dgm:t>
        <a:bodyPr/>
        <a:lstStyle/>
        <a:p>
          <a:pPr>
            <a:spcAft>
              <a:spcPct val="35000"/>
            </a:spcAft>
          </a:pPr>
          <a:endParaRPr lang="en-US" sz="3200" b="1" dirty="0" smtClean="0"/>
        </a:p>
        <a:p>
          <a:pPr>
            <a:spcAft>
              <a:spcPts val="0"/>
            </a:spcAft>
          </a:pPr>
          <a:r>
            <a:rPr lang="en-US" sz="3200" b="1" dirty="0" smtClean="0"/>
            <a:t>2018</a:t>
          </a:r>
        </a:p>
        <a:p>
          <a:pPr>
            <a:spcAft>
              <a:spcPts val="0"/>
            </a:spcAft>
          </a:pPr>
          <a:r>
            <a:rPr lang="en-US" sz="3200" b="1" dirty="0" smtClean="0"/>
            <a:t>Open</a:t>
          </a:r>
        </a:p>
      </dgm:t>
    </dgm:pt>
    <dgm:pt modelId="{F1BFEF1D-9345-314D-9E6D-93C36B505918}" type="parTrans" cxnId="{254D6821-0FBA-3F4B-8BD5-1088D384AF7E}">
      <dgm:prSet/>
      <dgm:spPr/>
      <dgm:t>
        <a:bodyPr/>
        <a:lstStyle/>
        <a:p>
          <a:endParaRPr lang="en-US"/>
        </a:p>
      </dgm:t>
    </dgm:pt>
    <dgm:pt modelId="{4C623377-6186-3943-8280-9278B39429E8}" type="sibTrans" cxnId="{254D6821-0FBA-3F4B-8BD5-1088D384AF7E}">
      <dgm:prSet/>
      <dgm:spPr/>
      <dgm:t>
        <a:bodyPr/>
        <a:lstStyle/>
        <a:p>
          <a:endParaRPr lang="en-US"/>
        </a:p>
      </dgm:t>
    </dgm:pt>
    <dgm:pt modelId="{647144DA-9DAF-8E48-A043-2F9785E2D407}">
      <dgm:prSet phldrT="[Text]" phldr="1"/>
      <dgm:spPr/>
      <dgm:t>
        <a:bodyPr/>
        <a:lstStyle/>
        <a:p>
          <a:endParaRPr lang="en-US" dirty="0"/>
        </a:p>
      </dgm:t>
    </dgm:pt>
    <dgm:pt modelId="{2B1259B6-A199-0543-96E4-B11C3D3BCAD4}" type="sibTrans" cxnId="{FC8BE72F-8F20-F948-8D16-65ED80E673CE}">
      <dgm:prSet/>
      <dgm:spPr/>
      <dgm:t>
        <a:bodyPr/>
        <a:lstStyle/>
        <a:p>
          <a:endParaRPr lang="en-US"/>
        </a:p>
      </dgm:t>
    </dgm:pt>
    <dgm:pt modelId="{1CC3FCE1-62B8-2744-AC6D-EE32F3DA5247}" type="parTrans" cxnId="{FC8BE72F-8F20-F948-8D16-65ED80E673CE}">
      <dgm:prSet/>
      <dgm:spPr/>
      <dgm:t>
        <a:bodyPr/>
        <a:lstStyle/>
        <a:p>
          <a:endParaRPr lang="en-US"/>
        </a:p>
      </dgm:t>
    </dgm:pt>
    <dgm:pt modelId="{D8483B11-41B0-D346-9F65-6B6E6250F84F}">
      <dgm:prSet phldrT="[Text]" phldr="1"/>
      <dgm:spPr/>
      <dgm:t>
        <a:bodyPr/>
        <a:lstStyle/>
        <a:p>
          <a:endParaRPr lang="en-US" dirty="0"/>
        </a:p>
      </dgm:t>
    </dgm:pt>
    <dgm:pt modelId="{7DE25148-A10E-0045-874A-F2BC107E8544}" type="sibTrans" cxnId="{7F406B27-1DBD-094A-A5A4-BB66B04D1297}">
      <dgm:prSet/>
      <dgm:spPr/>
      <dgm:t>
        <a:bodyPr/>
        <a:lstStyle/>
        <a:p>
          <a:endParaRPr lang="en-US"/>
        </a:p>
      </dgm:t>
    </dgm:pt>
    <dgm:pt modelId="{FBEFAADF-A03E-D340-8566-C8DE7F8A3FDB}" type="parTrans" cxnId="{7F406B27-1DBD-094A-A5A4-BB66B04D1297}">
      <dgm:prSet/>
      <dgm:spPr/>
      <dgm:t>
        <a:bodyPr/>
        <a:lstStyle/>
        <a:p>
          <a:endParaRPr lang="en-US"/>
        </a:p>
      </dgm:t>
    </dgm:pt>
    <dgm:pt modelId="{91AC5F56-B999-AC43-8514-C9A41F6227C2}">
      <dgm:prSet phldrT="[Text]" custT="1"/>
      <dgm:spPr/>
      <dgm:t>
        <a:bodyPr/>
        <a:lstStyle/>
        <a:p>
          <a:r>
            <a:rPr lang="en-US" sz="3200" dirty="0" smtClean="0"/>
            <a:t>2019</a:t>
          </a:r>
          <a:endParaRPr lang="en-US" sz="3200" dirty="0"/>
        </a:p>
      </dgm:t>
    </dgm:pt>
    <dgm:pt modelId="{32868D9C-6347-E14B-9ADF-D6E8CB128218}" type="sibTrans" cxnId="{B2C98F6D-E276-D445-927C-831AD5B7BF4B}">
      <dgm:prSet/>
      <dgm:spPr/>
      <dgm:t>
        <a:bodyPr/>
        <a:lstStyle/>
        <a:p>
          <a:endParaRPr lang="en-US"/>
        </a:p>
      </dgm:t>
    </dgm:pt>
    <dgm:pt modelId="{FDEC7620-A7E5-3E46-93D0-8C9941ADFB4C}" type="parTrans" cxnId="{B2C98F6D-E276-D445-927C-831AD5B7BF4B}">
      <dgm:prSet/>
      <dgm:spPr/>
      <dgm:t>
        <a:bodyPr/>
        <a:lstStyle/>
        <a:p>
          <a:endParaRPr lang="en-US"/>
        </a:p>
      </dgm:t>
    </dgm:pt>
    <dgm:pt modelId="{129A38D5-A1A3-6644-88B2-5C982DB45C85}" type="pres">
      <dgm:prSet presAssocID="{839CB4D4-6358-1849-9931-01E7684B209D}" presName="arrowDiagram" presStyleCnt="0">
        <dgm:presLayoutVars>
          <dgm:chMax val="5"/>
          <dgm:dir/>
          <dgm:resizeHandles val="exact"/>
        </dgm:presLayoutVars>
      </dgm:prSet>
      <dgm:spPr/>
    </dgm:pt>
    <dgm:pt modelId="{C4193C74-24FF-174F-9FA7-1E1B25F009FC}" type="pres">
      <dgm:prSet presAssocID="{839CB4D4-6358-1849-9931-01E7684B209D}" presName="arrow" presStyleLbl="bgShp" presStyleIdx="0" presStyleCnt="1" custScaleX="118113" custLinFactNeighborY="-1218"/>
      <dgm:spPr>
        <a:solidFill>
          <a:schemeClr val="accent3"/>
        </a:solidFill>
      </dgm:spPr>
    </dgm:pt>
    <dgm:pt modelId="{AB98AF11-24C9-F548-9837-9578AB7D45F6}" type="pres">
      <dgm:prSet presAssocID="{839CB4D4-6358-1849-9931-01E7684B209D}" presName="arrowDiagram5" presStyleCnt="0"/>
      <dgm:spPr/>
    </dgm:pt>
    <dgm:pt modelId="{9C3DA067-0293-134F-954F-B90756AB857C}" type="pres">
      <dgm:prSet presAssocID="{B998042C-C840-E045-9C2C-087B8D5998FC}" presName="bullet5a" presStyleLbl="node1" presStyleIdx="0" presStyleCnt="5" custLinFactX="-58344" custLinFactNeighborX="-100000" custLinFactNeighborY="-65756"/>
      <dgm:spPr/>
    </dgm:pt>
    <dgm:pt modelId="{5BA043DB-086E-4F43-8899-E69BF1F9C45F}" type="pres">
      <dgm:prSet presAssocID="{B998042C-C840-E045-9C2C-087B8D5998FC}" presName="textBox5a" presStyleLbl="revTx" presStyleIdx="0" presStyleCnt="5" custScaleX="190664" custLinFactX="-4522" custLinFactNeighborX="-100000" custLinFactNeighborY="-17024">
        <dgm:presLayoutVars>
          <dgm:bulletEnabled val="1"/>
        </dgm:presLayoutVars>
      </dgm:prSet>
      <dgm:spPr/>
      <dgm:t>
        <a:bodyPr/>
        <a:lstStyle/>
        <a:p>
          <a:endParaRPr lang="en-US"/>
        </a:p>
      </dgm:t>
    </dgm:pt>
    <dgm:pt modelId="{E182984D-D1C4-1840-AAE8-E1B5076A5C34}" type="pres">
      <dgm:prSet presAssocID="{C454DB97-3A51-104F-943F-01F4A913D70E}" presName="bullet5b" presStyleLbl="node1" presStyleIdx="1" presStyleCnt="5" custLinFactNeighborX="97399" custLinFactNeighborY="-42304"/>
      <dgm:spPr>
        <a:solidFill>
          <a:schemeClr val="accent2"/>
        </a:solidFill>
      </dgm:spPr>
    </dgm:pt>
    <dgm:pt modelId="{B5A06575-6CC2-194B-8664-C5CF0D2D27B3}" type="pres">
      <dgm:prSet presAssocID="{C454DB97-3A51-104F-943F-01F4A913D70E}" presName="textBox5b" presStyleLbl="revTx" presStyleIdx="1" presStyleCnt="5" custScaleX="167565" custScaleY="47667" custLinFactNeighborX="-75313" custLinFactNeighborY="-34284">
        <dgm:presLayoutVars>
          <dgm:bulletEnabled val="1"/>
        </dgm:presLayoutVars>
      </dgm:prSet>
      <dgm:spPr/>
      <dgm:t>
        <a:bodyPr/>
        <a:lstStyle/>
        <a:p>
          <a:endParaRPr lang="en-US"/>
        </a:p>
      </dgm:t>
    </dgm:pt>
    <dgm:pt modelId="{52EE03D6-1534-A448-8A29-6932950AA353}" type="pres">
      <dgm:prSet presAssocID="{889442DE-E09B-A241-A5FE-01E23B0BEBDA}" presName="bullet5c" presStyleLbl="node1" presStyleIdx="2" presStyleCnt="5" custLinFactX="8437" custLinFactNeighborX="100000" custLinFactNeighborY="-28777"/>
      <dgm:spPr>
        <a:solidFill>
          <a:srgbClr val="92D050"/>
        </a:solidFill>
      </dgm:spPr>
    </dgm:pt>
    <dgm:pt modelId="{07862A36-1F1D-D84E-99BC-50CB7E0D6BCC}" type="pres">
      <dgm:prSet presAssocID="{889442DE-E09B-A241-A5FE-01E23B0BEBDA}" presName="textBox5c" presStyleLbl="revTx" presStyleIdx="2" presStyleCnt="5" custScaleX="129748" custScaleY="36400" custLinFactNeighborX="-53711" custLinFactNeighborY="-42138">
        <dgm:presLayoutVars>
          <dgm:bulletEnabled val="1"/>
        </dgm:presLayoutVars>
      </dgm:prSet>
      <dgm:spPr/>
      <dgm:t>
        <a:bodyPr/>
        <a:lstStyle/>
        <a:p>
          <a:endParaRPr lang="en-US"/>
        </a:p>
      </dgm:t>
    </dgm:pt>
    <dgm:pt modelId="{BEF19946-A130-E840-BAC5-5FAD6EF93852}" type="pres">
      <dgm:prSet presAssocID="{6B61D7C5-02EA-0D4E-8A62-D3689C61F600}" presName="bullet5d" presStyleLbl="node1" presStyleIdx="3" presStyleCnt="5" custLinFactX="100000" custLinFactNeighborX="112951" custLinFactNeighborY="-15420"/>
      <dgm:spPr>
        <a:solidFill>
          <a:srgbClr val="00B050"/>
        </a:solidFill>
      </dgm:spPr>
    </dgm:pt>
    <dgm:pt modelId="{70C60FA4-D298-8D42-A6E4-38ED2E5531A4}" type="pres">
      <dgm:prSet presAssocID="{6B61D7C5-02EA-0D4E-8A62-D3689C61F600}" presName="textBox5d" presStyleLbl="revTx" presStyleIdx="3" presStyleCnt="5" custScaleX="97501" custScaleY="53131" custLinFactNeighborX="-37621" custLinFactNeighborY="-47356">
        <dgm:presLayoutVars>
          <dgm:bulletEnabled val="1"/>
        </dgm:presLayoutVars>
      </dgm:prSet>
      <dgm:spPr/>
      <dgm:t>
        <a:bodyPr/>
        <a:lstStyle/>
        <a:p>
          <a:endParaRPr lang="en-US"/>
        </a:p>
      </dgm:t>
    </dgm:pt>
    <dgm:pt modelId="{A20A45BD-A253-BB40-87E9-CCE8E857C60C}" type="pres">
      <dgm:prSet presAssocID="{91AC5F56-B999-AC43-8514-C9A41F6227C2}" presName="bullet5e" presStyleLbl="node1" presStyleIdx="4" presStyleCnt="5" custLinFactX="100000" custLinFactNeighborX="172793" custLinFactNeighborY="-32664"/>
      <dgm:spPr>
        <a:solidFill>
          <a:srgbClr val="002060"/>
        </a:solidFill>
      </dgm:spPr>
    </dgm:pt>
    <dgm:pt modelId="{55C2EEC6-92F2-BD45-9F91-9E47477D19D9}" type="pres">
      <dgm:prSet presAssocID="{91AC5F56-B999-AC43-8514-C9A41F6227C2}" presName="textBox5e" presStyleLbl="revTx" presStyleIdx="4" presStyleCnt="5" custScaleX="108130" custScaleY="35544" custLinFactNeighborX="931" custLinFactNeighborY="-41871">
        <dgm:presLayoutVars>
          <dgm:bulletEnabled val="1"/>
        </dgm:presLayoutVars>
      </dgm:prSet>
      <dgm:spPr/>
      <dgm:t>
        <a:bodyPr/>
        <a:lstStyle/>
        <a:p>
          <a:endParaRPr lang="en-US"/>
        </a:p>
      </dgm:t>
    </dgm:pt>
  </dgm:ptLst>
  <dgm:cxnLst>
    <dgm:cxn modelId="{3FF11490-54F8-FF4B-823D-6D889644424C}" type="presOf" srcId="{839CB4D4-6358-1849-9931-01E7684B209D}" destId="{129A38D5-A1A3-6644-88B2-5C982DB45C85}" srcOrd="0" destOrd="0" presId="urn:microsoft.com/office/officeart/2005/8/layout/arrow2"/>
    <dgm:cxn modelId="{75112EAE-940B-2B41-9D83-7A69F44B9B13}" type="presOf" srcId="{6B61D7C5-02EA-0D4E-8A62-D3689C61F600}" destId="{70C60FA4-D298-8D42-A6E4-38ED2E5531A4}" srcOrd="0" destOrd="0" presId="urn:microsoft.com/office/officeart/2005/8/layout/arrow2"/>
    <dgm:cxn modelId="{95B2B4A8-198E-894D-B8F8-024532ECCDBD}" type="presOf" srcId="{889442DE-E09B-A241-A5FE-01E23B0BEBDA}" destId="{07862A36-1F1D-D84E-99BC-50CB7E0D6BCC}" srcOrd="0" destOrd="0" presId="urn:microsoft.com/office/officeart/2005/8/layout/arrow2"/>
    <dgm:cxn modelId="{9B0F25BC-8B54-A042-A105-4333691E834F}" type="presOf" srcId="{C454DB97-3A51-104F-943F-01F4A913D70E}" destId="{B5A06575-6CC2-194B-8664-C5CF0D2D27B3}" srcOrd="0" destOrd="0" presId="urn:microsoft.com/office/officeart/2005/8/layout/arrow2"/>
    <dgm:cxn modelId="{4C70362B-EA05-EC45-A5B6-739FC4210612}" srcId="{839CB4D4-6358-1849-9931-01E7684B209D}" destId="{B998042C-C840-E045-9C2C-087B8D5998FC}" srcOrd="0" destOrd="0" parTransId="{74DDD260-2710-774A-AD0E-7D21CD11ABB2}" sibTransId="{579A7878-E383-9742-BE41-DEE624744657}"/>
    <dgm:cxn modelId="{7F406B27-1DBD-094A-A5A4-BB66B04D1297}" srcId="{839CB4D4-6358-1849-9931-01E7684B209D}" destId="{D8483B11-41B0-D346-9F65-6B6E6250F84F}" srcOrd="5" destOrd="0" parTransId="{FBEFAADF-A03E-D340-8566-C8DE7F8A3FDB}" sibTransId="{7DE25148-A10E-0045-874A-F2BC107E8544}"/>
    <dgm:cxn modelId="{B68D77C3-C8C5-BB4C-9F43-D7726237D1B3}" srcId="{839CB4D4-6358-1849-9931-01E7684B209D}" destId="{C454DB97-3A51-104F-943F-01F4A913D70E}" srcOrd="1" destOrd="0" parTransId="{1FDBBAD7-743C-7F4E-BBF6-78BE74FB309E}" sibTransId="{DB9FDC76-525A-0749-ADA8-59A833A43F28}"/>
    <dgm:cxn modelId="{B2C98F6D-E276-D445-927C-831AD5B7BF4B}" srcId="{839CB4D4-6358-1849-9931-01E7684B209D}" destId="{91AC5F56-B999-AC43-8514-C9A41F6227C2}" srcOrd="4" destOrd="0" parTransId="{FDEC7620-A7E5-3E46-93D0-8C9941ADFB4C}" sibTransId="{32868D9C-6347-E14B-9ADF-D6E8CB128218}"/>
    <dgm:cxn modelId="{160155E0-CC5C-214C-BC3A-1E0C136113FD}" srcId="{839CB4D4-6358-1849-9931-01E7684B209D}" destId="{889442DE-E09B-A241-A5FE-01E23B0BEBDA}" srcOrd="2" destOrd="0" parTransId="{E36769CF-575B-694F-86D4-F1D6CA96F19C}" sibTransId="{96A3E748-0D4F-5441-8AB1-AAFB766FF0DE}"/>
    <dgm:cxn modelId="{254D6821-0FBA-3F4B-8BD5-1088D384AF7E}" srcId="{839CB4D4-6358-1849-9931-01E7684B209D}" destId="{6B61D7C5-02EA-0D4E-8A62-D3689C61F600}" srcOrd="3" destOrd="0" parTransId="{F1BFEF1D-9345-314D-9E6D-93C36B505918}" sibTransId="{4C623377-6186-3943-8280-9278B39429E8}"/>
    <dgm:cxn modelId="{1D606E8A-AB0C-2147-B0DB-84B09F790DEB}" type="presOf" srcId="{91AC5F56-B999-AC43-8514-C9A41F6227C2}" destId="{55C2EEC6-92F2-BD45-9F91-9E47477D19D9}" srcOrd="0" destOrd="0" presId="urn:microsoft.com/office/officeart/2005/8/layout/arrow2"/>
    <dgm:cxn modelId="{FC8BE72F-8F20-F948-8D16-65ED80E673CE}" srcId="{839CB4D4-6358-1849-9931-01E7684B209D}" destId="{647144DA-9DAF-8E48-A043-2F9785E2D407}" srcOrd="6" destOrd="0" parTransId="{1CC3FCE1-62B8-2744-AC6D-EE32F3DA5247}" sibTransId="{2B1259B6-A199-0543-96E4-B11C3D3BCAD4}"/>
    <dgm:cxn modelId="{BE42389C-C72B-C344-9871-885525ECCBD4}" type="presOf" srcId="{B998042C-C840-E045-9C2C-087B8D5998FC}" destId="{5BA043DB-086E-4F43-8899-E69BF1F9C45F}" srcOrd="0" destOrd="0" presId="urn:microsoft.com/office/officeart/2005/8/layout/arrow2"/>
    <dgm:cxn modelId="{59266FB9-EA63-BF4A-AC4C-71D247B95509}" type="presParOf" srcId="{129A38D5-A1A3-6644-88B2-5C982DB45C85}" destId="{C4193C74-24FF-174F-9FA7-1E1B25F009FC}" srcOrd="0" destOrd="0" presId="urn:microsoft.com/office/officeart/2005/8/layout/arrow2"/>
    <dgm:cxn modelId="{18F59578-774D-5B46-A588-677D30C074B0}" type="presParOf" srcId="{129A38D5-A1A3-6644-88B2-5C982DB45C85}" destId="{AB98AF11-24C9-F548-9837-9578AB7D45F6}" srcOrd="1" destOrd="0" presId="urn:microsoft.com/office/officeart/2005/8/layout/arrow2"/>
    <dgm:cxn modelId="{FDE07AF8-596C-AE44-A0EE-1EBA4B045A57}" type="presParOf" srcId="{AB98AF11-24C9-F548-9837-9578AB7D45F6}" destId="{9C3DA067-0293-134F-954F-B90756AB857C}" srcOrd="0" destOrd="0" presId="urn:microsoft.com/office/officeart/2005/8/layout/arrow2"/>
    <dgm:cxn modelId="{6582A450-AA52-E348-BC19-819C75F3A8F2}" type="presParOf" srcId="{AB98AF11-24C9-F548-9837-9578AB7D45F6}" destId="{5BA043DB-086E-4F43-8899-E69BF1F9C45F}" srcOrd="1" destOrd="0" presId="urn:microsoft.com/office/officeart/2005/8/layout/arrow2"/>
    <dgm:cxn modelId="{19889154-B460-A243-AF6D-0353A4718153}" type="presParOf" srcId="{AB98AF11-24C9-F548-9837-9578AB7D45F6}" destId="{E182984D-D1C4-1840-AAE8-E1B5076A5C34}" srcOrd="2" destOrd="0" presId="urn:microsoft.com/office/officeart/2005/8/layout/arrow2"/>
    <dgm:cxn modelId="{F78E1E1C-901F-4D4C-BA4A-6B9D069F6E47}" type="presParOf" srcId="{AB98AF11-24C9-F548-9837-9578AB7D45F6}" destId="{B5A06575-6CC2-194B-8664-C5CF0D2D27B3}" srcOrd="3" destOrd="0" presId="urn:microsoft.com/office/officeart/2005/8/layout/arrow2"/>
    <dgm:cxn modelId="{E396B75C-EBDE-2541-A65D-109F6B35DD5A}" type="presParOf" srcId="{AB98AF11-24C9-F548-9837-9578AB7D45F6}" destId="{52EE03D6-1534-A448-8A29-6932950AA353}" srcOrd="4" destOrd="0" presId="urn:microsoft.com/office/officeart/2005/8/layout/arrow2"/>
    <dgm:cxn modelId="{4BED56B5-C656-9B42-8396-0DAA9176A697}" type="presParOf" srcId="{AB98AF11-24C9-F548-9837-9578AB7D45F6}" destId="{07862A36-1F1D-D84E-99BC-50CB7E0D6BCC}" srcOrd="5" destOrd="0" presId="urn:microsoft.com/office/officeart/2005/8/layout/arrow2"/>
    <dgm:cxn modelId="{025B7D2D-C682-BF45-B9C8-42566965FF71}" type="presParOf" srcId="{AB98AF11-24C9-F548-9837-9578AB7D45F6}" destId="{BEF19946-A130-E840-BAC5-5FAD6EF93852}" srcOrd="6" destOrd="0" presId="urn:microsoft.com/office/officeart/2005/8/layout/arrow2"/>
    <dgm:cxn modelId="{FAB73FC0-D9CD-EC4E-A19D-B521CD8DD8AE}" type="presParOf" srcId="{AB98AF11-24C9-F548-9837-9578AB7D45F6}" destId="{70C60FA4-D298-8D42-A6E4-38ED2E5531A4}" srcOrd="7" destOrd="0" presId="urn:microsoft.com/office/officeart/2005/8/layout/arrow2"/>
    <dgm:cxn modelId="{5F54DB34-2D13-254A-8290-603DF1A81B3F}" type="presParOf" srcId="{AB98AF11-24C9-F548-9837-9578AB7D45F6}" destId="{A20A45BD-A253-BB40-87E9-CCE8E857C60C}" srcOrd="8" destOrd="0" presId="urn:microsoft.com/office/officeart/2005/8/layout/arrow2"/>
    <dgm:cxn modelId="{D4594EAA-166E-BB47-8C79-E33CA8284322}" type="presParOf" srcId="{AB98AF11-24C9-F548-9837-9578AB7D45F6}" destId="{55C2EEC6-92F2-BD45-9F91-9E47477D19D9}" srcOrd="9"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193C74-24FF-174F-9FA7-1E1B25F009FC}">
      <dsp:nvSpPr>
        <dsp:cNvPr id="0" name=""/>
        <dsp:cNvSpPr/>
      </dsp:nvSpPr>
      <dsp:spPr>
        <a:xfrm>
          <a:off x="-295783" y="0"/>
          <a:ext cx="9081419" cy="4805472"/>
        </a:xfrm>
        <a:prstGeom prst="swooshArrow">
          <a:avLst>
            <a:gd name="adj1" fmla="val 25000"/>
            <a:gd name="adj2" fmla="val 25000"/>
          </a:avLst>
        </a:prstGeom>
        <a:solidFill>
          <a:schemeClr val="accent3"/>
        </a:solidFill>
        <a:ln w="9525"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9C3DA067-0293-134F-954F-B90756AB857C}">
      <dsp:nvSpPr>
        <dsp:cNvPr id="0" name=""/>
        <dsp:cNvSpPr/>
      </dsp:nvSpPr>
      <dsp:spPr>
        <a:xfrm>
          <a:off x="877873" y="3457065"/>
          <a:ext cx="176841" cy="176841"/>
        </a:xfrm>
        <a:prstGeom prst="ellipse">
          <a:avLst/>
        </a:prstGeom>
        <a:solidFill>
          <a:schemeClr val="accent4">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BA043DB-086E-4F43-8899-E69BF1F9C45F}">
      <dsp:nvSpPr>
        <dsp:cNvPr id="0" name=""/>
        <dsp:cNvSpPr/>
      </dsp:nvSpPr>
      <dsp:spPr>
        <a:xfrm>
          <a:off x="0" y="3467065"/>
          <a:ext cx="1920419" cy="1143702"/>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93705" tIns="0" rIns="0" bIns="0" numCol="1" spcCol="1270" anchor="t" anchorCtr="0">
          <a:noAutofit/>
        </a:bodyPr>
        <a:lstStyle/>
        <a:p>
          <a:pPr lvl="0" algn="l" defTabSz="1333500">
            <a:lnSpc>
              <a:spcPct val="90000"/>
            </a:lnSpc>
            <a:spcBef>
              <a:spcPct val="0"/>
            </a:spcBef>
            <a:spcAft>
              <a:spcPts val="0"/>
            </a:spcAft>
          </a:pPr>
          <a:r>
            <a:rPr lang="en-US" sz="3000" kern="1200" dirty="0" smtClean="0"/>
            <a:t>2015 </a:t>
          </a:r>
        </a:p>
        <a:p>
          <a:pPr lvl="0" algn="l" defTabSz="1333500">
            <a:lnSpc>
              <a:spcPct val="90000"/>
            </a:lnSpc>
            <a:spcBef>
              <a:spcPct val="0"/>
            </a:spcBef>
            <a:spcAft>
              <a:spcPts val="0"/>
            </a:spcAft>
          </a:pPr>
          <a:r>
            <a:rPr lang="en-US" sz="3000" kern="1200" dirty="0" smtClean="0"/>
            <a:t>5 Tribes</a:t>
          </a:r>
          <a:endParaRPr lang="en-US" sz="3000" kern="1200" dirty="0"/>
        </a:p>
      </dsp:txBody>
      <dsp:txXfrm>
        <a:off x="0" y="3467065"/>
        <a:ext cx="1920419" cy="1143702"/>
      </dsp:txXfrm>
    </dsp:sp>
    <dsp:sp modelId="{E182984D-D1C4-1840-AAE8-E1B5076A5C34}">
      <dsp:nvSpPr>
        <dsp:cNvPr id="0" name=""/>
        <dsp:cNvSpPr/>
      </dsp:nvSpPr>
      <dsp:spPr>
        <a:xfrm>
          <a:off x="2384737" y="2536486"/>
          <a:ext cx="276795" cy="276795"/>
        </a:xfrm>
        <a:prstGeom prst="ellipse">
          <a:avLst/>
        </a:prstGeom>
        <a:solidFill>
          <a:schemeClr val="accent2"/>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B5A06575-6CC2-194B-8664-C5CF0D2D27B3}">
      <dsp:nvSpPr>
        <dsp:cNvPr id="0" name=""/>
        <dsp:cNvSpPr/>
      </dsp:nvSpPr>
      <dsp:spPr>
        <a:xfrm>
          <a:off x="861116" y="2628533"/>
          <a:ext cx="2138688" cy="959771"/>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46668" tIns="0" rIns="0" bIns="0" numCol="1" spcCol="1270" anchor="t" anchorCtr="0">
          <a:noAutofit/>
        </a:bodyPr>
        <a:lstStyle/>
        <a:p>
          <a:pPr lvl="0" algn="l" defTabSz="1333500">
            <a:lnSpc>
              <a:spcPct val="90000"/>
            </a:lnSpc>
            <a:spcBef>
              <a:spcPct val="0"/>
            </a:spcBef>
            <a:spcAft>
              <a:spcPts val="0"/>
            </a:spcAft>
          </a:pPr>
          <a:r>
            <a:rPr lang="en-US" sz="3000" kern="1200" dirty="0" smtClean="0"/>
            <a:t>2016 </a:t>
          </a:r>
        </a:p>
        <a:p>
          <a:pPr lvl="0" algn="l" defTabSz="1333500">
            <a:lnSpc>
              <a:spcPct val="90000"/>
            </a:lnSpc>
            <a:spcBef>
              <a:spcPct val="0"/>
            </a:spcBef>
            <a:spcAft>
              <a:spcPts val="0"/>
            </a:spcAft>
          </a:pPr>
          <a:r>
            <a:rPr lang="en-US" sz="3000" kern="1200" dirty="0" smtClean="0"/>
            <a:t>9 Tribes</a:t>
          </a:r>
          <a:endParaRPr lang="en-US" sz="3000" kern="1200" dirty="0"/>
        </a:p>
      </dsp:txBody>
      <dsp:txXfrm>
        <a:off x="861116" y="2628533"/>
        <a:ext cx="2138688" cy="959771"/>
      </dsp:txXfrm>
    </dsp:sp>
    <dsp:sp modelId="{52EE03D6-1534-A448-8A29-6932950AA353}">
      <dsp:nvSpPr>
        <dsp:cNvPr id="0" name=""/>
        <dsp:cNvSpPr/>
      </dsp:nvSpPr>
      <dsp:spPr>
        <a:xfrm>
          <a:off x="3745540" y="1814062"/>
          <a:ext cx="369060" cy="369060"/>
        </a:xfrm>
        <a:prstGeom prst="ellipse">
          <a:avLst/>
        </a:prstGeom>
        <a:solidFill>
          <a:srgbClr val="92D050"/>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07862A36-1F1D-D84E-99BC-50CB7E0D6BCC}">
      <dsp:nvSpPr>
        <dsp:cNvPr id="0" name=""/>
        <dsp:cNvSpPr/>
      </dsp:nvSpPr>
      <dsp:spPr>
        <a:xfrm>
          <a:off x="2512119" y="1825600"/>
          <a:ext cx="1925369" cy="983045"/>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95557" tIns="0" rIns="0" bIns="0" numCol="1" spcCol="1270" anchor="t" anchorCtr="0">
          <a:noAutofit/>
        </a:bodyPr>
        <a:lstStyle/>
        <a:p>
          <a:pPr lvl="0" algn="l" defTabSz="1333500">
            <a:lnSpc>
              <a:spcPct val="90000"/>
            </a:lnSpc>
            <a:spcBef>
              <a:spcPct val="0"/>
            </a:spcBef>
            <a:spcAft>
              <a:spcPts val="0"/>
            </a:spcAft>
          </a:pPr>
          <a:r>
            <a:rPr lang="en-US" sz="3000" kern="1200" dirty="0" smtClean="0"/>
            <a:t>2017 </a:t>
          </a:r>
        </a:p>
        <a:p>
          <a:pPr lvl="0" algn="l" defTabSz="1333500">
            <a:lnSpc>
              <a:spcPct val="90000"/>
            </a:lnSpc>
            <a:spcBef>
              <a:spcPct val="0"/>
            </a:spcBef>
            <a:spcAft>
              <a:spcPts val="0"/>
            </a:spcAft>
          </a:pPr>
          <a:r>
            <a:rPr lang="en-US" sz="3000" kern="1200" dirty="0" smtClean="0"/>
            <a:t>14 Tribes</a:t>
          </a:r>
          <a:endParaRPr lang="en-US" sz="3000" kern="1200" dirty="0"/>
        </a:p>
      </dsp:txBody>
      <dsp:txXfrm>
        <a:off x="2512119" y="1825600"/>
        <a:ext cx="1925369" cy="983045"/>
      </dsp:txXfrm>
    </dsp:sp>
    <dsp:sp modelId="{BEF19946-A130-E840-BAC5-5FAD6EF93852}">
      <dsp:nvSpPr>
        <dsp:cNvPr id="0" name=""/>
        <dsp:cNvSpPr/>
      </dsp:nvSpPr>
      <dsp:spPr>
        <a:xfrm>
          <a:off x="5790594" y="1273946"/>
          <a:ext cx="476702" cy="476702"/>
        </a:xfrm>
        <a:prstGeom prst="ellipse">
          <a:avLst/>
        </a:prstGeom>
        <a:solidFill>
          <a:srgbClr val="00B050"/>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70C60FA4-D298-8D42-A6E4-38ED2E5531A4}">
      <dsp:nvSpPr>
        <dsp:cNvPr id="0" name=""/>
        <dsp:cNvSpPr/>
      </dsp:nvSpPr>
      <dsp:spPr>
        <a:xfrm>
          <a:off x="4454498" y="815613"/>
          <a:ext cx="1499322" cy="171064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52595" tIns="0" rIns="0" bIns="0" numCol="1" spcCol="1270" anchor="t" anchorCtr="0">
          <a:noAutofit/>
        </a:bodyPr>
        <a:lstStyle/>
        <a:p>
          <a:pPr lvl="0" algn="l" defTabSz="1422400">
            <a:lnSpc>
              <a:spcPct val="90000"/>
            </a:lnSpc>
            <a:spcBef>
              <a:spcPct val="0"/>
            </a:spcBef>
            <a:spcAft>
              <a:spcPct val="35000"/>
            </a:spcAft>
          </a:pPr>
          <a:endParaRPr lang="en-US" sz="3200" b="1" kern="1200" dirty="0" smtClean="0"/>
        </a:p>
        <a:p>
          <a:pPr lvl="0" algn="l" defTabSz="1422400">
            <a:lnSpc>
              <a:spcPct val="90000"/>
            </a:lnSpc>
            <a:spcBef>
              <a:spcPct val="0"/>
            </a:spcBef>
            <a:spcAft>
              <a:spcPts val="0"/>
            </a:spcAft>
          </a:pPr>
          <a:r>
            <a:rPr lang="en-US" sz="3200" b="1" kern="1200" dirty="0" smtClean="0"/>
            <a:t>2018</a:t>
          </a:r>
        </a:p>
        <a:p>
          <a:pPr lvl="0" algn="l" defTabSz="1422400">
            <a:lnSpc>
              <a:spcPct val="90000"/>
            </a:lnSpc>
            <a:spcBef>
              <a:spcPct val="0"/>
            </a:spcBef>
            <a:spcAft>
              <a:spcPts val="0"/>
            </a:spcAft>
          </a:pPr>
          <a:r>
            <a:rPr lang="en-US" sz="3200" b="1" kern="1200" dirty="0" smtClean="0"/>
            <a:t>Open</a:t>
          </a:r>
        </a:p>
      </dsp:txBody>
      <dsp:txXfrm>
        <a:off x="4454498" y="815613"/>
        <a:ext cx="1499322" cy="1710640"/>
      </dsp:txXfrm>
    </dsp:sp>
    <dsp:sp modelId="{A20A45BD-A253-BB40-87E9-CCE8E857C60C}">
      <dsp:nvSpPr>
        <dsp:cNvPr id="0" name=""/>
        <dsp:cNvSpPr/>
      </dsp:nvSpPr>
      <dsp:spPr>
        <a:xfrm>
          <a:off x="7882441" y="766533"/>
          <a:ext cx="607411" cy="607411"/>
        </a:xfrm>
        <a:prstGeom prst="ellipse">
          <a:avLst/>
        </a:prstGeom>
        <a:solidFill>
          <a:srgbClr val="002060"/>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5C2EEC6-92F2-BD45-9F91-9E47477D19D9}">
      <dsp:nvSpPr>
        <dsp:cNvPr id="0" name=""/>
        <dsp:cNvSpPr/>
      </dsp:nvSpPr>
      <dsp:spPr>
        <a:xfrm>
          <a:off x="6503359" y="927588"/>
          <a:ext cx="1662770" cy="1257129"/>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321855" tIns="0" rIns="0" bIns="0" numCol="1" spcCol="1270" anchor="t" anchorCtr="0">
          <a:noAutofit/>
        </a:bodyPr>
        <a:lstStyle/>
        <a:p>
          <a:pPr lvl="0" algn="l" defTabSz="1422400">
            <a:lnSpc>
              <a:spcPct val="90000"/>
            </a:lnSpc>
            <a:spcBef>
              <a:spcPct val="0"/>
            </a:spcBef>
            <a:spcAft>
              <a:spcPct val="35000"/>
            </a:spcAft>
          </a:pPr>
          <a:r>
            <a:rPr lang="en-US" sz="3200" kern="1200" dirty="0" smtClean="0"/>
            <a:t>2019</a:t>
          </a:r>
          <a:endParaRPr lang="en-US" sz="3200" kern="1200" dirty="0"/>
        </a:p>
      </dsp:txBody>
      <dsp:txXfrm>
        <a:off x="6503359" y="927588"/>
        <a:ext cx="1662770" cy="1257129"/>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1"/>
            <a:ext cx="3657865" cy="464839"/>
          </a:xfrm>
          <a:prstGeom prst="rect">
            <a:avLst/>
          </a:prstGeom>
          <a:noFill/>
          <a:ln w="9525">
            <a:noFill/>
            <a:miter lim="800000"/>
            <a:headEnd/>
            <a:tailEnd/>
          </a:ln>
          <a:effectLst/>
        </p:spPr>
        <p:txBody>
          <a:bodyPr vert="horz" wrap="square" lIns="93317" tIns="46659" rIns="93317" bIns="46659" numCol="1" anchor="t" anchorCtr="0" compatLnSpc="1">
            <a:prstTxWarp prst="textNoShape">
              <a:avLst/>
            </a:prstTxWarp>
          </a:bodyPr>
          <a:lstStyle>
            <a:lvl1pPr defTabSz="933337">
              <a:defRPr sz="1300"/>
            </a:lvl1pPr>
          </a:lstStyle>
          <a:p>
            <a:pPr>
              <a:defRPr/>
            </a:pPr>
            <a:r>
              <a:rPr lang="en-US"/>
              <a:t>Northwest Portland </a:t>
            </a:r>
            <a:r>
              <a:rPr lang="en-US" smtClean="0"/>
              <a:t>Area Indian Health Board</a:t>
            </a:r>
            <a:endParaRPr lang="en-US"/>
          </a:p>
        </p:txBody>
      </p:sp>
      <p:sp>
        <p:nvSpPr>
          <p:cNvPr id="32771" name="Rectangle 3"/>
          <p:cNvSpPr>
            <a:spLocks noGrp="1" noChangeArrowheads="1"/>
          </p:cNvSpPr>
          <p:nvPr>
            <p:ph type="dt" sz="quarter" idx="1"/>
          </p:nvPr>
        </p:nvSpPr>
        <p:spPr bwMode="auto">
          <a:xfrm>
            <a:off x="3979453" y="1"/>
            <a:ext cx="3043648" cy="464839"/>
          </a:xfrm>
          <a:prstGeom prst="rect">
            <a:avLst/>
          </a:prstGeom>
          <a:noFill/>
          <a:ln w="9525">
            <a:noFill/>
            <a:miter lim="800000"/>
            <a:headEnd/>
            <a:tailEnd/>
          </a:ln>
          <a:effectLst/>
        </p:spPr>
        <p:txBody>
          <a:bodyPr vert="horz" wrap="square" lIns="93317" tIns="46659" rIns="93317" bIns="46659" numCol="1" anchor="t" anchorCtr="0" compatLnSpc="1">
            <a:prstTxWarp prst="textNoShape">
              <a:avLst/>
            </a:prstTxWarp>
          </a:bodyPr>
          <a:lstStyle>
            <a:lvl1pPr algn="r" defTabSz="933337">
              <a:defRPr sz="1300"/>
            </a:lvl1pPr>
          </a:lstStyle>
          <a:p>
            <a:pPr>
              <a:defRPr/>
            </a:pPr>
            <a:endParaRPr lang="en-US"/>
          </a:p>
        </p:txBody>
      </p:sp>
      <p:sp>
        <p:nvSpPr>
          <p:cNvPr id="32772" name="Rectangle 4"/>
          <p:cNvSpPr>
            <a:spLocks noGrp="1" noChangeArrowheads="1"/>
          </p:cNvSpPr>
          <p:nvPr>
            <p:ph type="ftr" sz="quarter" idx="2"/>
          </p:nvPr>
        </p:nvSpPr>
        <p:spPr bwMode="auto">
          <a:xfrm>
            <a:off x="0" y="8844261"/>
            <a:ext cx="3043649" cy="464839"/>
          </a:xfrm>
          <a:prstGeom prst="rect">
            <a:avLst/>
          </a:prstGeom>
          <a:noFill/>
          <a:ln w="9525">
            <a:noFill/>
            <a:miter lim="800000"/>
            <a:headEnd/>
            <a:tailEnd/>
          </a:ln>
          <a:effectLst/>
        </p:spPr>
        <p:txBody>
          <a:bodyPr vert="horz" wrap="square" lIns="93317" tIns="46659" rIns="93317" bIns="46659" numCol="1" anchor="b" anchorCtr="0" compatLnSpc="1">
            <a:prstTxWarp prst="textNoShape">
              <a:avLst/>
            </a:prstTxWarp>
          </a:bodyPr>
          <a:lstStyle>
            <a:lvl1pPr defTabSz="933337">
              <a:defRPr sz="1300"/>
            </a:lvl1pPr>
          </a:lstStyle>
          <a:p>
            <a:pPr>
              <a:defRPr/>
            </a:pPr>
            <a:endParaRPr lang="en-US"/>
          </a:p>
        </p:txBody>
      </p:sp>
      <p:sp>
        <p:nvSpPr>
          <p:cNvPr id="32773" name="Rectangle 5"/>
          <p:cNvSpPr>
            <a:spLocks noGrp="1" noChangeArrowheads="1"/>
          </p:cNvSpPr>
          <p:nvPr>
            <p:ph type="sldNum" sz="quarter" idx="3"/>
          </p:nvPr>
        </p:nvSpPr>
        <p:spPr bwMode="auto">
          <a:xfrm>
            <a:off x="3979453" y="8844261"/>
            <a:ext cx="3043648" cy="464839"/>
          </a:xfrm>
          <a:prstGeom prst="rect">
            <a:avLst/>
          </a:prstGeom>
          <a:noFill/>
          <a:ln w="9525">
            <a:noFill/>
            <a:miter lim="800000"/>
            <a:headEnd/>
            <a:tailEnd/>
          </a:ln>
          <a:effectLst/>
        </p:spPr>
        <p:txBody>
          <a:bodyPr vert="horz" wrap="square" lIns="93317" tIns="46659" rIns="93317" bIns="46659" numCol="1" anchor="b" anchorCtr="0" compatLnSpc="1">
            <a:prstTxWarp prst="textNoShape">
              <a:avLst/>
            </a:prstTxWarp>
          </a:bodyPr>
          <a:lstStyle>
            <a:lvl1pPr algn="r" defTabSz="933337">
              <a:defRPr sz="1300"/>
            </a:lvl1pPr>
          </a:lstStyle>
          <a:p>
            <a:pPr>
              <a:defRPr/>
            </a:pPr>
            <a:fld id="{B2A865DC-0A63-4FAE-94ED-3EB9D8DF0A91}" type="slidenum">
              <a:rPr lang="en-US"/>
              <a:pPr>
                <a:defRPr/>
              </a:pPr>
              <a:t>‹#›</a:t>
            </a:fld>
            <a:endParaRPr lang="en-US"/>
          </a:p>
        </p:txBody>
      </p:sp>
    </p:spTree>
    <p:extLst>
      <p:ext uri="{BB962C8B-B14F-4D97-AF65-F5344CB8AC3E}">
        <p14:creationId xmlns:p14="http://schemas.microsoft.com/office/powerpoint/2010/main" val="12986300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1"/>
            <a:ext cx="3043649" cy="464839"/>
          </a:xfrm>
          <a:prstGeom prst="rect">
            <a:avLst/>
          </a:prstGeom>
          <a:noFill/>
          <a:ln w="9525">
            <a:noFill/>
            <a:miter lim="800000"/>
            <a:headEnd/>
            <a:tailEnd/>
          </a:ln>
          <a:effectLst/>
        </p:spPr>
        <p:txBody>
          <a:bodyPr vert="horz" wrap="square" lIns="93317" tIns="46659" rIns="93317" bIns="46659" numCol="1" anchor="t" anchorCtr="0" compatLnSpc="1">
            <a:prstTxWarp prst="textNoShape">
              <a:avLst/>
            </a:prstTxWarp>
          </a:bodyPr>
          <a:lstStyle>
            <a:lvl1pPr defTabSz="933337">
              <a:defRPr sz="1300"/>
            </a:lvl1pPr>
          </a:lstStyle>
          <a:p>
            <a:pPr>
              <a:defRPr/>
            </a:pPr>
            <a:endParaRPr lang="en-US"/>
          </a:p>
        </p:txBody>
      </p:sp>
      <p:sp>
        <p:nvSpPr>
          <p:cNvPr id="8195" name="Rectangle 3"/>
          <p:cNvSpPr>
            <a:spLocks noGrp="1" noChangeArrowheads="1"/>
          </p:cNvSpPr>
          <p:nvPr>
            <p:ph type="dt" idx="1"/>
          </p:nvPr>
        </p:nvSpPr>
        <p:spPr bwMode="auto">
          <a:xfrm>
            <a:off x="3979453" y="1"/>
            <a:ext cx="3043648" cy="464839"/>
          </a:xfrm>
          <a:prstGeom prst="rect">
            <a:avLst/>
          </a:prstGeom>
          <a:noFill/>
          <a:ln w="9525">
            <a:noFill/>
            <a:miter lim="800000"/>
            <a:headEnd/>
            <a:tailEnd/>
          </a:ln>
          <a:effectLst/>
        </p:spPr>
        <p:txBody>
          <a:bodyPr vert="horz" wrap="square" lIns="93317" tIns="46659" rIns="93317" bIns="46659" numCol="1" anchor="t" anchorCtr="0" compatLnSpc="1">
            <a:prstTxWarp prst="textNoShape">
              <a:avLst/>
            </a:prstTxWarp>
          </a:bodyPr>
          <a:lstStyle>
            <a:lvl1pPr algn="r" defTabSz="933337">
              <a:defRPr sz="1300"/>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84275" y="698500"/>
            <a:ext cx="4654550" cy="34909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935804" y="4422131"/>
            <a:ext cx="5151493" cy="4188171"/>
          </a:xfrm>
          <a:prstGeom prst="rect">
            <a:avLst/>
          </a:prstGeom>
          <a:noFill/>
          <a:ln w="9525">
            <a:noFill/>
            <a:miter lim="800000"/>
            <a:headEnd/>
            <a:tailEnd/>
          </a:ln>
          <a:effectLst/>
        </p:spPr>
        <p:txBody>
          <a:bodyPr vert="horz" wrap="square" lIns="93317" tIns="46659" rIns="93317" bIns="4665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844261"/>
            <a:ext cx="3043649" cy="464839"/>
          </a:xfrm>
          <a:prstGeom prst="rect">
            <a:avLst/>
          </a:prstGeom>
          <a:noFill/>
          <a:ln w="9525">
            <a:noFill/>
            <a:miter lim="800000"/>
            <a:headEnd/>
            <a:tailEnd/>
          </a:ln>
          <a:effectLst/>
        </p:spPr>
        <p:txBody>
          <a:bodyPr vert="horz" wrap="square" lIns="93317" tIns="46659" rIns="93317" bIns="46659" numCol="1" anchor="b" anchorCtr="0" compatLnSpc="1">
            <a:prstTxWarp prst="textNoShape">
              <a:avLst/>
            </a:prstTxWarp>
          </a:bodyPr>
          <a:lstStyle>
            <a:lvl1pPr defTabSz="933337">
              <a:defRPr sz="1300"/>
            </a:lvl1pPr>
          </a:lstStyle>
          <a:p>
            <a:pPr>
              <a:defRPr/>
            </a:pPr>
            <a:endParaRPr lang="en-US"/>
          </a:p>
        </p:txBody>
      </p:sp>
      <p:sp>
        <p:nvSpPr>
          <p:cNvPr id="8199" name="Rectangle 7"/>
          <p:cNvSpPr>
            <a:spLocks noGrp="1" noChangeArrowheads="1"/>
          </p:cNvSpPr>
          <p:nvPr>
            <p:ph type="sldNum" sz="quarter" idx="5"/>
          </p:nvPr>
        </p:nvSpPr>
        <p:spPr bwMode="auto">
          <a:xfrm>
            <a:off x="3979453" y="8844261"/>
            <a:ext cx="3043648" cy="464839"/>
          </a:xfrm>
          <a:prstGeom prst="rect">
            <a:avLst/>
          </a:prstGeom>
          <a:noFill/>
          <a:ln w="9525">
            <a:noFill/>
            <a:miter lim="800000"/>
            <a:headEnd/>
            <a:tailEnd/>
          </a:ln>
          <a:effectLst/>
        </p:spPr>
        <p:txBody>
          <a:bodyPr vert="horz" wrap="square" lIns="93317" tIns="46659" rIns="93317" bIns="46659" numCol="1" anchor="b" anchorCtr="0" compatLnSpc="1">
            <a:prstTxWarp prst="textNoShape">
              <a:avLst/>
            </a:prstTxWarp>
          </a:bodyPr>
          <a:lstStyle>
            <a:lvl1pPr algn="r" defTabSz="933337">
              <a:defRPr sz="1300"/>
            </a:lvl1pPr>
          </a:lstStyle>
          <a:p>
            <a:pPr>
              <a:defRPr/>
            </a:pPr>
            <a:fld id="{3BB69E01-C634-4BCF-B19E-D6D0CC8EC466}" type="slidenum">
              <a:rPr lang="en-US"/>
              <a:pPr>
                <a:defRPr/>
              </a:pPr>
              <a:t>‹#›</a:t>
            </a:fld>
            <a:endParaRPr lang="en-US"/>
          </a:p>
        </p:txBody>
      </p:sp>
    </p:spTree>
    <p:extLst>
      <p:ext uri="{BB962C8B-B14F-4D97-AF65-F5344CB8AC3E}">
        <p14:creationId xmlns:p14="http://schemas.microsoft.com/office/powerpoint/2010/main" val="7100104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BB69E01-C634-4BCF-B19E-D6D0CC8EC466}" type="slidenum">
              <a:rPr lang="en-US" smtClean="0"/>
              <a:pPr>
                <a:defRPr/>
              </a:pPr>
              <a:t>1</a:t>
            </a:fld>
            <a:endParaRPr lang="en-US"/>
          </a:p>
        </p:txBody>
      </p:sp>
    </p:spTree>
    <p:extLst>
      <p:ext uri="{BB962C8B-B14F-4D97-AF65-F5344CB8AC3E}">
        <p14:creationId xmlns:p14="http://schemas.microsoft.com/office/powerpoint/2010/main" val="1421068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43 Federally recognized Tribes across Idaho, Oregon, and Washington</a:t>
            </a:r>
          </a:p>
          <a:p>
            <a:endParaRPr lang="en-US" dirty="0" smtClean="0"/>
          </a:p>
          <a:p>
            <a:r>
              <a:rPr lang="en-US" dirty="0" smtClean="0"/>
              <a:t>First</a:t>
            </a:r>
            <a:r>
              <a:rPr lang="en-US" baseline="0" dirty="0" smtClean="0"/>
              <a:t> GHWIC YEAR = 5</a:t>
            </a:r>
          </a:p>
          <a:p>
            <a:r>
              <a:rPr lang="en-US" baseline="0" dirty="0" smtClean="0"/>
              <a:t>YR 2,3 = 14 approximately 33% reach / 2 are already funded as Component 1 = 37%</a:t>
            </a:r>
          </a:p>
          <a:p>
            <a:r>
              <a:rPr lang="en-US" baseline="0" dirty="0" smtClean="0"/>
              <a:t>YR 4, 5 = at least 5 new awards a year to bring the duration to a greater than 50% direct funding reach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BB69E01-C634-4BCF-B19E-D6D0CC8EC466}" type="slidenum">
              <a:rPr lang="en-US" smtClean="0"/>
              <a:pPr>
                <a:defRPr/>
              </a:pPr>
              <a:t>2</a:t>
            </a:fld>
            <a:endParaRPr lang="en-US"/>
          </a:p>
        </p:txBody>
      </p:sp>
    </p:spTree>
    <p:extLst>
      <p:ext uri="{BB962C8B-B14F-4D97-AF65-F5344CB8AC3E}">
        <p14:creationId xmlns:p14="http://schemas.microsoft.com/office/powerpoint/2010/main" val="1538785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Site Visits: We </a:t>
            </a:r>
            <a:r>
              <a:rPr lang="en-US" baseline="0" dirty="0" smtClean="0"/>
              <a:t>have found that hearing about the strengths of our tribes when we visit has been the best way know what type of TA we can offer. People don’t always know what to ask for in terms of basic data analysis, creating culturally applicable health materials in their native languages, getting assistance retaining some of their public health material that might have been stuck from a different grant ending.</a:t>
            </a:r>
            <a:endParaRPr lang="en-US" dirty="0"/>
          </a:p>
        </p:txBody>
      </p:sp>
      <p:sp>
        <p:nvSpPr>
          <p:cNvPr id="4" name="Slide Number Placeholder 3"/>
          <p:cNvSpPr>
            <a:spLocks noGrp="1"/>
          </p:cNvSpPr>
          <p:nvPr>
            <p:ph type="sldNum" sz="quarter" idx="10"/>
          </p:nvPr>
        </p:nvSpPr>
        <p:spPr/>
        <p:txBody>
          <a:bodyPr/>
          <a:lstStyle/>
          <a:p>
            <a:pPr>
              <a:defRPr/>
            </a:pPr>
            <a:fld id="{3BB69E01-C634-4BCF-B19E-D6D0CC8EC466}" type="slidenum">
              <a:rPr lang="en-US" smtClean="0"/>
              <a:pPr>
                <a:defRPr/>
              </a:pPr>
              <a:t>3</a:t>
            </a:fld>
            <a:endParaRPr lang="en-US"/>
          </a:p>
        </p:txBody>
      </p:sp>
    </p:spTree>
    <p:extLst>
      <p:ext uri="{BB962C8B-B14F-4D97-AF65-F5344CB8AC3E}">
        <p14:creationId xmlns:p14="http://schemas.microsoft.com/office/powerpoint/2010/main" val="20200435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Webinars</a:t>
            </a:r>
            <a:r>
              <a:rPr lang="en-US" baseline="0" dirty="0" smtClean="0"/>
              <a:t> </a:t>
            </a:r>
          </a:p>
          <a:p>
            <a:r>
              <a:rPr lang="en-US" baseline="0" dirty="0" smtClean="0"/>
              <a:t>started out with some of our staff presenting. Now we ask our tribes to present and share very similar to GHWIC All Hands. This builds their relationship, increases resource sharing (not defined as monetary), and continues to foster new ideas and innovations.</a:t>
            </a:r>
          </a:p>
          <a:p>
            <a:endParaRPr lang="en-US" baseline="0" dirty="0" smtClean="0"/>
          </a:p>
          <a:p>
            <a:r>
              <a:rPr lang="en-US" baseline="0" dirty="0" smtClean="0"/>
              <a:t>Trainings</a:t>
            </a:r>
          </a:p>
          <a:p>
            <a:r>
              <a:rPr lang="en-US" dirty="0" smtClean="0"/>
              <a:t>Are all a train-the-trainers model</a:t>
            </a:r>
            <a:r>
              <a:rPr lang="en-US" baseline="0" dirty="0" smtClean="0"/>
              <a:t> all materials, information, and details are provided to participants so that they can share and use in their communities and with others.</a:t>
            </a:r>
          </a:p>
          <a:p>
            <a:endParaRPr lang="en-US" baseline="0" dirty="0" smtClean="0"/>
          </a:p>
          <a:p>
            <a:r>
              <a:rPr lang="en-US" baseline="0" dirty="0" smtClean="0"/>
              <a:t>Workshops</a:t>
            </a:r>
          </a:p>
          <a:p>
            <a:r>
              <a:rPr lang="en-US" baseline="0" dirty="0" smtClean="0"/>
              <a:t>Focus is on topics identified as a need by our tribes such as grant writing. Within our past few grant writing workshops we use our own RFA as example to help the </a:t>
            </a:r>
            <a:r>
              <a:rPr lang="en-US" baseline="0" dirty="0" err="1" smtClean="0"/>
              <a:t>particpants</a:t>
            </a:r>
            <a:r>
              <a:rPr lang="en-US" baseline="0" dirty="0" smtClean="0"/>
              <a:t> write a grant if they are interested. We have also collaborated with other projects including health data literacy to include APPLICATIONS to all teaching materials such as using open source mapping and grant writing with the health data literacy/epidemiology course material.</a:t>
            </a:r>
          </a:p>
          <a:p>
            <a:endParaRPr lang="en-US" dirty="0"/>
          </a:p>
        </p:txBody>
      </p:sp>
      <p:sp>
        <p:nvSpPr>
          <p:cNvPr id="4" name="Slide Number Placeholder 3"/>
          <p:cNvSpPr>
            <a:spLocks noGrp="1"/>
          </p:cNvSpPr>
          <p:nvPr>
            <p:ph type="sldNum" sz="quarter" idx="10"/>
          </p:nvPr>
        </p:nvSpPr>
        <p:spPr/>
        <p:txBody>
          <a:bodyPr/>
          <a:lstStyle/>
          <a:p>
            <a:pPr>
              <a:defRPr/>
            </a:pPr>
            <a:fld id="{3BB69E01-C634-4BCF-B19E-D6D0CC8EC466}" type="slidenum">
              <a:rPr lang="en-US" smtClean="0"/>
              <a:pPr>
                <a:defRPr/>
              </a:pPr>
              <a:t>4</a:t>
            </a:fld>
            <a:endParaRPr lang="en-US"/>
          </a:p>
        </p:txBody>
      </p:sp>
    </p:spTree>
    <p:extLst>
      <p:ext uri="{BB962C8B-B14F-4D97-AF65-F5344CB8AC3E}">
        <p14:creationId xmlns:p14="http://schemas.microsoft.com/office/powerpoint/2010/main" val="26214131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buNone/>
            </a:pPr>
            <a:r>
              <a:rPr lang="en-US" b="1" u="sng" dirty="0" smtClean="0"/>
              <a:t>What is it?</a:t>
            </a:r>
          </a:p>
          <a:p>
            <a:pPr marL="0" indent="0">
              <a:spcBef>
                <a:spcPts val="0"/>
              </a:spcBef>
              <a:buNone/>
            </a:pPr>
            <a:r>
              <a:rPr lang="en-US" dirty="0" smtClean="0"/>
              <a:t>Repository for Policy, Systems, and Built Environment materials (still in the gathering</a:t>
            </a:r>
            <a:r>
              <a:rPr lang="en-US" baseline="0" dirty="0" smtClean="0"/>
              <a:t> of templates process. Some of our Delegates have received calls and follow-up requests to ensure permission before any publications.</a:t>
            </a:r>
          </a:p>
          <a:p>
            <a:pPr marL="0" indent="0">
              <a:spcBef>
                <a:spcPts val="0"/>
              </a:spcBef>
              <a:buNone/>
            </a:pPr>
            <a:endParaRPr lang="en-US" dirty="0" smtClean="0"/>
          </a:p>
          <a:p>
            <a:pPr marL="0" indent="0">
              <a:spcBef>
                <a:spcPts val="0"/>
              </a:spcBef>
              <a:buNone/>
            </a:pPr>
            <a:r>
              <a:rPr lang="en-US" b="1" u="sng" dirty="0" smtClean="0"/>
              <a:t>Types of materials</a:t>
            </a:r>
          </a:p>
          <a:p>
            <a:pPr marL="0" indent="0">
              <a:spcBef>
                <a:spcPts val="0"/>
              </a:spcBef>
              <a:buNone/>
            </a:pPr>
            <a:r>
              <a:rPr lang="en-US" dirty="0" smtClean="0"/>
              <a:t>Training manuals, policy templates </a:t>
            </a:r>
            <a:r>
              <a:rPr lang="en-US" sz="1100" dirty="0" smtClean="0"/>
              <a:t>(MOUs, proclamations, referendums, ordinances, resolutions, etc.),</a:t>
            </a:r>
            <a:r>
              <a:rPr lang="en-US" dirty="0" smtClean="0"/>
              <a:t> presentations, health tool kits, guidance documents for population health reporting, traditional food habitat restoration protocols, evaluation templates, process, EHR supported documents, built environment campaign materials </a:t>
            </a:r>
            <a:r>
              <a:rPr lang="en-US" sz="1100" dirty="0" smtClean="0"/>
              <a:t>(SRTS, walking path signage, etc.)</a:t>
            </a:r>
          </a:p>
          <a:p>
            <a:endParaRPr lang="en-US" dirty="0" smtClean="0"/>
          </a:p>
          <a:p>
            <a:r>
              <a:rPr lang="en-US" dirty="0" smtClean="0"/>
              <a:t>Embedded </a:t>
            </a:r>
            <a:r>
              <a:rPr lang="en-US" dirty="0" smtClean="0"/>
              <a:t>on tabs</a:t>
            </a:r>
            <a:r>
              <a:rPr lang="en-US" baseline="0" dirty="0" smtClean="0"/>
              <a:t> of our project webpage</a:t>
            </a:r>
          </a:p>
          <a:p>
            <a:endParaRPr lang="en-US" baseline="0" dirty="0" smtClean="0"/>
          </a:p>
          <a:p>
            <a:r>
              <a:rPr lang="en-US" baseline="0" dirty="0" smtClean="0"/>
              <a:t>Although parent is GHWIC. It is housed on NPAIHB so regardless of this particular project the keyword search and template material will be archived and available for all </a:t>
            </a:r>
            <a:r>
              <a:rPr lang="en-US" baseline="0" dirty="0" smtClean="0"/>
              <a:t>Tribes</a:t>
            </a:r>
            <a:r>
              <a:rPr lang="en-US" baseline="0" dirty="0" smtClean="0"/>
              <a:t>.</a:t>
            </a:r>
            <a:endParaRPr lang="en-US" dirty="0"/>
          </a:p>
        </p:txBody>
      </p:sp>
      <p:sp>
        <p:nvSpPr>
          <p:cNvPr id="4" name="Slide Number Placeholder 3"/>
          <p:cNvSpPr>
            <a:spLocks noGrp="1"/>
          </p:cNvSpPr>
          <p:nvPr>
            <p:ph type="sldNum" sz="quarter" idx="10"/>
          </p:nvPr>
        </p:nvSpPr>
        <p:spPr/>
        <p:txBody>
          <a:bodyPr/>
          <a:lstStyle/>
          <a:p>
            <a:pPr>
              <a:defRPr/>
            </a:pPr>
            <a:fld id="{3BB69E01-C634-4BCF-B19E-D6D0CC8EC466}" type="slidenum">
              <a:rPr lang="en-US" smtClean="0"/>
              <a:pPr>
                <a:defRPr/>
              </a:pPr>
              <a:t>5</a:t>
            </a:fld>
            <a:endParaRPr lang="en-US"/>
          </a:p>
        </p:txBody>
      </p:sp>
    </p:spTree>
    <p:extLst>
      <p:ext uri="{BB962C8B-B14F-4D97-AF65-F5344CB8AC3E}">
        <p14:creationId xmlns:p14="http://schemas.microsoft.com/office/powerpoint/2010/main" val="831789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realized that a</a:t>
            </a:r>
            <a:r>
              <a:rPr lang="en-US" baseline="0" dirty="0" smtClean="0"/>
              <a:t> lot of our daily emails and other communication is linking tribes with one another. We created this forum, specifically at the request and interest of our gardeners that stated they would love to have other gardeners to talk to but need to stay on their reservation working in the garden. </a:t>
            </a:r>
          </a:p>
          <a:p>
            <a:r>
              <a:rPr lang="en-US" baseline="0" dirty="0" smtClean="0"/>
              <a:t/>
            </a:r>
            <a:br>
              <a:rPr lang="en-US" baseline="0" dirty="0" smtClean="0"/>
            </a:br>
            <a:r>
              <a:rPr lang="en-US" baseline="0" dirty="0" smtClean="0"/>
              <a:t>They can post pictures, videos, links, or just chat. This still needs some work to get going and build traffic. We expect it to be regularly used in the next few months. Our ED stated that he would pick it up as a Board cost in the future to make it accessible to our delegates and all our tribal communities.</a:t>
            </a:r>
            <a:endParaRPr lang="en-US" dirty="0"/>
          </a:p>
        </p:txBody>
      </p:sp>
      <p:sp>
        <p:nvSpPr>
          <p:cNvPr id="4" name="Slide Number Placeholder 3"/>
          <p:cNvSpPr>
            <a:spLocks noGrp="1"/>
          </p:cNvSpPr>
          <p:nvPr>
            <p:ph type="sldNum" sz="quarter" idx="10"/>
          </p:nvPr>
        </p:nvSpPr>
        <p:spPr/>
        <p:txBody>
          <a:bodyPr/>
          <a:lstStyle/>
          <a:p>
            <a:pPr>
              <a:defRPr/>
            </a:pPr>
            <a:fld id="{3BB69E01-C634-4BCF-B19E-D6D0CC8EC466}" type="slidenum">
              <a:rPr lang="en-US" smtClean="0"/>
              <a:pPr>
                <a:defRPr/>
              </a:pPr>
              <a:t>6</a:t>
            </a:fld>
            <a:endParaRPr lang="en-US"/>
          </a:p>
        </p:txBody>
      </p:sp>
    </p:spTree>
    <p:extLst>
      <p:ext uri="{BB962C8B-B14F-4D97-AF65-F5344CB8AC3E}">
        <p14:creationId xmlns:p14="http://schemas.microsoft.com/office/powerpoint/2010/main" val="1813306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past 3 years WEAVE-NW has successfully reached 14 Tribes</a:t>
            </a:r>
            <a:r>
              <a:rPr lang="en-US" baseline="0" dirty="0" smtClean="0"/>
              <a:t> with direct funding and over XX Tribes with Technical Assistance. </a:t>
            </a:r>
          </a:p>
          <a:p>
            <a:endParaRPr lang="en-US" baseline="0" dirty="0" smtClean="0"/>
          </a:p>
          <a:p>
            <a:r>
              <a:rPr lang="en-US" baseline="0" dirty="0" smtClean="0"/>
              <a:t>We would like the reach of direct funding to be above %50 by 2019. This means, that we will continue to serve all tribes and would like direct funding to reach those that have not received GHWIC funding to date. We would be happy to come out and speak with whomever Program Directors or Projects Leads or Grant Writers you feel may be most appropriate for this funding. </a:t>
            </a:r>
            <a:endParaRPr lang="en-US" dirty="0"/>
          </a:p>
        </p:txBody>
      </p:sp>
      <p:sp>
        <p:nvSpPr>
          <p:cNvPr id="4" name="Slide Number Placeholder 3"/>
          <p:cNvSpPr>
            <a:spLocks noGrp="1"/>
          </p:cNvSpPr>
          <p:nvPr>
            <p:ph type="sldNum" sz="quarter" idx="10"/>
          </p:nvPr>
        </p:nvSpPr>
        <p:spPr/>
        <p:txBody>
          <a:bodyPr/>
          <a:lstStyle/>
          <a:p>
            <a:fld id="{BE6B57CE-085E-D146-80DB-5338C4493B92}" type="slidenum">
              <a:rPr lang="en-US" smtClean="0"/>
              <a:t>7</a:t>
            </a:fld>
            <a:endParaRPr lang="en-US"/>
          </a:p>
        </p:txBody>
      </p:sp>
    </p:spTree>
    <p:extLst>
      <p:ext uri="{BB962C8B-B14F-4D97-AF65-F5344CB8AC3E}">
        <p14:creationId xmlns:p14="http://schemas.microsoft.com/office/powerpoint/2010/main" val="1523883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6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326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200">
                <a:solidFill>
                  <a:srgbClr val="000000"/>
                </a:solidFill>
                <a:latin typeface="Gill Sans" charset="0"/>
                <a:ea typeface="ヒラギノ角ゴ ProN W3" charset="-128"/>
                <a:sym typeface="Gill Sans" charset="0"/>
              </a:defRPr>
            </a:lvl1pPr>
            <a:lvl2pPr marL="731918" indent="-281508" eaLnBrk="0" hangingPunct="0">
              <a:defRPr sz="4200">
                <a:solidFill>
                  <a:srgbClr val="000000"/>
                </a:solidFill>
                <a:latin typeface="Gill Sans" charset="0"/>
                <a:ea typeface="ヒラギノ角ゴ ProN W3" charset="-128"/>
                <a:sym typeface="Gill Sans" charset="0"/>
              </a:defRPr>
            </a:lvl2pPr>
            <a:lvl3pPr marL="1126028" indent="-225206" eaLnBrk="0" hangingPunct="0">
              <a:defRPr sz="4200">
                <a:solidFill>
                  <a:srgbClr val="000000"/>
                </a:solidFill>
                <a:latin typeface="Gill Sans" charset="0"/>
                <a:ea typeface="ヒラギノ角ゴ ProN W3" charset="-128"/>
                <a:sym typeface="Gill Sans" charset="0"/>
              </a:defRPr>
            </a:lvl3pPr>
            <a:lvl4pPr marL="1576439" indent="-225206" eaLnBrk="0" hangingPunct="0">
              <a:defRPr sz="4200">
                <a:solidFill>
                  <a:srgbClr val="000000"/>
                </a:solidFill>
                <a:latin typeface="Gill Sans" charset="0"/>
                <a:ea typeface="ヒラギノ角ゴ ProN W3" charset="-128"/>
                <a:sym typeface="Gill Sans" charset="0"/>
              </a:defRPr>
            </a:lvl4pPr>
            <a:lvl5pPr marL="2026849" indent="-225206" eaLnBrk="0" hangingPunct="0">
              <a:defRPr sz="4200">
                <a:solidFill>
                  <a:srgbClr val="000000"/>
                </a:solidFill>
                <a:latin typeface="Gill Sans" charset="0"/>
                <a:ea typeface="ヒラギノ角ゴ ProN W3" charset="-128"/>
                <a:sym typeface="Gill Sans" charset="0"/>
              </a:defRPr>
            </a:lvl5pPr>
            <a:lvl6pPr marL="2477262" indent="-225206"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27673" indent="-225206"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378082" indent="-225206"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28495" indent="-225206"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eaLnBrk="1" hangingPunct="1"/>
            <a:fld id="{16A2EE7F-CD07-49AF-9259-5E616E3BC632}" type="slidenum">
              <a:rPr lang="en-US" sz="1200"/>
              <a:pPr eaLnBrk="1" hangingPunct="1"/>
              <a:t>9</a:t>
            </a:fld>
            <a:endParaRPr lang="en-US" sz="1200"/>
          </a:p>
        </p:txBody>
      </p:sp>
    </p:spTree>
    <p:extLst>
      <p:ext uri="{BB962C8B-B14F-4D97-AF65-F5344CB8AC3E}">
        <p14:creationId xmlns:p14="http://schemas.microsoft.com/office/powerpoint/2010/main" val="11701144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gif"/><Relationship Id="rId4" Type="http://schemas.openxmlformats.org/officeDocument/2006/relationships/image" Target="../media/image10.png"/><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Master" Target="../slideMasters/slideMaster2.xml"/><Relationship Id="rId2" Type="http://schemas.openxmlformats.org/officeDocument/2006/relationships/image" Target="../media/image8.gi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gif"/><Relationship Id="rId3" Type="http://schemas.openxmlformats.org/officeDocument/2006/relationships/image" Target="../media/image10.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gif"/></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 Id="rId3" Type="http://schemas.openxmlformats.org/officeDocument/2006/relationships/image" Target="../media/image8.gif"/></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gi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gif"/><Relationship Id="rId4" Type="http://schemas.openxmlformats.org/officeDocument/2006/relationships/image" Target="../media/image10.png"/><Relationship Id="rId1" Type="http://schemas.openxmlformats.org/officeDocument/2006/relationships/slideMaster" Target="../slideMasters/slideMaster4.xml"/><Relationship Id="rId2" Type="http://schemas.openxmlformats.org/officeDocument/2006/relationships/image" Target="../media/image9.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Master" Target="../slideMasters/slideMaster4.xml"/><Relationship Id="rId2" Type="http://schemas.openxmlformats.org/officeDocument/2006/relationships/image" Target="../media/image8.gif"/></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0.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gif"/><Relationship Id="rId3" Type="http://schemas.openxmlformats.org/officeDocument/2006/relationships/image" Target="../media/image10.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gif"/></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1.png"/><Relationship Id="rId3" Type="http://schemas.openxmlformats.org/officeDocument/2006/relationships/image" Target="../media/image8.gif"/></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gif"/></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7"/>
          <p:cNvSpPr>
            <a:spLocks noChangeArrowheads="1"/>
          </p:cNvSpPr>
          <p:nvPr/>
        </p:nvSpPr>
        <p:spPr bwMode="auto">
          <a:xfrm>
            <a:off x="0" y="0"/>
            <a:ext cx="9144000" cy="3124200"/>
          </a:xfrm>
          <a:prstGeom prst="rect">
            <a:avLst/>
          </a:prstGeom>
          <a:solidFill>
            <a:schemeClr val="accent1">
              <a:lumMod val="75000"/>
            </a:schemeClr>
          </a:solidFill>
          <a:ln w="9525">
            <a:noFill/>
            <a:miter lim="800000"/>
            <a:headEnd/>
            <a:tailEnd/>
          </a:ln>
          <a:effectLst/>
        </p:spPr>
        <p:txBody>
          <a:bodyPr wrap="none" anchor="ctr"/>
          <a:lstStyle/>
          <a:p>
            <a:pPr>
              <a:defRPr/>
            </a:pPr>
            <a:endParaRPr lang="en-US"/>
          </a:p>
        </p:txBody>
      </p:sp>
      <p:grpSp>
        <p:nvGrpSpPr>
          <p:cNvPr id="5" name="Group 55"/>
          <p:cNvGrpSpPr>
            <a:grpSpLocks/>
          </p:cNvGrpSpPr>
          <p:nvPr/>
        </p:nvGrpSpPr>
        <p:grpSpPr bwMode="auto">
          <a:xfrm>
            <a:off x="228600" y="5715000"/>
            <a:ext cx="3962400" cy="1022350"/>
            <a:chOff x="4876800" y="5835650"/>
            <a:chExt cx="3962400" cy="1022350"/>
          </a:xfrm>
        </p:grpSpPr>
        <p:grpSp>
          <p:nvGrpSpPr>
            <p:cNvPr id="6" name="Group 54"/>
            <p:cNvGrpSpPr>
              <a:grpSpLocks/>
            </p:cNvGrpSpPr>
            <p:nvPr/>
          </p:nvGrpSpPr>
          <p:grpSpPr bwMode="auto">
            <a:xfrm>
              <a:off x="6096000" y="5943600"/>
              <a:ext cx="2743200" cy="757238"/>
              <a:chOff x="1295400" y="157163"/>
              <a:chExt cx="2743200" cy="757238"/>
            </a:xfrm>
          </p:grpSpPr>
          <p:sp>
            <p:nvSpPr>
              <p:cNvPr id="8" name="TextBox 7"/>
              <p:cNvSpPr txBox="1"/>
              <p:nvPr/>
            </p:nvSpPr>
            <p:spPr bwMode="auto">
              <a:xfrm>
                <a:off x="1295400" y="157163"/>
                <a:ext cx="2743200" cy="604838"/>
              </a:xfrm>
              <a:prstGeom prst="rect">
                <a:avLst/>
              </a:prstGeom>
              <a:noFill/>
            </p:spPr>
            <p:txBody>
              <a:bodyPr>
                <a:spAutoFit/>
              </a:bodyPr>
              <a:lstStyle/>
              <a:p>
                <a:pPr>
                  <a:lnSpc>
                    <a:spcPts val="2000"/>
                  </a:lnSpc>
                  <a:defRPr/>
                </a:pPr>
                <a:r>
                  <a:rPr lang="en-US" sz="2000" dirty="0">
                    <a:solidFill>
                      <a:srgbClr val="B40000"/>
                    </a:solidFill>
                    <a:latin typeface="Maiandra GD" pitchFamily="34" charset="0"/>
                  </a:rPr>
                  <a:t>N</a:t>
                </a:r>
                <a:r>
                  <a:rPr lang="en-US" sz="1600" dirty="0">
                    <a:solidFill>
                      <a:srgbClr val="B40000"/>
                    </a:solidFill>
                    <a:latin typeface="Maiandra GD" pitchFamily="34" charset="0"/>
                  </a:rPr>
                  <a:t>orthwest </a:t>
                </a:r>
                <a:r>
                  <a:rPr lang="en-US" sz="2000" dirty="0">
                    <a:solidFill>
                      <a:srgbClr val="B40000"/>
                    </a:solidFill>
                    <a:latin typeface="Maiandra GD" pitchFamily="34" charset="0"/>
                  </a:rPr>
                  <a:t>P</a:t>
                </a:r>
                <a:r>
                  <a:rPr lang="en-US" sz="1600" dirty="0">
                    <a:solidFill>
                      <a:srgbClr val="B40000"/>
                    </a:solidFill>
                    <a:latin typeface="Maiandra GD" pitchFamily="34" charset="0"/>
                  </a:rPr>
                  <a:t>ortland </a:t>
                </a:r>
                <a:r>
                  <a:rPr lang="en-US" sz="2000" dirty="0">
                    <a:solidFill>
                      <a:srgbClr val="B40000"/>
                    </a:solidFill>
                    <a:latin typeface="Maiandra GD" pitchFamily="34" charset="0"/>
                  </a:rPr>
                  <a:t>A</a:t>
                </a:r>
                <a:r>
                  <a:rPr lang="en-US" sz="1600" dirty="0">
                    <a:solidFill>
                      <a:srgbClr val="B40000"/>
                    </a:solidFill>
                    <a:latin typeface="Maiandra GD" pitchFamily="34" charset="0"/>
                  </a:rPr>
                  <a:t>rea</a:t>
                </a:r>
              </a:p>
              <a:p>
                <a:pPr>
                  <a:lnSpc>
                    <a:spcPts val="2000"/>
                  </a:lnSpc>
                  <a:defRPr/>
                </a:pPr>
                <a:r>
                  <a:rPr lang="en-US" sz="1600" dirty="0">
                    <a:solidFill>
                      <a:srgbClr val="B40000"/>
                    </a:solidFill>
                    <a:latin typeface="Maiandra GD" pitchFamily="34" charset="0"/>
                  </a:rPr>
                  <a:t>         </a:t>
                </a:r>
                <a:r>
                  <a:rPr lang="en-US" sz="2000" dirty="0">
                    <a:solidFill>
                      <a:srgbClr val="B40000"/>
                    </a:solidFill>
                    <a:latin typeface="Maiandra GD" pitchFamily="34" charset="0"/>
                  </a:rPr>
                  <a:t>I</a:t>
                </a:r>
                <a:r>
                  <a:rPr lang="en-US" sz="1600" dirty="0">
                    <a:solidFill>
                      <a:srgbClr val="B40000"/>
                    </a:solidFill>
                    <a:latin typeface="Maiandra GD" pitchFamily="34" charset="0"/>
                  </a:rPr>
                  <a:t>ndian </a:t>
                </a:r>
                <a:r>
                  <a:rPr lang="en-US" sz="2000" dirty="0">
                    <a:solidFill>
                      <a:srgbClr val="B40000"/>
                    </a:solidFill>
                    <a:latin typeface="Maiandra GD" pitchFamily="34" charset="0"/>
                  </a:rPr>
                  <a:t>H</a:t>
                </a:r>
                <a:r>
                  <a:rPr lang="en-US" sz="1600" dirty="0">
                    <a:solidFill>
                      <a:srgbClr val="B40000"/>
                    </a:solidFill>
                    <a:latin typeface="Maiandra GD" pitchFamily="34" charset="0"/>
                  </a:rPr>
                  <a:t>ealth </a:t>
                </a:r>
                <a:r>
                  <a:rPr lang="en-US" sz="2000" dirty="0">
                    <a:solidFill>
                      <a:srgbClr val="B40000"/>
                    </a:solidFill>
                    <a:latin typeface="Maiandra GD" pitchFamily="34" charset="0"/>
                  </a:rPr>
                  <a:t>B</a:t>
                </a:r>
                <a:r>
                  <a:rPr lang="en-US" sz="1600" dirty="0">
                    <a:solidFill>
                      <a:srgbClr val="B40000"/>
                    </a:solidFill>
                    <a:latin typeface="Maiandra GD" pitchFamily="34" charset="0"/>
                  </a:rPr>
                  <a:t>oard</a:t>
                </a:r>
              </a:p>
            </p:txBody>
          </p:sp>
          <p:sp>
            <p:nvSpPr>
              <p:cNvPr id="9" name="TextBox 8"/>
              <p:cNvSpPr txBox="1"/>
              <p:nvPr/>
            </p:nvSpPr>
            <p:spPr bwMode="auto">
              <a:xfrm>
                <a:off x="1371600" y="652463"/>
                <a:ext cx="2514600" cy="261938"/>
              </a:xfrm>
              <a:prstGeom prst="rect">
                <a:avLst/>
              </a:prstGeom>
              <a:noFill/>
            </p:spPr>
            <p:txBody>
              <a:bodyPr>
                <a:spAutoFit/>
              </a:bodyPr>
              <a:lstStyle/>
              <a:p>
                <a:pPr algn="r">
                  <a:defRPr/>
                </a:pPr>
                <a:r>
                  <a:rPr lang="en-US" sz="1100" i="1" dirty="0">
                    <a:solidFill>
                      <a:schemeClr val="accent3">
                        <a:lumMod val="50000"/>
                      </a:schemeClr>
                    </a:solidFill>
                    <a:latin typeface="Gill Sans MT" pitchFamily="34" charset="0"/>
                    <a:cs typeface="Estrangelo Edessa" pitchFamily="66"/>
                  </a:rPr>
                  <a:t>Indian Leadership for Indian Health</a:t>
                </a:r>
              </a:p>
            </p:txBody>
          </p:sp>
        </p:grpSp>
        <p:pic>
          <p:nvPicPr>
            <p:cNvPr id="7" name="Picture 8" descr="NPAIHBtransparentTE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6800" y="5835650"/>
              <a:ext cx="12192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 name="Group 40"/>
          <p:cNvGrpSpPr>
            <a:grpSpLocks/>
          </p:cNvGrpSpPr>
          <p:nvPr/>
        </p:nvGrpSpPr>
        <p:grpSpPr bwMode="auto">
          <a:xfrm>
            <a:off x="0" y="3048000"/>
            <a:ext cx="9144000" cy="180975"/>
            <a:chOff x="0" y="816"/>
            <a:chExt cx="5760" cy="114"/>
          </a:xfrm>
        </p:grpSpPr>
        <p:pic>
          <p:nvPicPr>
            <p:cNvPr id="11" name="Picture 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5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4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3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2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1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0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9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8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8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7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3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6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3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5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2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4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4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3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2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3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0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3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9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3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7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3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6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 name="Rectangle 3"/>
          <p:cNvSpPr>
            <a:spLocks noGrp="1" noChangeArrowheads="1"/>
          </p:cNvSpPr>
          <p:nvPr>
            <p:ph type="ctrTitle"/>
          </p:nvPr>
        </p:nvSpPr>
        <p:spPr>
          <a:xfrm>
            <a:off x="381000" y="762000"/>
            <a:ext cx="8382000" cy="2133600"/>
          </a:xfrm>
          <a:prstGeom prst="rect">
            <a:avLst/>
          </a:prstGeom>
        </p:spPr>
        <p:txBody>
          <a:bodyPr anchor="b"/>
          <a:lstStyle>
            <a:lvl1pPr algn="ctr">
              <a:defRPr u="none">
                <a:solidFill>
                  <a:srgbClr val="F3EFBF"/>
                </a:solidFill>
                <a:latin typeface="Georgia" pitchFamily="18" charset="0"/>
              </a:defRPr>
            </a:lvl1pPr>
          </a:lstStyle>
          <a:p>
            <a:r>
              <a:rPr lang="en-US" smtClean="0"/>
              <a:t>Click to edit Master title style</a:t>
            </a:r>
            <a:endParaRPr lang="en-US" dirty="0"/>
          </a:p>
        </p:txBody>
      </p:sp>
      <p:sp>
        <p:nvSpPr>
          <p:cNvPr id="31" name="Rectangle 4"/>
          <p:cNvSpPr>
            <a:spLocks noGrp="1" noChangeArrowheads="1"/>
          </p:cNvSpPr>
          <p:nvPr>
            <p:ph type="subTitle" idx="1"/>
          </p:nvPr>
        </p:nvSpPr>
        <p:spPr>
          <a:xfrm>
            <a:off x="381000" y="3276600"/>
            <a:ext cx="8382000" cy="2133600"/>
          </a:xfrm>
        </p:spPr>
        <p:txBody>
          <a:bodyPr/>
          <a:lstStyle>
            <a:lvl1pPr marL="0" indent="0" algn="ctr">
              <a:buFontTx/>
              <a:buNone/>
              <a:defRPr sz="3200">
                <a:solidFill>
                  <a:schemeClr val="accent3">
                    <a:lumMod val="50000"/>
                  </a:schemeClr>
                </a:solidFill>
                <a:latin typeface="Georgia" pitchFamily="18" charset="0"/>
              </a:defRPr>
            </a:lvl1pPr>
          </a:lstStyle>
          <a:p>
            <a:r>
              <a:rPr lang="en-US" smtClean="0"/>
              <a:t>Click to edit Master subtitle style</a:t>
            </a:r>
            <a:endParaRPr lang="en-US" dirty="0"/>
          </a:p>
        </p:txBody>
      </p:sp>
    </p:spTree>
    <p:extLst>
      <p:ext uri="{BB962C8B-B14F-4D97-AF65-F5344CB8AC3E}">
        <p14:creationId xmlns:p14="http://schemas.microsoft.com/office/powerpoint/2010/main" val="2057132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7"/>
          <p:cNvSpPr>
            <a:spLocks noChangeArrowheads="1"/>
          </p:cNvSpPr>
          <p:nvPr/>
        </p:nvSpPr>
        <p:spPr bwMode="auto">
          <a:xfrm>
            <a:off x="7239000" y="0"/>
            <a:ext cx="1905000" cy="6858000"/>
          </a:xfrm>
          <a:prstGeom prst="rect">
            <a:avLst/>
          </a:prstGeom>
          <a:solidFill>
            <a:srgbClr val="FFFFCC"/>
          </a:solidFill>
          <a:ln w="9525">
            <a:noFill/>
            <a:miter lim="800000"/>
            <a:headEnd/>
            <a:tailEnd/>
          </a:ln>
          <a:effectLst/>
        </p:spPr>
        <p:txBody>
          <a:bodyPr wrap="none" anchor="ctr"/>
          <a:lstStyle/>
          <a:p>
            <a:pPr>
              <a:defRPr/>
            </a:pPr>
            <a:endParaRPr lang="en-US"/>
          </a:p>
        </p:txBody>
      </p:sp>
      <p:pic>
        <p:nvPicPr>
          <p:cNvPr id="5" name="Picture 8" descr="NPAIHBtransparentTEAL"/>
          <p:cNvPicPr>
            <a:picLocks noChangeAspect="1" noChangeArrowheads="1"/>
          </p:cNvPicPr>
          <p:nvPr/>
        </p:nvPicPr>
        <p:blipFill>
          <a:blip r:embed="rId2" cstate="print"/>
          <a:srcRect/>
          <a:stretch>
            <a:fillRect/>
          </a:stretch>
        </p:blipFill>
        <p:spPr bwMode="auto">
          <a:xfrm>
            <a:off x="7620000" y="152400"/>
            <a:ext cx="1219200" cy="1022350"/>
          </a:xfrm>
          <a:prstGeom prst="rect">
            <a:avLst/>
          </a:prstGeom>
          <a:noFill/>
          <a:ln w="9525">
            <a:noFill/>
            <a:miter lim="800000"/>
            <a:headEnd/>
            <a:tailEnd/>
          </a:ln>
          <a:scene3d>
            <a:camera prst="orthographicFront">
              <a:rot lat="0" lon="0" rev="16200000"/>
            </a:camera>
            <a:lightRig rig="threePt" dir="t"/>
          </a:scene3d>
        </p:spPr>
      </p:pic>
      <p:grpSp>
        <p:nvGrpSpPr>
          <p:cNvPr id="6" name="Group 61"/>
          <p:cNvGrpSpPr>
            <a:grpSpLocks/>
          </p:cNvGrpSpPr>
          <p:nvPr/>
        </p:nvGrpSpPr>
        <p:grpSpPr bwMode="auto">
          <a:xfrm>
            <a:off x="7010400" y="47625"/>
            <a:ext cx="304800" cy="6762750"/>
            <a:chOff x="6629400" y="47625"/>
            <a:chExt cx="304800" cy="6762750"/>
          </a:xfrm>
        </p:grpSpPr>
        <p:pic>
          <p:nvPicPr>
            <p:cNvPr id="7" name="Picture 32"/>
            <p:cNvPicPr>
              <a:picLocks noChangeAspect="1" noChangeArrowheads="1"/>
            </p:cNvPicPr>
            <p:nvPr/>
          </p:nvPicPr>
          <p:blipFill>
            <a:blip r:embed="rId3" cstate="print"/>
            <a:srcRect/>
            <a:stretch>
              <a:fillRect/>
            </a:stretch>
          </p:blipFill>
          <p:spPr bwMode="auto">
            <a:xfrm>
              <a:off x="6629400" y="47625"/>
              <a:ext cx="304800" cy="180975"/>
            </a:xfrm>
            <a:prstGeom prst="rect">
              <a:avLst/>
            </a:prstGeom>
            <a:noFill/>
            <a:ln w="9525">
              <a:noFill/>
              <a:miter lim="800000"/>
              <a:headEnd/>
              <a:tailEnd/>
            </a:ln>
            <a:scene3d>
              <a:camera prst="orthographicFront">
                <a:rot lat="0" lon="0" rev="5400000"/>
              </a:camera>
              <a:lightRig rig="threePt" dir="t"/>
            </a:scene3d>
          </p:spPr>
        </p:pic>
        <p:pic>
          <p:nvPicPr>
            <p:cNvPr id="8" name="Picture 32"/>
            <p:cNvPicPr>
              <a:picLocks noChangeAspect="1" noChangeArrowheads="1"/>
            </p:cNvPicPr>
            <p:nvPr/>
          </p:nvPicPr>
          <p:blipFill>
            <a:blip r:embed="rId3" cstate="print"/>
            <a:srcRect/>
            <a:stretch>
              <a:fillRect/>
            </a:stretch>
          </p:blipFill>
          <p:spPr bwMode="auto">
            <a:xfrm>
              <a:off x="6629400" y="352425"/>
              <a:ext cx="304800" cy="180975"/>
            </a:xfrm>
            <a:prstGeom prst="rect">
              <a:avLst/>
            </a:prstGeom>
            <a:noFill/>
            <a:ln w="9525">
              <a:noFill/>
              <a:miter lim="800000"/>
              <a:headEnd/>
              <a:tailEnd/>
            </a:ln>
            <a:scene3d>
              <a:camera prst="orthographicFront">
                <a:rot lat="0" lon="0" rev="5400000"/>
              </a:camera>
              <a:lightRig rig="threePt" dir="t"/>
            </a:scene3d>
          </p:spPr>
        </p:pic>
        <p:pic>
          <p:nvPicPr>
            <p:cNvPr id="9" name="Picture 32"/>
            <p:cNvPicPr>
              <a:picLocks noChangeAspect="1" noChangeArrowheads="1"/>
            </p:cNvPicPr>
            <p:nvPr/>
          </p:nvPicPr>
          <p:blipFill>
            <a:blip r:embed="rId3" cstate="print"/>
            <a:srcRect/>
            <a:stretch>
              <a:fillRect/>
            </a:stretch>
          </p:blipFill>
          <p:spPr bwMode="auto">
            <a:xfrm>
              <a:off x="6629400" y="657225"/>
              <a:ext cx="304800" cy="180975"/>
            </a:xfrm>
            <a:prstGeom prst="rect">
              <a:avLst/>
            </a:prstGeom>
            <a:noFill/>
            <a:ln w="9525">
              <a:noFill/>
              <a:miter lim="800000"/>
              <a:headEnd/>
              <a:tailEnd/>
            </a:ln>
            <a:scene3d>
              <a:camera prst="orthographicFront">
                <a:rot lat="0" lon="0" rev="5400000"/>
              </a:camera>
              <a:lightRig rig="threePt" dir="t"/>
            </a:scene3d>
          </p:spPr>
        </p:pic>
        <p:pic>
          <p:nvPicPr>
            <p:cNvPr id="10" name="Picture 32"/>
            <p:cNvPicPr>
              <a:picLocks noChangeAspect="1" noChangeArrowheads="1"/>
            </p:cNvPicPr>
            <p:nvPr/>
          </p:nvPicPr>
          <p:blipFill>
            <a:blip r:embed="rId3" cstate="print"/>
            <a:srcRect/>
            <a:stretch>
              <a:fillRect/>
            </a:stretch>
          </p:blipFill>
          <p:spPr bwMode="auto">
            <a:xfrm>
              <a:off x="6629400" y="962025"/>
              <a:ext cx="304800" cy="180975"/>
            </a:xfrm>
            <a:prstGeom prst="rect">
              <a:avLst/>
            </a:prstGeom>
            <a:noFill/>
            <a:ln w="9525">
              <a:noFill/>
              <a:miter lim="800000"/>
              <a:headEnd/>
              <a:tailEnd/>
            </a:ln>
            <a:scene3d>
              <a:camera prst="orthographicFront">
                <a:rot lat="0" lon="0" rev="5400000"/>
              </a:camera>
              <a:lightRig rig="threePt" dir="t"/>
            </a:scene3d>
          </p:spPr>
        </p:pic>
        <p:pic>
          <p:nvPicPr>
            <p:cNvPr id="11" name="Picture 32"/>
            <p:cNvPicPr>
              <a:picLocks noChangeAspect="1" noChangeArrowheads="1"/>
            </p:cNvPicPr>
            <p:nvPr/>
          </p:nvPicPr>
          <p:blipFill>
            <a:blip r:embed="rId3" cstate="print"/>
            <a:srcRect/>
            <a:stretch>
              <a:fillRect/>
            </a:stretch>
          </p:blipFill>
          <p:spPr bwMode="auto">
            <a:xfrm>
              <a:off x="6629400" y="1266825"/>
              <a:ext cx="304800" cy="180975"/>
            </a:xfrm>
            <a:prstGeom prst="rect">
              <a:avLst/>
            </a:prstGeom>
            <a:noFill/>
            <a:ln w="9525">
              <a:noFill/>
              <a:miter lim="800000"/>
              <a:headEnd/>
              <a:tailEnd/>
            </a:ln>
            <a:scene3d>
              <a:camera prst="orthographicFront">
                <a:rot lat="0" lon="0" rev="5400000"/>
              </a:camera>
              <a:lightRig rig="threePt" dir="t"/>
            </a:scene3d>
          </p:spPr>
        </p:pic>
        <p:pic>
          <p:nvPicPr>
            <p:cNvPr id="12" name="Picture 32"/>
            <p:cNvPicPr>
              <a:picLocks noChangeAspect="1" noChangeArrowheads="1"/>
            </p:cNvPicPr>
            <p:nvPr/>
          </p:nvPicPr>
          <p:blipFill>
            <a:blip r:embed="rId3" cstate="print"/>
            <a:srcRect/>
            <a:stretch>
              <a:fillRect/>
            </a:stretch>
          </p:blipFill>
          <p:spPr bwMode="auto">
            <a:xfrm>
              <a:off x="6629400" y="1571625"/>
              <a:ext cx="304800" cy="180975"/>
            </a:xfrm>
            <a:prstGeom prst="rect">
              <a:avLst/>
            </a:prstGeom>
            <a:noFill/>
            <a:ln w="9525">
              <a:noFill/>
              <a:miter lim="800000"/>
              <a:headEnd/>
              <a:tailEnd/>
            </a:ln>
            <a:scene3d>
              <a:camera prst="orthographicFront">
                <a:rot lat="0" lon="0" rev="5400000"/>
              </a:camera>
              <a:lightRig rig="threePt" dir="t"/>
            </a:scene3d>
          </p:spPr>
        </p:pic>
        <p:pic>
          <p:nvPicPr>
            <p:cNvPr id="13" name="Picture 32"/>
            <p:cNvPicPr>
              <a:picLocks noChangeAspect="1" noChangeArrowheads="1"/>
            </p:cNvPicPr>
            <p:nvPr/>
          </p:nvPicPr>
          <p:blipFill>
            <a:blip r:embed="rId3" cstate="print"/>
            <a:srcRect/>
            <a:stretch>
              <a:fillRect/>
            </a:stretch>
          </p:blipFill>
          <p:spPr bwMode="auto">
            <a:xfrm>
              <a:off x="6629400" y="1876425"/>
              <a:ext cx="304800" cy="180975"/>
            </a:xfrm>
            <a:prstGeom prst="rect">
              <a:avLst/>
            </a:prstGeom>
            <a:noFill/>
            <a:ln w="9525">
              <a:noFill/>
              <a:miter lim="800000"/>
              <a:headEnd/>
              <a:tailEnd/>
            </a:ln>
            <a:scene3d>
              <a:camera prst="orthographicFront">
                <a:rot lat="0" lon="0" rev="5400000"/>
              </a:camera>
              <a:lightRig rig="threePt" dir="t"/>
            </a:scene3d>
          </p:spPr>
        </p:pic>
        <p:pic>
          <p:nvPicPr>
            <p:cNvPr id="14" name="Picture 32"/>
            <p:cNvPicPr>
              <a:picLocks noChangeAspect="1" noChangeArrowheads="1"/>
            </p:cNvPicPr>
            <p:nvPr/>
          </p:nvPicPr>
          <p:blipFill>
            <a:blip r:embed="rId3" cstate="print"/>
            <a:srcRect/>
            <a:stretch>
              <a:fillRect/>
            </a:stretch>
          </p:blipFill>
          <p:spPr bwMode="auto">
            <a:xfrm>
              <a:off x="6629400" y="2181225"/>
              <a:ext cx="304800" cy="180975"/>
            </a:xfrm>
            <a:prstGeom prst="rect">
              <a:avLst/>
            </a:prstGeom>
            <a:noFill/>
            <a:ln w="9525">
              <a:noFill/>
              <a:miter lim="800000"/>
              <a:headEnd/>
              <a:tailEnd/>
            </a:ln>
            <a:scene3d>
              <a:camera prst="orthographicFront">
                <a:rot lat="0" lon="0" rev="5400000"/>
              </a:camera>
              <a:lightRig rig="threePt" dir="t"/>
            </a:scene3d>
          </p:spPr>
        </p:pic>
        <p:pic>
          <p:nvPicPr>
            <p:cNvPr id="15" name="Picture 32"/>
            <p:cNvPicPr>
              <a:picLocks noChangeAspect="1" noChangeArrowheads="1"/>
            </p:cNvPicPr>
            <p:nvPr/>
          </p:nvPicPr>
          <p:blipFill>
            <a:blip r:embed="rId3" cstate="print"/>
            <a:srcRect/>
            <a:stretch>
              <a:fillRect/>
            </a:stretch>
          </p:blipFill>
          <p:spPr bwMode="auto">
            <a:xfrm>
              <a:off x="6629400" y="2486025"/>
              <a:ext cx="304800" cy="180975"/>
            </a:xfrm>
            <a:prstGeom prst="rect">
              <a:avLst/>
            </a:prstGeom>
            <a:noFill/>
            <a:ln w="9525">
              <a:noFill/>
              <a:miter lim="800000"/>
              <a:headEnd/>
              <a:tailEnd/>
            </a:ln>
            <a:scene3d>
              <a:camera prst="orthographicFront">
                <a:rot lat="0" lon="0" rev="5400000"/>
              </a:camera>
              <a:lightRig rig="threePt" dir="t"/>
            </a:scene3d>
          </p:spPr>
        </p:pic>
        <p:pic>
          <p:nvPicPr>
            <p:cNvPr id="16" name="Picture 32"/>
            <p:cNvPicPr>
              <a:picLocks noChangeAspect="1" noChangeArrowheads="1"/>
            </p:cNvPicPr>
            <p:nvPr/>
          </p:nvPicPr>
          <p:blipFill>
            <a:blip r:embed="rId3" cstate="print"/>
            <a:srcRect/>
            <a:stretch>
              <a:fillRect/>
            </a:stretch>
          </p:blipFill>
          <p:spPr bwMode="auto">
            <a:xfrm>
              <a:off x="6629400" y="2743200"/>
              <a:ext cx="304800" cy="180975"/>
            </a:xfrm>
            <a:prstGeom prst="rect">
              <a:avLst/>
            </a:prstGeom>
            <a:noFill/>
            <a:ln w="9525">
              <a:noFill/>
              <a:miter lim="800000"/>
              <a:headEnd/>
              <a:tailEnd/>
            </a:ln>
            <a:scene3d>
              <a:camera prst="orthographicFront">
                <a:rot lat="0" lon="0" rev="5400000"/>
              </a:camera>
              <a:lightRig rig="threePt" dir="t"/>
            </a:scene3d>
          </p:spPr>
        </p:pic>
        <p:pic>
          <p:nvPicPr>
            <p:cNvPr id="17" name="Picture 32"/>
            <p:cNvPicPr>
              <a:picLocks noChangeAspect="1" noChangeArrowheads="1"/>
            </p:cNvPicPr>
            <p:nvPr/>
          </p:nvPicPr>
          <p:blipFill>
            <a:blip r:embed="rId3" cstate="print"/>
            <a:srcRect/>
            <a:stretch>
              <a:fillRect/>
            </a:stretch>
          </p:blipFill>
          <p:spPr bwMode="auto">
            <a:xfrm>
              <a:off x="6629400" y="3048000"/>
              <a:ext cx="304800" cy="180975"/>
            </a:xfrm>
            <a:prstGeom prst="rect">
              <a:avLst/>
            </a:prstGeom>
            <a:noFill/>
            <a:ln w="9525">
              <a:noFill/>
              <a:miter lim="800000"/>
              <a:headEnd/>
              <a:tailEnd/>
            </a:ln>
            <a:scene3d>
              <a:camera prst="orthographicFront">
                <a:rot lat="0" lon="0" rev="5400000"/>
              </a:camera>
              <a:lightRig rig="threePt" dir="t"/>
            </a:scene3d>
          </p:spPr>
        </p:pic>
        <p:pic>
          <p:nvPicPr>
            <p:cNvPr id="18" name="Picture 32"/>
            <p:cNvPicPr>
              <a:picLocks noChangeAspect="1" noChangeArrowheads="1"/>
            </p:cNvPicPr>
            <p:nvPr/>
          </p:nvPicPr>
          <p:blipFill>
            <a:blip r:embed="rId3" cstate="print"/>
            <a:srcRect/>
            <a:stretch>
              <a:fillRect/>
            </a:stretch>
          </p:blipFill>
          <p:spPr bwMode="auto">
            <a:xfrm>
              <a:off x="6629400" y="3352800"/>
              <a:ext cx="304800" cy="180975"/>
            </a:xfrm>
            <a:prstGeom prst="rect">
              <a:avLst/>
            </a:prstGeom>
            <a:noFill/>
            <a:ln w="9525">
              <a:noFill/>
              <a:miter lim="800000"/>
              <a:headEnd/>
              <a:tailEnd/>
            </a:ln>
            <a:scene3d>
              <a:camera prst="orthographicFront">
                <a:rot lat="0" lon="0" rev="5400000"/>
              </a:camera>
              <a:lightRig rig="threePt" dir="t"/>
            </a:scene3d>
          </p:spPr>
        </p:pic>
        <p:pic>
          <p:nvPicPr>
            <p:cNvPr id="19" name="Picture 32"/>
            <p:cNvPicPr>
              <a:picLocks noChangeAspect="1" noChangeArrowheads="1"/>
            </p:cNvPicPr>
            <p:nvPr/>
          </p:nvPicPr>
          <p:blipFill>
            <a:blip r:embed="rId3" cstate="print"/>
            <a:srcRect/>
            <a:stretch>
              <a:fillRect/>
            </a:stretch>
          </p:blipFill>
          <p:spPr bwMode="auto">
            <a:xfrm>
              <a:off x="6629400" y="3657600"/>
              <a:ext cx="304800" cy="180975"/>
            </a:xfrm>
            <a:prstGeom prst="rect">
              <a:avLst/>
            </a:prstGeom>
            <a:noFill/>
            <a:ln w="9525">
              <a:noFill/>
              <a:miter lim="800000"/>
              <a:headEnd/>
              <a:tailEnd/>
            </a:ln>
            <a:scene3d>
              <a:camera prst="orthographicFront">
                <a:rot lat="0" lon="0" rev="5400000"/>
              </a:camera>
              <a:lightRig rig="threePt" dir="t"/>
            </a:scene3d>
          </p:spPr>
        </p:pic>
        <p:pic>
          <p:nvPicPr>
            <p:cNvPr id="20" name="Picture 32"/>
            <p:cNvPicPr>
              <a:picLocks noChangeAspect="1" noChangeArrowheads="1"/>
            </p:cNvPicPr>
            <p:nvPr/>
          </p:nvPicPr>
          <p:blipFill>
            <a:blip r:embed="rId3" cstate="print"/>
            <a:srcRect/>
            <a:stretch>
              <a:fillRect/>
            </a:stretch>
          </p:blipFill>
          <p:spPr bwMode="auto">
            <a:xfrm>
              <a:off x="6629400" y="3962400"/>
              <a:ext cx="304800" cy="180975"/>
            </a:xfrm>
            <a:prstGeom prst="rect">
              <a:avLst/>
            </a:prstGeom>
            <a:noFill/>
            <a:ln w="9525">
              <a:noFill/>
              <a:miter lim="800000"/>
              <a:headEnd/>
              <a:tailEnd/>
            </a:ln>
            <a:scene3d>
              <a:camera prst="orthographicFront">
                <a:rot lat="0" lon="0" rev="5400000"/>
              </a:camera>
              <a:lightRig rig="threePt" dir="t"/>
            </a:scene3d>
          </p:spPr>
        </p:pic>
        <p:pic>
          <p:nvPicPr>
            <p:cNvPr id="21" name="Picture 32"/>
            <p:cNvPicPr>
              <a:picLocks noChangeAspect="1" noChangeArrowheads="1"/>
            </p:cNvPicPr>
            <p:nvPr/>
          </p:nvPicPr>
          <p:blipFill>
            <a:blip r:embed="rId3" cstate="print"/>
            <a:srcRect/>
            <a:stretch>
              <a:fillRect/>
            </a:stretch>
          </p:blipFill>
          <p:spPr bwMode="auto">
            <a:xfrm>
              <a:off x="6629400" y="4267200"/>
              <a:ext cx="304800" cy="180975"/>
            </a:xfrm>
            <a:prstGeom prst="rect">
              <a:avLst/>
            </a:prstGeom>
            <a:noFill/>
            <a:ln w="9525">
              <a:noFill/>
              <a:miter lim="800000"/>
              <a:headEnd/>
              <a:tailEnd/>
            </a:ln>
            <a:scene3d>
              <a:camera prst="orthographicFront">
                <a:rot lat="0" lon="0" rev="5400000"/>
              </a:camera>
              <a:lightRig rig="threePt" dir="t"/>
            </a:scene3d>
          </p:spPr>
        </p:pic>
        <p:pic>
          <p:nvPicPr>
            <p:cNvPr id="22" name="Picture 32"/>
            <p:cNvPicPr>
              <a:picLocks noChangeAspect="1" noChangeArrowheads="1"/>
            </p:cNvPicPr>
            <p:nvPr/>
          </p:nvPicPr>
          <p:blipFill>
            <a:blip r:embed="rId3" cstate="print"/>
            <a:srcRect/>
            <a:stretch>
              <a:fillRect/>
            </a:stretch>
          </p:blipFill>
          <p:spPr bwMode="auto">
            <a:xfrm>
              <a:off x="6629400" y="4543425"/>
              <a:ext cx="304800" cy="180975"/>
            </a:xfrm>
            <a:prstGeom prst="rect">
              <a:avLst/>
            </a:prstGeom>
            <a:noFill/>
            <a:ln w="9525">
              <a:noFill/>
              <a:miter lim="800000"/>
              <a:headEnd/>
              <a:tailEnd/>
            </a:ln>
            <a:scene3d>
              <a:camera prst="orthographicFront">
                <a:rot lat="0" lon="0" rev="5400000"/>
              </a:camera>
              <a:lightRig rig="threePt" dir="t"/>
            </a:scene3d>
          </p:spPr>
        </p:pic>
        <p:pic>
          <p:nvPicPr>
            <p:cNvPr id="23" name="Picture 32"/>
            <p:cNvPicPr>
              <a:picLocks noChangeAspect="1" noChangeArrowheads="1"/>
            </p:cNvPicPr>
            <p:nvPr/>
          </p:nvPicPr>
          <p:blipFill>
            <a:blip r:embed="rId3" cstate="print"/>
            <a:srcRect/>
            <a:stretch>
              <a:fillRect/>
            </a:stretch>
          </p:blipFill>
          <p:spPr bwMode="auto">
            <a:xfrm>
              <a:off x="6629400" y="4848225"/>
              <a:ext cx="304800" cy="180975"/>
            </a:xfrm>
            <a:prstGeom prst="rect">
              <a:avLst/>
            </a:prstGeom>
            <a:noFill/>
            <a:ln w="9525">
              <a:noFill/>
              <a:miter lim="800000"/>
              <a:headEnd/>
              <a:tailEnd/>
            </a:ln>
            <a:scene3d>
              <a:camera prst="orthographicFront">
                <a:rot lat="0" lon="0" rev="5400000"/>
              </a:camera>
              <a:lightRig rig="threePt" dir="t"/>
            </a:scene3d>
          </p:spPr>
        </p:pic>
        <p:pic>
          <p:nvPicPr>
            <p:cNvPr id="24" name="Picture 32"/>
            <p:cNvPicPr>
              <a:picLocks noChangeAspect="1" noChangeArrowheads="1"/>
            </p:cNvPicPr>
            <p:nvPr/>
          </p:nvPicPr>
          <p:blipFill>
            <a:blip r:embed="rId3" cstate="print"/>
            <a:srcRect/>
            <a:stretch>
              <a:fillRect/>
            </a:stretch>
          </p:blipFill>
          <p:spPr bwMode="auto">
            <a:xfrm>
              <a:off x="6629400" y="5153025"/>
              <a:ext cx="304800" cy="180975"/>
            </a:xfrm>
            <a:prstGeom prst="rect">
              <a:avLst/>
            </a:prstGeom>
            <a:noFill/>
            <a:ln w="9525">
              <a:noFill/>
              <a:miter lim="800000"/>
              <a:headEnd/>
              <a:tailEnd/>
            </a:ln>
            <a:scene3d>
              <a:camera prst="orthographicFront">
                <a:rot lat="0" lon="0" rev="5400000"/>
              </a:camera>
              <a:lightRig rig="threePt" dir="t"/>
            </a:scene3d>
          </p:spPr>
        </p:pic>
        <p:pic>
          <p:nvPicPr>
            <p:cNvPr id="25" name="Picture 32"/>
            <p:cNvPicPr>
              <a:picLocks noChangeAspect="1" noChangeArrowheads="1"/>
            </p:cNvPicPr>
            <p:nvPr/>
          </p:nvPicPr>
          <p:blipFill>
            <a:blip r:embed="rId3" cstate="print"/>
            <a:srcRect/>
            <a:stretch>
              <a:fillRect/>
            </a:stretch>
          </p:blipFill>
          <p:spPr bwMode="auto">
            <a:xfrm>
              <a:off x="6629400" y="5457825"/>
              <a:ext cx="304800" cy="180975"/>
            </a:xfrm>
            <a:prstGeom prst="rect">
              <a:avLst/>
            </a:prstGeom>
            <a:noFill/>
            <a:ln w="9525">
              <a:noFill/>
              <a:miter lim="800000"/>
              <a:headEnd/>
              <a:tailEnd/>
            </a:ln>
            <a:scene3d>
              <a:camera prst="orthographicFront">
                <a:rot lat="0" lon="0" rev="5400000"/>
              </a:camera>
              <a:lightRig rig="threePt" dir="t"/>
            </a:scene3d>
          </p:spPr>
        </p:pic>
        <p:pic>
          <p:nvPicPr>
            <p:cNvPr id="26" name="Picture 32"/>
            <p:cNvPicPr>
              <a:picLocks noChangeAspect="1" noChangeArrowheads="1"/>
            </p:cNvPicPr>
            <p:nvPr/>
          </p:nvPicPr>
          <p:blipFill>
            <a:blip r:embed="rId3" cstate="print"/>
            <a:srcRect/>
            <a:stretch>
              <a:fillRect/>
            </a:stretch>
          </p:blipFill>
          <p:spPr bwMode="auto">
            <a:xfrm>
              <a:off x="6629400" y="5762625"/>
              <a:ext cx="304800" cy="180975"/>
            </a:xfrm>
            <a:prstGeom prst="rect">
              <a:avLst/>
            </a:prstGeom>
            <a:noFill/>
            <a:ln w="9525">
              <a:noFill/>
              <a:miter lim="800000"/>
              <a:headEnd/>
              <a:tailEnd/>
            </a:ln>
            <a:scene3d>
              <a:camera prst="orthographicFront">
                <a:rot lat="0" lon="0" rev="5400000"/>
              </a:camera>
              <a:lightRig rig="threePt" dir="t"/>
            </a:scene3d>
          </p:spPr>
        </p:pic>
        <p:pic>
          <p:nvPicPr>
            <p:cNvPr id="27" name="Picture 32"/>
            <p:cNvPicPr>
              <a:picLocks noChangeAspect="1" noChangeArrowheads="1"/>
            </p:cNvPicPr>
            <p:nvPr/>
          </p:nvPicPr>
          <p:blipFill>
            <a:blip r:embed="rId3" cstate="print"/>
            <a:srcRect/>
            <a:stretch>
              <a:fillRect/>
            </a:stretch>
          </p:blipFill>
          <p:spPr bwMode="auto">
            <a:xfrm>
              <a:off x="6629400" y="6067425"/>
              <a:ext cx="304800" cy="180975"/>
            </a:xfrm>
            <a:prstGeom prst="rect">
              <a:avLst/>
            </a:prstGeom>
            <a:noFill/>
            <a:ln w="9525">
              <a:noFill/>
              <a:miter lim="800000"/>
              <a:headEnd/>
              <a:tailEnd/>
            </a:ln>
            <a:scene3d>
              <a:camera prst="orthographicFront">
                <a:rot lat="0" lon="0" rev="5400000"/>
              </a:camera>
              <a:lightRig rig="threePt" dir="t"/>
            </a:scene3d>
          </p:spPr>
        </p:pic>
        <p:pic>
          <p:nvPicPr>
            <p:cNvPr id="28" name="Picture 32"/>
            <p:cNvPicPr>
              <a:picLocks noChangeAspect="1" noChangeArrowheads="1"/>
            </p:cNvPicPr>
            <p:nvPr/>
          </p:nvPicPr>
          <p:blipFill>
            <a:blip r:embed="rId3" cstate="print"/>
            <a:srcRect/>
            <a:stretch>
              <a:fillRect/>
            </a:stretch>
          </p:blipFill>
          <p:spPr bwMode="auto">
            <a:xfrm>
              <a:off x="6629400" y="6372225"/>
              <a:ext cx="304800" cy="180975"/>
            </a:xfrm>
            <a:prstGeom prst="rect">
              <a:avLst/>
            </a:prstGeom>
            <a:noFill/>
            <a:ln w="9525">
              <a:noFill/>
              <a:miter lim="800000"/>
              <a:headEnd/>
              <a:tailEnd/>
            </a:ln>
            <a:scene3d>
              <a:camera prst="orthographicFront">
                <a:rot lat="0" lon="0" rev="5400000"/>
              </a:camera>
              <a:lightRig rig="threePt" dir="t"/>
            </a:scene3d>
          </p:spPr>
        </p:pic>
        <p:pic>
          <p:nvPicPr>
            <p:cNvPr id="29" name="Picture 32"/>
            <p:cNvPicPr>
              <a:picLocks noChangeAspect="1" noChangeArrowheads="1"/>
            </p:cNvPicPr>
            <p:nvPr/>
          </p:nvPicPr>
          <p:blipFill>
            <a:blip r:embed="rId3" cstate="print"/>
            <a:srcRect/>
            <a:stretch>
              <a:fillRect/>
            </a:stretch>
          </p:blipFill>
          <p:spPr bwMode="auto">
            <a:xfrm>
              <a:off x="6629400" y="6629400"/>
              <a:ext cx="304800" cy="180975"/>
            </a:xfrm>
            <a:prstGeom prst="rect">
              <a:avLst/>
            </a:prstGeom>
            <a:noFill/>
            <a:ln w="9525">
              <a:noFill/>
              <a:miter lim="800000"/>
              <a:headEnd/>
              <a:tailEnd/>
            </a:ln>
            <a:scene3d>
              <a:camera prst="orthographicFront">
                <a:rot lat="0" lon="0" rev="5400000"/>
              </a:camera>
              <a:lightRig rig="threePt" dir="t"/>
            </a:scene3d>
          </p:spPr>
        </p:pic>
      </p:grpSp>
      <p:sp>
        <p:nvSpPr>
          <p:cNvPr id="2" name="Vertical Title 1"/>
          <p:cNvSpPr>
            <a:spLocks noGrp="1"/>
          </p:cNvSpPr>
          <p:nvPr>
            <p:ph type="title" orient="vert"/>
          </p:nvPr>
        </p:nvSpPr>
        <p:spPr>
          <a:xfrm>
            <a:off x="7239000" y="1600200"/>
            <a:ext cx="1905000" cy="4876800"/>
          </a:xfrm>
          <a:prstGeom prst="rect">
            <a:avLst/>
          </a:prstGeo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0" y="457200"/>
            <a:ext cx="6934200" cy="5791200"/>
          </a:xfrm>
        </p:spPr>
        <p:txBody>
          <a:bodyPr vert="eaVert"/>
          <a:lstStyle>
            <a:lvl2pPr>
              <a:defRPr/>
            </a:lvl2pPr>
            <a:lvl3pPr>
              <a:defRPr/>
            </a:lvl3pPr>
            <a:lvl4pPr>
              <a:defRPr/>
            </a:lvl4pPr>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0" name="Date Placeholder 62"/>
          <p:cNvSpPr>
            <a:spLocks noGrp="1"/>
          </p:cNvSpPr>
          <p:nvPr>
            <p:ph type="dt" sz="half" idx="10"/>
          </p:nvPr>
        </p:nvSpPr>
        <p:spPr/>
        <p:txBody>
          <a:bodyPr/>
          <a:lstStyle>
            <a:lvl1pPr>
              <a:defRPr/>
            </a:lvl1pPr>
          </a:lstStyle>
          <a:p>
            <a:pPr>
              <a:defRPr/>
            </a:pPr>
            <a:fld id="{1A6A70F7-B981-45EE-922B-AD4BDDCA4F5D}" type="datetime1">
              <a:rPr lang="en-US" smtClean="0"/>
              <a:t>10/8/17</a:t>
            </a:fld>
            <a:endParaRPr lang="en-US" dirty="0"/>
          </a:p>
        </p:txBody>
      </p:sp>
      <p:sp>
        <p:nvSpPr>
          <p:cNvPr id="31" name="Slide Number Placeholder 63"/>
          <p:cNvSpPr>
            <a:spLocks noGrp="1"/>
          </p:cNvSpPr>
          <p:nvPr>
            <p:ph type="sldNum" sz="quarter" idx="11"/>
          </p:nvPr>
        </p:nvSpPr>
        <p:spPr/>
        <p:txBody>
          <a:bodyPr/>
          <a:lstStyle>
            <a:lvl1pPr>
              <a:defRPr/>
            </a:lvl1pPr>
          </a:lstStyle>
          <a:p>
            <a:pPr>
              <a:defRPr/>
            </a:pPr>
            <a:fld id="{D5A1A56A-FD96-4698-B86D-D60C5B2B4EA0}" type="slidenum">
              <a:rPr lang="en-US"/>
              <a:pPr>
                <a:defRPr/>
              </a:pPr>
              <a:t>‹#›</a:t>
            </a:fld>
            <a:endParaRPr lang="en-US"/>
          </a:p>
        </p:txBody>
      </p:sp>
      <p:sp>
        <p:nvSpPr>
          <p:cNvPr id="32" name="Footer Placeholder 64"/>
          <p:cNvSpPr>
            <a:spLocks noGrp="1"/>
          </p:cNvSpPr>
          <p:nvPr>
            <p:ph type="ftr" sz="quarter" idx="12"/>
          </p:nvPr>
        </p:nvSpPr>
        <p:spPr/>
        <p:txBody>
          <a:bodyPr/>
          <a:lstStyle>
            <a:lvl1pPr>
              <a:defRPr/>
            </a:lvl1pPr>
          </a:lstStyle>
          <a:p>
            <a:pPr>
              <a:defRPr/>
            </a:pPr>
            <a:r>
              <a:rPr lang="en-US"/>
              <a:t>Northwest Portland Area Indian Health Board</a:t>
            </a:r>
          </a:p>
        </p:txBody>
      </p:sp>
    </p:spTree>
    <p:extLst>
      <p:ext uri="{BB962C8B-B14F-4D97-AF65-F5344CB8AC3E}">
        <p14:creationId xmlns:p14="http://schemas.microsoft.com/office/powerpoint/2010/main" val="309681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685800" y="533400"/>
            <a:ext cx="7772400" cy="1600200"/>
          </a:xfrm>
        </p:spPr>
        <p:txBody>
          <a:bodyPr anchor="ctr"/>
          <a:lstStyle>
            <a:lvl1pPr>
              <a:defRPr sz="4400">
                <a:solidFill>
                  <a:schemeClr val="accent1"/>
                </a:solidFill>
              </a:defRPr>
            </a:lvl1pPr>
          </a:lstStyle>
          <a:p>
            <a:r>
              <a:rPr kumimoji="0" lang="en-US" smtClean="0"/>
              <a:t>Click to edit Master title style</a:t>
            </a:r>
            <a:endParaRPr kumimoji="0" lang="en-US" dirty="0"/>
          </a:p>
        </p:txBody>
      </p:sp>
      <p:pic>
        <p:nvPicPr>
          <p:cNvPr id="20" name="Picture 14"/>
          <p:cNvPicPr>
            <a:picLocks noChangeAspect="1" noChangeArrowheads="1"/>
          </p:cNvPicPr>
          <p:nvPr/>
        </p:nvPicPr>
        <p:blipFill>
          <a:blip r:embed="rId2" cstate="print"/>
          <a:srcRect b="14286"/>
          <a:stretch>
            <a:fillRect/>
          </a:stretch>
        </p:blipFill>
        <p:spPr bwMode="auto">
          <a:xfrm>
            <a:off x="152400" y="6124208"/>
            <a:ext cx="5410200" cy="270510"/>
          </a:xfrm>
          <a:prstGeom prst="rect">
            <a:avLst/>
          </a:prstGeom>
          <a:noFill/>
          <a:ln w="9525">
            <a:noFill/>
            <a:miter lim="800000"/>
            <a:headEnd/>
            <a:tailEnd/>
          </a:ln>
          <a:effectLst/>
        </p:spPr>
      </p:pic>
      <p:pic>
        <p:nvPicPr>
          <p:cNvPr id="21" name="Picture 14"/>
          <p:cNvPicPr>
            <a:picLocks noChangeAspect="1" noChangeArrowheads="1"/>
          </p:cNvPicPr>
          <p:nvPr/>
        </p:nvPicPr>
        <p:blipFill>
          <a:blip r:embed="rId2" cstate="print"/>
          <a:srcRect l="4225" b="11395"/>
          <a:stretch>
            <a:fillRect/>
          </a:stretch>
        </p:blipFill>
        <p:spPr bwMode="auto">
          <a:xfrm>
            <a:off x="3810000" y="6121167"/>
            <a:ext cx="5181600" cy="279633"/>
          </a:xfrm>
          <a:prstGeom prst="rect">
            <a:avLst/>
          </a:prstGeom>
          <a:noFill/>
          <a:ln w="9525">
            <a:noFill/>
            <a:miter lim="800000"/>
            <a:headEnd/>
            <a:tailEnd/>
          </a:ln>
          <a:effectLst/>
        </p:spPr>
      </p:pic>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Footer Placeholder 16"/>
          <p:cNvSpPr>
            <a:spLocks noGrp="1"/>
          </p:cNvSpPr>
          <p:nvPr>
            <p:ph type="ftr" sz="quarter" idx="11"/>
          </p:nvPr>
        </p:nvSpPr>
        <p:spPr/>
        <p:txBody>
          <a:bodyPr/>
          <a:lstStyle/>
          <a:p>
            <a:r>
              <a:rPr lang="en-US" smtClean="0"/>
              <a:t>Northwest Portland Area Indian Health Board</a:t>
            </a:r>
            <a:endParaRPr lang="en-US" dirty="0"/>
          </a:p>
        </p:txBody>
      </p:sp>
      <p:sp>
        <p:nvSpPr>
          <p:cNvPr id="28" name="Date Placeholder 27"/>
          <p:cNvSpPr>
            <a:spLocks noGrp="1"/>
          </p:cNvSpPr>
          <p:nvPr>
            <p:ph type="dt" sz="half" idx="10"/>
          </p:nvPr>
        </p:nvSpPr>
        <p:spPr/>
        <p:txBody>
          <a:bodyPr/>
          <a:lstStyle/>
          <a:p>
            <a:fld id="{0BBCF85E-183C-498E-AD41-873CB48767CE}" type="datetime1">
              <a:rPr lang="en-US" smtClean="0"/>
              <a:t>10/8/17</a:t>
            </a:fld>
            <a:endParaRPr lang="en-US"/>
          </a:p>
        </p:txBody>
      </p:sp>
      <p:grpSp>
        <p:nvGrpSpPr>
          <p:cNvPr id="26" name="Group 25"/>
          <p:cNvGrpSpPr/>
          <p:nvPr/>
        </p:nvGrpSpPr>
        <p:grpSpPr>
          <a:xfrm>
            <a:off x="4046290" y="1904301"/>
            <a:ext cx="1075888" cy="1075888"/>
            <a:chOff x="1143000" y="228600"/>
            <a:chExt cx="762000" cy="762000"/>
          </a:xfrm>
        </p:grpSpPr>
        <p:sp>
          <p:nvSpPr>
            <p:cNvPr id="27" name="Oval 26"/>
            <p:cNvSpPr/>
            <p:nvPr/>
          </p:nvSpPr>
          <p:spPr>
            <a:xfrm>
              <a:off x="1143000" y="228600"/>
              <a:ext cx="762000" cy="7620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Oval 29"/>
            <p:cNvSpPr/>
            <p:nvPr/>
          </p:nvSpPr>
          <p:spPr>
            <a:xfrm>
              <a:off x="1220710" y="313189"/>
              <a:ext cx="591312" cy="591312"/>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31" name="Picture 30" descr="NPAIHBtransparent.gif"/>
            <p:cNvPicPr>
              <a:picLocks noChangeAspect="1"/>
            </p:cNvPicPr>
            <p:nvPr/>
          </p:nvPicPr>
          <p:blipFill>
            <a:blip r:embed="rId3" cstate="print">
              <a:duotone>
                <a:schemeClr val="accent5">
                  <a:shade val="45000"/>
                  <a:satMod val="135000"/>
                </a:schemeClr>
                <a:prstClr val="white"/>
              </a:duotone>
            </a:blip>
            <a:stretch>
              <a:fillRect/>
            </a:stretch>
          </p:blipFill>
          <p:spPr>
            <a:xfrm>
              <a:off x="1261145" y="431334"/>
              <a:ext cx="509039" cy="426463"/>
            </a:xfrm>
            <a:prstGeom prst="rect">
              <a:avLst/>
            </a:prstGeom>
          </p:spPr>
        </p:pic>
      </p:grpSp>
      <p:pic>
        <p:nvPicPr>
          <p:cNvPr id="32" name="Picture 38"/>
          <p:cNvPicPr>
            <a:picLocks noChangeAspect="1" noChangeArrowheads="1"/>
          </p:cNvPicPr>
          <p:nvPr/>
        </p:nvPicPr>
        <p:blipFill>
          <a:blip r:embed="rId4" cstate="print">
            <a:clrChange>
              <a:clrFrom>
                <a:srgbClr val="000000"/>
              </a:clrFrom>
              <a:clrTo>
                <a:srgbClr val="000000">
                  <a:alpha val="0"/>
                </a:srgbClr>
              </a:clrTo>
            </a:clrChange>
          </a:blip>
          <a:srcRect/>
          <a:stretch>
            <a:fillRect/>
          </a:stretch>
        </p:blipFill>
        <p:spPr bwMode="auto">
          <a:xfrm>
            <a:off x="7277100" y="4705350"/>
            <a:ext cx="2400300" cy="1771650"/>
          </a:xfrm>
          <a:prstGeom prst="rect">
            <a:avLst/>
          </a:prstGeom>
          <a:noFill/>
          <a:ln w="9525">
            <a:noFill/>
            <a:miter lim="800000"/>
            <a:headEnd/>
            <a:tailEnd/>
          </a:ln>
          <a:effectLst/>
        </p:spPr>
      </p:pic>
    </p:spTree>
    <p:extLst>
      <p:ext uri="{BB962C8B-B14F-4D97-AF65-F5344CB8AC3E}">
        <p14:creationId xmlns:p14="http://schemas.microsoft.com/office/powerpoint/2010/main" val="2858167192"/>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a:defRPr/>
            </a:pPr>
            <a:fld id="{773C4A8E-4CC8-431A-849A-7878B4C13597}" type="datetime1">
              <a:rPr lang="en-US" smtClean="0"/>
              <a:t>10/8/17</a:t>
            </a:fld>
            <a:endParaRPr lang="en-US" dirty="0"/>
          </a:p>
        </p:txBody>
      </p:sp>
      <p:sp>
        <p:nvSpPr>
          <p:cNvPr id="5" name="Footer Placeholder 4"/>
          <p:cNvSpPr>
            <a:spLocks noGrp="1"/>
          </p:cNvSpPr>
          <p:nvPr>
            <p:ph type="ftr" sz="quarter" idx="11"/>
          </p:nvPr>
        </p:nvSpPr>
        <p:spPr/>
        <p:txBody>
          <a:bodyPr/>
          <a:lstStyle/>
          <a:p>
            <a:pPr>
              <a:defRPr/>
            </a:pPr>
            <a:r>
              <a:rPr lang="en-US" smtClean="0"/>
              <a:t>Northwest Portland Area Indian Health Board</a:t>
            </a:r>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941102986"/>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 name="Title 1"/>
          <p:cNvSpPr>
            <a:spLocks noGrp="1"/>
          </p:cNvSpPr>
          <p:nvPr>
            <p:ph type="title"/>
          </p:nvPr>
        </p:nvSpPr>
        <p:spPr>
          <a:xfrm>
            <a:off x="609600" y="533400"/>
            <a:ext cx="7885113"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dirty="0"/>
          </a:p>
        </p:txBody>
      </p:sp>
      <p:grpSp>
        <p:nvGrpSpPr>
          <p:cNvPr id="20" name="Group 19"/>
          <p:cNvGrpSpPr/>
          <p:nvPr/>
        </p:nvGrpSpPr>
        <p:grpSpPr>
          <a:xfrm>
            <a:off x="4038600" y="1879134"/>
            <a:ext cx="1058411" cy="1058411"/>
            <a:chOff x="1143000" y="228600"/>
            <a:chExt cx="762000" cy="762000"/>
          </a:xfrm>
        </p:grpSpPr>
        <p:sp>
          <p:nvSpPr>
            <p:cNvPr id="21" name="Oval 20"/>
            <p:cNvSpPr/>
            <p:nvPr/>
          </p:nvSpPr>
          <p:spPr>
            <a:xfrm>
              <a:off x="1143000" y="228600"/>
              <a:ext cx="762000" cy="7620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Oval 21"/>
            <p:cNvSpPr/>
            <p:nvPr/>
          </p:nvSpPr>
          <p:spPr>
            <a:xfrm>
              <a:off x="1220710" y="313189"/>
              <a:ext cx="591312" cy="591312"/>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23" name="Picture 22" descr="NPAIHBtransparent.gif"/>
            <p:cNvPicPr>
              <a:picLocks noChangeAspect="1"/>
            </p:cNvPicPr>
            <p:nvPr/>
          </p:nvPicPr>
          <p:blipFill>
            <a:blip r:embed="rId2" cstate="print">
              <a:duotone>
                <a:schemeClr val="accent5">
                  <a:shade val="45000"/>
                  <a:satMod val="135000"/>
                </a:schemeClr>
                <a:prstClr val="white"/>
              </a:duotone>
            </a:blip>
            <a:stretch>
              <a:fillRect/>
            </a:stretch>
          </p:blipFill>
          <p:spPr>
            <a:xfrm>
              <a:off x="1261145" y="431334"/>
              <a:ext cx="509039" cy="426463"/>
            </a:xfrm>
            <a:prstGeom prst="rect">
              <a:avLst/>
            </a:prstGeom>
          </p:spPr>
        </p:pic>
      </p:grpSp>
      <p:pic>
        <p:nvPicPr>
          <p:cNvPr id="25" name="Picture 14"/>
          <p:cNvPicPr>
            <a:picLocks noChangeAspect="1" noChangeArrowheads="1"/>
          </p:cNvPicPr>
          <p:nvPr/>
        </p:nvPicPr>
        <p:blipFill>
          <a:blip r:embed="rId3" cstate="print"/>
          <a:srcRect b="14286"/>
          <a:stretch>
            <a:fillRect/>
          </a:stretch>
        </p:blipFill>
        <p:spPr bwMode="auto">
          <a:xfrm>
            <a:off x="152400" y="6124208"/>
            <a:ext cx="5410200" cy="270510"/>
          </a:xfrm>
          <a:prstGeom prst="rect">
            <a:avLst/>
          </a:prstGeom>
          <a:noFill/>
          <a:ln w="9525">
            <a:noFill/>
            <a:miter lim="800000"/>
            <a:headEnd/>
            <a:tailEnd/>
          </a:ln>
          <a:effectLst/>
        </p:spPr>
      </p:pic>
      <p:pic>
        <p:nvPicPr>
          <p:cNvPr id="26" name="Picture 14"/>
          <p:cNvPicPr>
            <a:picLocks noChangeAspect="1" noChangeArrowheads="1"/>
          </p:cNvPicPr>
          <p:nvPr/>
        </p:nvPicPr>
        <p:blipFill>
          <a:blip r:embed="rId3" cstate="print"/>
          <a:srcRect l="8451" b="8948"/>
          <a:stretch>
            <a:fillRect/>
          </a:stretch>
        </p:blipFill>
        <p:spPr bwMode="auto">
          <a:xfrm>
            <a:off x="4038600" y="6121866"/>
            <a:ext cx="4953000" cy="287358"/>
          </a:xfrm>
          <a:prstGeom prst="rect">
            <a:avLst/>
          </a:prstGeom>
          <a:noFill/>
          <a:ln w="9525">
            <a:noFill/>
            <a:miter lim="800000"/>
            <a:headEnd/>
            <a:tailEnd/>
          </a:ln>
          <a:effectLst/>
        </p:spPr>
      </p:pic>
      <p:sp>
        <p:nvSpPr>
          <p:cNvPr id="13" name="Rectangle 12"/>
          <p:cNvSpPr>
            <a:spLocks noChangeArrowheads="1"/>
          </p:cNvSpPr>
          <p:nvPr/>
        </p:nvSpPr>
        <p:spPr bwMode="auto">
          <a:xfrm>
            <a:off x="146304" y="6391656"/>
            <a:ext cx="8845296"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Footer Placeholder 4"/>
          <p:cNvSpPr>
            <a:spLocks noGrp="1"/>
          </p:cNvSpPr>
          <p:nvPr>
            <p:ph type="ftr" sz="quarter" idx="11"/>
          </p:nvPr>
        </p:nvSpPr>
        <p:spPr/>
        <p:txBody>
          <a:bodyPr/>
          <a:lstStyle/>
          <a:p>
            <a:pPr>
              <a:defRPr/>
            </a:pPr>
            <a:r>
              <a:rPr lang="en-US" smtClean="0"/>
              <a:t>Northwest Portland Area Indian Health Board</a:t>
            </a:r>
            <a:endParaRPr lang="en-US"/>
          </a:p>
        </p:txBody>
      </p:sp>
      <p:sp>
        <p:nvSpPr>
          <p:cNvPr id="4" name="Date Placeholder 3"/>
          <p:cNvSpPr>
            <a:spLocks noGrp="1"/>
          </p:cNvSpPr>
          <p:nvPr>
            <p:ph type="dt" sz="half" idx="10"/>
          </p:nvPr>
        </p:nvSpPr>
        <p:spPr/>
        <p:txBody>
          <a:bodyPr/>
          <a:lstStyle/>
          <a:p>
            <a:pPr>
              <a:defRPr/>
            </a:pPr>
            <a:fld id="{BD1CDE3F-734E-4603-B2AE-36CD265954B9}" type="datetime1">
              <a:rPr lang="en-US" smtClean="0"/>
              <a:t>10/8/17</a:t>
            </a:fld>
            <a:endParaRPr lang="en-US" dirty="0"/>
          </a:p>
        </p:txBody>
      </p:sp>
      <p:pic>
        <p:nvPicPr>
          <p:cNvPr id="24" name="Picture 38"/>
          <p:cNvPicPr>
            <a:picLocks noChangeAspect="1" noChangeArrowheads="1"/>
          </p:cNvPicPr>
          <p:nvPr/>
        </p:nvPicPr>
        <p:blipFill>
          <a:blip r:embed="rId4" cstate="print">
            <a:clrChange>
              <a:clrFrom>
                <a:srgbClr val="000000"/>
              </a:clrFrom>
              <a:clrTo>
                <a:srgbClr val="000000">
                  <a:alpha val="0"/>
                </a:srgbClr>
              </a:clrTo>
            </a:clrChange>
          </a:blip>
          <a:srcRect/>
          <a:stretch>
            <a:fillRect/>
          </a:stretch>
        </p:blipFill>
        <p:spPr bwMode="auto">
          <a:xfrm>
            <a:off x="7277100" y="4724400"/>
            <a:ext cx="2400300" cy="1771650"/>
          </a:xfrm>
          <a:prstGeom prst="rect">
            <a:avLst/>
          </a:prstGeom>
          <a:noFill/>
          <a:ln w="9525">
            <a:noFill/>
            <a:miter lim="800000"/>
            <a:headEnd/>
            <a:tailEnd/>
          </a:ln>
          <a:effectLst/>
        </p:spPr>
      </p:pic>
    </p:spTree>
    <p:extLst>
      <p:ext uri="{BB962C8B-B14F-4D97-AF65-F5344CB8AC3E}">
        <p14:creationId xmlns:p14="http://schemas.microsoft.com/office/powerpoint/2010/main" val="1888243523"/>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6556248" cy="758952"/>
          </a:xfrm>
        </p:spPr>
        <p:txBody>
          <a:bodyPr/>
          <a:lstStyle/>
          <a:p>
            <a:r>
              <a:rPr kumimoji="0" lang="en-US" smtClean="0"/>
              <a:t>Click to edit Master title style</a:t>
            </a:r>
            <a:endParaRPr kumimoji="0" lang="en-US" dirty="0"/>
          </a:p>
        </p:txBody>
      </p:sp>
      <p:sp>
        <p:nvSpPr>
          <p:cNvPr id="5" name="Date Placeholder 4"/>
          <p:cNvSpPr>
            <a:spLocks noGrp="1"/>
          </p:cNvSpPr>
          <p:nvPr>
            <p:ph type="dt" sz="half" idx="10"/>
          </p:nvPr>
        </p:nvSpPr>
        <p:spPr>
          <a:xfrm>
            <a:off x="5791200" y="6409944"/>
            <a:ext cx="3044952" cy="365760"/>
          </a:xfrm>
        </p:spPr>
        <p:txBody>
          <a:bodyPr/>
          <a:lstStyle/>
          <a:p>
            <a:pPr>
              <a:defRPr/>
            </a:pPr>
            <a:fld id="{7C462701-A9A9-49A8-83CA-00628AC0199D}" type="datetime1">
              <a:rPr lang="en-US" smtClean="0"/>
              <a:t>10/8/17</a:t>
            </a:fld>
            <a:endParaRPr lang="en-US" dirty="0"/>
          </a:p>
        </p:txBody>
      </p:sp>
      <p:sp>
        <p:nvSpPr>
          <p:cNvPr id="6" name="Footer Placeholder 5"/>
          <p:cNvSpPr>
            <a:spLocks noGrp="1"/>
          </p:cNvSpPr>
          <p:nvPr>
            <p:ph type="ftr" sz="quarter" idx="11"/>
          </p:nvPr>
        </p:nvSpPr>
        <p:spPr/>
        <p:txBody>
          <a:bodyPr/>
          <a:lstStyle/>
          <a:p>
            <a:pPr>
              <a:defRPr/>
            </a:pPr>
            <a:r>
              <a:rPr lang="en-US" smtClean="0"/>
              <a:t>Northwest Portland Area Indian Health Board</a:t>
            </a:r>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pic>
        <p:nvPicPr>
          <p:cNvPr id="9" name="Picture 38"/>
          <p:cNvPicPr>
            <a:picLocks noChangeAspect="1" noChangeArrowheads="1"/>
          </p:cNvPicPr>
          <p:nvPr/>
        </p:nvPicPr>
        <p:blipFill>
          <a:blip r:embed="rId2" cstate="print">
            <a:clrChange>
              <a:clrFrom>
                <a:srgbClr val="000000"/>
              </a:clrFrom>
              <a:clrTo>
                <a:srgbClr val="000000">
                  <a:alpha val="0"/>
                </a:srgbClr>
              </a:clrTo>
            </a:clrChange>
          </a:blip>
          <a:srcRect/>
          <a:stretch>
            <a:fillRect/>
          </a:stretch>
        </p:blipFill>
        <p:spPr bwMode="auto">
          <a:xfrm>
            <a:off x="6743700" y="0"/>
            <a:ext cx="2400300" cy="1771650"/>
          </a:xfrm>
          <a:prstGeom prst="rect">
            <a:avLst/>
          </a:prstGeom>
          <a:noFill/>
          <a:ln w="9525">
            <a:noFill/>
            <a:miter lim="800000"/>
            <a:headEnd/>
            <a:tailEnd/>
          </a:ln>
          <a:effectLst/>
        </p:spPr>
      </p:pic>
    </p:spTree>
    <p:extLst>
      <p:ext uri="{BB962C8B-B14F-4D97-AF65-F5344CB8AC3E}">
        <p14:creationId xmlns:p14="http://schemas.microsoft.com/office/powerpoint/2010/main" val="551108774"/>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pPr>
              <a:defRPr/>
            </a:pPr>
            <a:fld id="{60D3CD76-38C8-4F0E-80EA-81F840FE622A}" type="datetime1">
              <a:rPr lang="en-US" smtClean="0"/>
              <a:t>10/8/17</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pPr>
              <a:defRPr/>
            </a:pPr>
            <a:r>
              <a:rPr lang="en-US" smtClean="0"/>
              <a:t>Northwest Portland Area Indian Health Board</a:t>
            </a:r>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dirty="0"/>
          </a:p>
        </p:txBody>
      </p:sp>
      <p:grpSp>
        <p:nvGrpSpPr>
          <p:cNvPr id="28" name="Group 27"/>
          <p:cNvGrpSpPr/>
          <p:nvPr/>
        </p:nvGrpSpPr>
        <p:grpSpPr>
          <a:xfrm>
            <a:off x="4207778" y="6096000"/>
            <a:ext cx="762000" cy="762000"/>
            <a:chOff x="1143000" y="228600"/>
            <a:chExt cx="762000" cy="762000"/>
          </a:xfrm>
        </p:grpSpPr>
        <p:sp>
          <p:nvSpPr>
            <p:cNvPr id="29" name="Oval 28"/>
            <p:cNvSpPr/>
            <p:nvPr/>
          </p:nvSpPr>
          <p:spPr>
            <a:xfrm>
              <a:off x="1143000" y="228600"/>
              <a:ext cx="762000" cy="7620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Oval 29"/>
            <p:cNvSpPr/>
            <p:nvPr/>
          </p:nvSpPr>
          <p:spPr>
            <a:xfrm>
              <a:off x="1220710" y="313189"/>
              <a:ext cx="591312" cy="591312"/>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31" name="Picture 30" descr="NPAIHBtransparent.gif"/>
            <p:cNvPicPr>
              <a:picLocks noChangeAspect="1"/>
            </p:cNvPicPr>
            <p:nvPr/>
          </p:nvPicPr>
          <p:blipFill>
            <a:blip r:embed="rId2" cstate="print">
              <a:duotone>
                <a:schemeClr val="accent5">
                  <a:shade val="45000"/>
                  <a:satMod val="135000"/>
                </a:schemeClr>
                <a:prstClr val="white"/>
              </a:duotone>
            </a:blip>
            <a:stretch>
              <a:fillRect/>
            </a:stretch>
          </p:blipFill>
          <p:spPr>
            <a:xfrm>
              <a:off x="1261145" y="431334"/>
              <a:ext cx="509039" cy="426463"/>
            </a:xfrm>
            <a:prstGeom prst="rect">
              <a:avLst/>
            </a:prstGeom>
          </p:spPr>
        </p:pic>
      </p:grpSp>
      <p:pic>
        <p:nvPicPr>
          <p:cNvPr id="32" name="Picture 38"/>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a:off x="6743700" y="0"/>
            <a:ext cx="2400300" cy="1771650"/>
          </a:xfrm>
          <a:prstGeom prst="rect">
            <a:avLst/>
          </a:prstGeom>
          <a:noFill/>
          <a:ln w="9525">
            <a:noFill/>
            <a:miter lim="800000"/>
            <a:headEnd/>
            <a:tailEnd/>
          </a:ln>
          <a:effectLst/>
        </p:spPr>
      </p:pic>
    </p:spTree>
    <p:extLst>
      <p:ext uri="{BB962C8B-B14F-4D97-AF65-F5344CB8AC3E}">
        <p14:creationId xmlns:p14="http://schemas.microsoft.com/office/powerpoint/2010/main" val="2789231968"/>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fld id="{495C2E18-0AA0-4F66-B66E-A5177448DF04}" type="datetime1">
              <a:rPr lang="en-US" smtClean="0"/>
              <a:t>10/8/17</a:t>
            </a:fld>
            <a:endParaRPr lang="en-US" dirty="0"/>
          </a:p>
        </p:txBody>
      </p:sp>
      <p:sp>
        <p:nvSpPr>
          <p:cNvPr id="4" name="Footer Placeholder 3"/>
          <p:cNvSpPr>
            <a:spLocks noGrp="1"/>
          </p:cNvSpPr>
          <p:nvPr>
            <p:ph type="ftr" sz="quarter" idx="11"/>
          </p:nvPr>
        </p:nvSpPr>
        <p:spPr/>
        <p:txBody>
          <a:bodyPr/>
          <a:lstStyle/>
          <a:p>
            <a:pPr>
              <a:defRPr/>
            </a:pPr>
            <a:r>
              <a:rPr lang="en-US" smtClean="0"/>
              <a:t>Northwest Portland Area Indian Health Board</a:t>
            </a:r>
            <a:endParaRPr lang="en-US"/>
          </a:p>
        </p:txBody>
      </p:sp>
    </p:spTree>
    <p:extLst>
      <p:ext uri="{BB962C8B-B14F-4D97-AF65-F5344CB8AC3E}">
        <p14:creationId xmlns:p14="http://schemas.microsoft.com/office/powerpoint/2010/main" val="23019571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pPr>
              <a:defRPr/>
            </a:pPr>
            <a:fld id="{B2500D9A-2BE3-4EB4-974B-37780EF89B16}" type="datetime1">
              <a:rPr lang="en-US" smtClean="0"/>
              <a:t>10/8/17</a:t>
            </a:fld>
            <a:endParaRPr lang="en-US" dirty="0"/>
          </a:p>
        </p:txBody>
      </p:sp>
      <p:sp>
        <p:nvSpPr>
          <p:cNvPr id="3" name="Footer Placeholder 2"/>
          <p:cNvSpPr>
            <a:spLocks noGrp="1"/>
          </p:cNvSpPr>
          <p:nvPr>
            <p:ph type="ftr" sz="quarter" idx="11"/>
          </p:nvPr>
        </p:nvSpPr>
        <p:spPr/>
        <p:txBody>
          <a:bodyPr/>
          <a:lstStyle/>
          <a:p>
            <a:pPr>
              <a:defRPr/>
            </a:pPr>
            <a:r>
              <a:rPr lang="en-US" smtClean="0"/>
              <a:t>Northwest Portland Area Indian Health Board</a:t>
            </a:r>
            <a:endParaRPr lang="en-US"/>
          </a:p>
        </p:txBody>
      </p:sp>
      <p:grpSp>
        <p:nvGrpSpPr>
          <p:cNvPr id="11" name="Group 10"/>
          <p:cNvGrpSpPr/>
          <p:nvPr/>
        </p:nvGrpSpPr>
        <p:grpSpPr>
          <a:xfrm>
            <a:off x="4351789" y="6103690"/>
            <a:ext cx="762000" cy="762000"/>
            <a:chOff x="1143000" y="228600"/>
            <a:chExt cx="762000" cy="762000"/>
          </a:xfrm>
        </p:grpSpPr>
        <p:sp>
          <p:nvSpPr>
            <p:cNvPr id="12" name="Oval 11"/>
            <p:cNvSpPr/>
            <p:nvPr/>
          </p:nvSpPr>
          <p:spPr>
            <a:xfrm>
              <a:off x="1143000" y="228600"/>
              <a:ext cx="762000" cy="7620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220710" y="313189"/>
              <a:ext cx="591312" cy="591312"/>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4" name="Picture 13" descr="NPAIHBtransparent.gif"/>
            <p:cNvPicPr>
              <a:picLocks noChangeAspect="1"/>
            </p:cNvPicPr>
            <p:nvPr/>
          </p:nvPicPr>
          <p:blipFill>
            <a:blip r:embed="rId2" cstate="print">
              <a:duotone>
                <a:schemeClr val="accent5">
                  <a:shade val="45000"/>
                  <a:satMod val="135000"/>
                </a:schemeClr>
                <a:prstClr val="white"/>
              </a:duotone>
            </a:blip>
            <a:stretch>
              <a:fillRect/>
            </a:stretch>
          </p:blipFill>
          <p:spPr>
            <a:xfrm>
              <a:off x="1261145" y="431334"/>
              <a:ext cx="509039" cy="426463"/>
            </a:xfrm>
            <a:prstGeom prst="rect">
              <a:avLst/>
            </a:prstGeom>
          </p:spPr>
        </p:pic>
      </p:grpSp>
    </p:spTree>
    <p:extLst>
      <p:ext uri="{BB962C8B-B14F-4D97-AF65-F5344CB8AC3E}">
        <p14:creationId xmlns:p14="http://schemas.microsoft.com/office/powerpoint/2010/main" val="4641989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6">
              <a:lumMod val="40000"/>
              <a:lumOff val="60000"/>
            </a:schemeClr>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hasCustomPrompt="1"/>
          </p:nvPr>
        </p:nvSpPr>
        <p:spPr>
          <a:xfrm>
            <a:off x="381000" y="1143000"/>
            <a:ext cx="2362200" cy="1371600"/>
          </a:xfrm>
        </p:spPr>
        <p:txBody>
          <a:bodyPr anchor="b">
            <a:noAutofit/>
          </a:bodyPr>
          <a:lstStyle>
            <a:lvl1pPr algn="l">
              <a:buNone/>
              <a:defRPr sz="2400" b="1" baseline="0">
                <a:solidFill>
                  <a:schemeClr val="accent1">
                    <a:lumMod val="75000"/>
                  </a:schemeClr>
                </a:solidFill>
                <a:latin typeface="Maiandra GD" pitchFamily="34" charset="0"/>
              </a:defRPr>
            </a:lvl1pPr>
          </a:lstStyle>
          <a:p>
            <a:r>
              <a:rPr kumimoji="0" lang="en-US" dirty="0" smtClean="0"/>
              <a:t>Northwest Portland Area Indian Health Board</a:t>
            </a:r>
            <a:endParaRPr kumimoji="0" lang="en-US" dirty="0"/>
          </a:p>
        </p:txBody>
      </p:sp>
      <p:sp>
        <p:nvSpPr>
          <p:cNvPr id="3" name="Text Placeholder 2"/>
          <p:cNvSpPr>
            <a:spLocks noGrp="1"/>
          </p:cNvSpPr>
          <p:nvPr>
            <p:ph type="body" idx="2" hasCustomPrompt="1"/>
          </p:nvPr>
        </p:nvSpPr>
        <p:spPr>
          <a:xfrm>
            <a:off x="381000" y="2514601"/>
            <a:ext cx="2362200" cy="609600"/>
          </a:xfrm>
        </p:spPr>
        <p:txBody>
          <a:bodyPr/>
          <a:lstStyle>
            <a:lvl1pPr marL="0" indent="0">
              <a:spcAft>
                <a:spcPts val="1000"/>
              </a:spcAft>
              <a:buNone/>
              <a:defRPr sz="1600" i="1">
                <a:solidFill>
                  <a:schemeClr val="accent6">
                    <a:lumMod val="50000"/>
                  </a:schemeClr>
                </a:solidFill>
                <a:latin typeface="Corbel" pitchFamily="34" charset="0"/>
              </a:defRPr>
            </a:lvl1pPr>
            <a:lvl2pPr>
              <a:buNone/>
              <a:defRPr sz="1200"/>
            </a:lvl2pPr>
            <a:lvl3pPr>
              <a:buNone/>
              <a:defRPr sz="1000"/>
            </a:lvl3pPr>
            <a:lvl4pPr>
              <a:buNone/>
              <a:defRPr sz="900"/>
            </a:lvl4pPr>
            <a:lvl5pPr>
              <a:buNone/>
              <a:defRPr sz="900"/>
            </a:lvl5pPr>
          </a:lstStyle>
          <a:p>
            <a:pPr lvl="0" eaLnBrk="1" latinLnBrk="0" hangingPunct="1"/>
            <a:r>
              <a:rPr kumimoji="0" lang="en-US" dirty="0" smtClean="0"/>
              <a:t>Indian Leadership for Indian Health</a:t>
            </a:r>
          </a:p>
          <a:p>
            <a:pPr lvl="0" eaLnBrk="1" latinLnBrk="0" hangingPunct="1"/>
            <a:endParaRPr kumimoji="0" lang="en-US" dirty="0" smtClean="0"/>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pPr>
              <a:defRPr/>
            </a:pPr>
            <a:fld id="{8FA4E63C-CD9E-4609-9958-CD6180104D2D}" type="datetime1">
              <a:rPr lang="en-US" smtClean="0"/>
              <a:t>10/8/17</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pPr>
              <a:defRPr/>
            </a:pPr>
            <a:r>
              <a:rPr lang="en-US" smtClean="0"/>
              <a:t>Northwest Portland Area Indian Health Board</a:t>
            </a:r>
            <a:endParaRPr lang="en-US"/>
          </a:p>
        </p:txBody>
      </p:sp>
      <p:pic>
        <p:nvPicPr>
          <p:cNvPr id="22" name="Picture 14"/>
          <p:cNvPicPr>
            <a:picLocks noChangeAspect="1" noChangeArrowheads="1"/>
          </p:cNvPicPr>
          <p:nvPr/>
        </p:nvPicPr>
        <p:blipFill>
          <a:blip r:embed="rId2" cstate="print"/>
          <a:srcRect t="82979" r="44348" b="4255"/>
          <a:stretch>
            <a:fillRect/>
          </a:stretch>
        </p:blipFill>
        <p:spPr bwMode="auto">
          <a:xfrm>
            <a:off x="152400" y="6248400"/>
            <a:ext cx="2743200" cy="152400"/>
          </a:xfrm>
          <a:prstGeom prst="rect">
            <a:avLst/>
          </a:prstGeom>
          <a:noFill/>
          <a:ln w="9525">
            <a:noFill/>
            <a:miter lim="800000"/>
            <a:headEnd/>
            <a:tailEnd/>
          </a:ln>
          <a:effectLst/>
        </p:spPr>
      </p:pic>
      <p:grpSp>
        <p:nvGrpSpPr>
          <p:cNvPr id="26" name="Group 25"/>
          <p:cNvGrpSpPr/>
          <p:nvPr/>
        </p:nvGrpSpPr>
        <p:grpSpPr>
          <a:xfrm>
            <a:off x="1143000" y="228600"/>
            <a:ext cx="762000" cy="762000"/>
            <a:chOff x="1143000" y="228600"/>
            <a:chExt cx="762000" cy="762000"/>
          </a:xfrm>
        </p:grpSpPr>
        <p:sp>
          <p:nvSpPr>
            <p:cNvPr id="10" name="Oval 9"/>
            <p:cNvSpPr/>
            <p:nvPr/>
          </p:nvSpPr>
          <p:spPr>
            <a:xfrm>
              <a:off x="1143000" y="228600"/>
              <a:ext cx="762000" cy="7620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220710" y="313189"/>
              <a:ext cx="591312" cy="591312"/>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23" name="Picture 22" descr="NPAIHBtransparent.gif"/>
            <p:cNvPicPr>
              <a:picLocks noChangeAspect="1"/>
            </p:cNvPicPr>
            <p:nvPr/>
          </p:nvPicPr>
          <p:blipFill>
            <a:blip r:embed="rId3" cstate="print">
              <a:duotone>
                <a:schemeClr val="accent5">
                  <a:shade val="45000"/>
                  <a:satMod val="135000"/>
                </a:schemeClr>
                <a:prstClr val="white"/>
              </a:duotone>
            </a:blip>
            <a:stretch>
              <a:fillRect/>
            </a:stretch>
          </p:blipFill>
          <p:spPr>
            <a:xfrm>
              <a:off x="1261145" y="431334"/>
              <a:ext cx="509039" cy="426463"/>
            </a:xfrm>
            <a:prstGeom prst="rect">
              <a:avLst/>
            </a:prstGeom>
          </p:spPr>
        </p:pic>
      </p:grpSp>
      <p:sp>
        <p:nvSpPr>
          <p:cNvPr id="25" name="TextBox 24"/>
          <p:cNvSpPr txBox="1"/>
          <p:nvPr/>
        </p:nvSpPr>
        <p:spPr>
          <a:xfrm>
            <a:off x="381000" y="5046677"/>
            <a:ext cx="2362200" cy="1574790"/>
          </a:xfrm>
          <a:prstGeom prst="rect">
            <a:avLst/>
          </a:prstGeom>
          <a:noFill/>
        </p:spPr>
        <p:txBody>
          <a:bodyPr wrap="square" rtlCol="0">
            <a:spAutoFit/>
          </a:bodyPr>
          <a:lstStyle/>
          <a:p>
            <a:pPr marL="0" marR="0" lvl="0" indent="0" algn="l" defTabSz="914400" rtl="0" eaLnBrk="1" fontAlgn="auto" latinLnBrk="0" hangingPunct="1">
              <a:lnSpc>
                <a:spcPct val="100000"/>
              </a:lnSpc>
              <a:spcBef>
                <a:spcPct val="20000"/>
              </a:spcBef>
              <a:spcAft>
                <a:spcPts val="1000"/>
              </a:spcAft>
              <a:buClr>
                <a:schemeClr val="accent1"/>
              </a:buClr>
              <a:buSzPct val="85000"/>
              <a:buFont typeface="Wingdings 2"/>
              <a:buNone/>
              <a:tabLst/>
              <a:defRPr/>
            </a:pPr>
            <a:r>
              <a:rPr kumimoji="0" lang="en-US" sz="1400" i="1" kern="1200" dirty="0" smtClean="0">
                <a:solidFill>
                  <a:schemeClr val="tx1">
                    <a:lumMod val="95000"/>
                    <a:lumOff val="5000"/>
                  </a:schemeClr>
                </a:solidFill>
                <a:latin typeface="Corbel" pitchFamily="34" charset="0"/>
                <a:ea typeface="+mn-ea"/>
                <a:cs typeface="+mn-cs"/>
              </a:rPr>
              <a:t>2121</a:t>
            </a:r>
            <a:r>
              <a:rPr kumimoji="0" lang="en-US" sz="1400" i="1" kern="1200" baseline="0" dirty="0" smtClean="0">
                <a:solidFill>
                  <a:schemeClr val="tx1">
                    <a:lumMod val="95000"/>
                    <a:lumOff val="5000"/>
                  </a:schemeClr>
                </a:solidFill>
                <a:latin typeface="Corbel" pitchFamily="34" charset="0"/>
                <a:ea typeface="+mn-ea"/>
                <a:cs typeface="+mn-cs"/>
              </a:rPr>
              <a:t> SW Broadway</a:t>
            </a:r>
            <a:r>
              <a:rPr kumimoji="0" lang="en-US" sz="1400" i="1" kern="1200" dirty="0" smtClean="0">
                <a:solidFill>
                  <a:schemeClr val="tx1">
                    <a:lumMod val="95000"/>
                    <a:lumOff val="5000"/>
                  </a:schemeClr>
                </a:solidFill>
                <a:latin typeface="Corbel" pitchFamily="34" charset="0"/>
                <a:ea typeface="+mn-ea"/>
                <a:cs typeface="+mn-cs"/>
              </a:rPr>
              <a:t>, Suite 300 </a:t>
            </a:r>
            <a:br>
              <a:rPr kumimoji="0" lang="en-US" sz="1400" i="1" kern="1200" dirty="0" smtClean="0">
                <a:solidFill>
                  <a:schemeClr val="tx1">
                    <a:lumMod val="95000"/>
                    <a:lumOff val="5000"/>
                  </a:schemeClr>
                </a:solidFill>
                <a:latin typeface="Corbel" pitchFamily="34" charset="0"/>
                <a:ea typeface="+mn-ea"/>
                <a:cs typeface="+mn-cs"/>
              </a:rPr>
            </a:br>
            <a:r>
              <a:rPr kumimoji="0" lang="en-US" sz="1400" i="1" kern="1200" dirty="0" smtClean="0">
                <a:solidFill>
                  <a:schemeClr val="tx1">
                    <a:lumMod val="95000"/>
                    <a:lumOff val="5000"/>
                  </a:schemeClr>
                </a:solidFill>
                <a:latin typeface="Corbel" pitchFamily="34" charset="0"/>
                <a:ea typeface="+mn-ea"/>
                <a:cs typeface="+mn-cs"/>
              </a:rPr>
              <a:t>Portland, Oregon 97201 </a:t>
            </a:r>
            <a:br>
              <a:rPr kumimoji="0" lang="en-US" sz="1400" i="1" kern="1200" dirty="0" smtClean="0">
                <a:solidFill>
                  <a:schemeClr val="tx1">
                    <a:lumMod val="95000"/>
                    <a:lumOff val="5000"/>
                  </a:schemeClr>
                </a:solidFill>
                <a:latin typeface="Corbel" pitchFamily="34" charset="0"/>
                <a:ea typeface="+mn-ea"/>
                <a:cs typeface="+mn-cs"/>
              </a:rPr>
            </a:br>
            <a:r>
              <a:rPr kumimoji="0" lang="en-US" sz="1400" i="1" kern="1200" dirty="0" smtClean="0">
                <a:solidFill>
                  <a:schemeClr val="tx1">
                    <a:lumMod val="95000"/>
                    <a:lumOff val="5000"/>
                  </a:schemeClr>
                </a:solidFill>
                <a:latin typeface="Corbel" pitchFamily="34" charset="0"/>
                <a:ea typeface="+mn-ea"/>
                <a:cs typeface="+mn-cs"/>
              </a:rPr>
              <a:t>Phone: (503) 228-4185 </a:t>
            </a:r>
            <a:br>
              <a:rPr kumimoji="0" lang="en-US" sz="1400" i="1" kern="1200" dirty="0" smtClean="0">
                <a:solidFill>
                  <a:schemeClr val="tx1">
                    <a:lumMod val="95000"/>
                    <a:lumOff val="5000"/>
                  </a:schemeClr>
                </a:solidFill>
                <a:latin typeface="Corbel" pitchFamily="34" charset="0"/>
                <a:ea typeface="+mn-ea"/>
                <a:cs typeface="+mn-cs"/>
              </a:rPr>
            </a:br>
            <a:r>
              <a:rPr kumimoji="0" lang="en-US" sz="1400" i="1" kern="1200" dirty="0" smtClean="0">
                <a:solidFill>
                  <a:schemeClr val="tx1">
                    <a:lumMod val="95000"/>
                    <a:lumOff val="5000"/>
                  </a:schemeClr>
                </a:solidFill>
                <a:latin typeface="Corbel" pitchFamily="34" charset="0"/>
                <a:ea typeface="+mn-ea"/>
                <a:cs typeface="+mn-cs"/>
              </a:rPr>
              <a:t>Fax: (503) 228-8182 </a:t>
            </a:r>
            <a:br>
              <a:rPr kumimoji="0" lang="en-US" sz="1400" i="1" kern="1200" dirty="0" smtClean="0">
                <a:solidFill>
                  <a:schemeClr val="tx1">
                    <a:lumMod val="95000"/>
                    <a:lumOff val="5000"/>
                  </a:schemeClr>
                </a:solidFill>
                <a:latin typeface="Corbel" pitchFamily="34" charset="0"/>
                <a:ea typeface="+mn-ea"/>
                <a:cs typeface="+mn-cs"/>
              </a:rPr>
            </a:br>
            <a:endParaRPr kumimoji="0" lang="en-US" sz="1400" i="1" u="sng" kern="1200" dirty="0" smtClean="0">
              <a:solidFill>
                <a:schemeClr val="accent3">
                  <a:lumMod val="50000"/>
                </a:schemeClr>
              </a:solidFill>
              <a:latin typeface="Corbel" pitchFamily="34" charset="0"/>
              <a:ea typeface="+mn-ea"/>
              <a:cs typeface="+mn-cs"/>
            </a:endParaRPr>
          </a:p>
          <a:p>
            <a:endParaRPr lang="en-US" dirty="0"/>
          </a:p>
        </p:txBody>
      </p:sp>
    </p:spTree>
    <p:extLst>
      <p:ext uri="{BB962C8B-B14F-4D97-AF65-F5344CB8AC3E}">
        <p14:creationId xmlns:p14="http://schemas.microsoft.com/office/powerpoint/2010/main" val="3726475541"/>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pPr>
              <a:defRPr/>
            </a:pPr>
            <a:fld id="{570785C6-50E1-4256-B8E0-045D20D6F819}" type="datetime1">
              <a:rPr lang="en-US" smtClean="0"/>
              <a:t>10/8/17</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pPr>
              <a:defRPr/>
            </a:pPr>
            <a:r>
              <a:rPr lang="en-US" smtClean="0"/>
              <a:t>Northwest Portland Area Indian Health Board</a:t>
            </a:r>
            <a:endParaRPr lang="en-US"/>
          </a:p>
        </p:txBody>
      </p:sp>
      <p:grpSp>
        <p:nvGrpSpPr>
          <p:cNvPr id="24" name="Group 23"/>
          <p:cNvGrpSpPr/>
          <p:nvPr/>
        </p:nvGrpSpPr>
        <p:grpSpPr>
          <a:xfrm>
            <a:off x="1219200" y="152400"/>
            <a:ext cx="762000" cy="762000"/>
            <a:chOff x="1143000" y="228600"/>
            <a:chExt cx="762000" cy="762000"/>
          </a:xfrm>
        </p:grpSpPr>
        <p:sp>
          <p:nvSpPr>
            <p:cNvPr id="25" name="Oval 24"/>
            <p:cNvSpPr/>
            <p:nvPr/>
          </p:nvSpPr>
          <p:spPr>
            <a:xfrm>
              <a:off x="1143000" y="228600"/>
              <a:ext cx="762000" cy="7620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Oval 25"/>
            <p:cNvSpPr/>
            <p:nvPr/>
          </p:nvSpPr>
          <p:spPr>
            <a:xfrm>
              <a:off x="1220710" y="313189"/>
              <a:ext cx="591312" cy="591312"/>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27" name="Picture 26" descr="NPAIHBtransparent.gif"/>
            <p:cNvPicPr>
              <a:picLocks noChangeAspect="1"/>
            </p:cNvPicPr>
            <p:nvPr/>
          </p:nvPicPr>
          <p:blipFill>
            <a:blip r:embed="rId2" cstate="print">
              <a:duotone>
                <a:schemeClr val="accent5">
                  <a:shade val="45000"/>
                  <a:satMod val="135000"/>
                </a:schemeClr>
                <a:prstClr val="white"/>
              </a:duotone>
            </a:blip>
            <a:stretch>
              <a:fillRect/>
            </a:stretch>
          </p:blipFill>
          <p:spPr>
            <a:xfrm>
              <a:off x="1261145" y="431334"/>
              <a:ext cx="509039" cy="426463"/>
            </a:xfrm>
            <a:prstGeom prst="rect">
              <a:avLst/>
            </a:prstGeom>
          </p:spPr>
        </p:pic>
      </p:grpSp>
    </p:spTree>
    <p:extLst>
      <p:ext uri="{BB962C8B-B14F-4D97-AF65-F5344CB8AC3E}">
        <p14:creationId xmlns:p14="http://schemas.microsoft.com/office/powerpoint/2010/main" val="1647636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7"/>
          <p:cNvSpPr>
            <a:spLocks noChangeArrowheads="1"/>
          </p:cNvSpPr>
          <p:nvPr/>
        </p:nvSpPr>
        <p:spPr bwMode="auto">
          <a:xfrm>
            <a:off x="0" y="0"/>
            <a:ext cx="9144000" cy="1295400"/>
          </a:xfrm>
          <a:prstGeom prst="rect">
            <a:avLst/>
          </a:prstGeom>
          <a:solidFill>
            <a:srgbClr val="FFFFCC"/>
          </a:solidFill>
          <a:ln w="9525">
            <a:noFill/>
            <a:miter lim="800000"/>
            <a:headEnd/>
            <a:tailEnd/>
          </a:ln>
          <a:effectLst/>
        </p:spPr>
        <p:txBody>
          <a:bodyPr wrap="none" anchor="ctr"/>
          <a:lstStyle/>
          <a:p>
            <a:pPr>
              <a:defRPr/>
            </a:pPr>
            <a:endParaRPr lang="en-US"/>
          </a:p>
        </p:txBody>
      </p:sp>
      <p:pic>
        <p:nvPicPr>
          <p:cNvPr id="6" name="Picture 8" descr="NPAIHBtransparentTE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228600"/>
            <a:ext cx="12192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40"/>
          <p:cNvGrpSpPr>
            <a:grpSpLocks/>
          </p:cNvGrpSpPr>
          <p:nvPr/>
        </p:nvGrpSpPr>
        <p:grpSpPr bwMode="auto">
          <a:xfrm>
            <a:off x="0" y="1295400"/>
            <a:ext cx="9144000" cy="180975"/>
            <a:chOff x="0" y="816"/>
            <a:chExt cx="5760" cy="114"/>
          </a:xfrm>
        </p:grpSpPr>
        <p:pic>
          <p:nvPicPr>
            <p:cNvPr id="8"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5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4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3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2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1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0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9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8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8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7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6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5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4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3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4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3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3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3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2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0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9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3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7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6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Content Placeholder 2"/>
          <p:cNvSpPr>
            <a:spLocks noGrp="1"/>
          </p:cNvSpPr>
          <p:nvPr>
            <p:ph idx="1"/>
          </p:nvPr>
        </p:nvSpPr>
        <p:spPr/>
        <p:txBody>
          <a:bodyPr/>
          <a:lstStyle>
            <a:lvl2pPr marL="741363" indent="-284163">
              <a:buClr>
                <a:srgbClr val="008080"/>
              </a:buClr>
              <a:buSzPct val="105000"/>
              <a:buFont typeface="Wingdings" pitchFamily="2" charset="2"/>
              <a:buChar char="§"/>
              <a:defRPr lang="en-US" sz="3400" b="0" dirty="0" smtClean="0">
                <a:solidFill>
                  <a:schemeClr val="tx1"/>
                </a:solidFill>
                <a:latin typeface="Trebuchet MS" pitchFamily="34" charset="0"/>
              </a:defRPr>
            </a:lvl2pPr>
            <a:lvl3pPr marL="1262063" indent="-347663">
              <a:buClr>
                <a:srgbClr val="B40000"/>
              </a:buClr>
              <a:buSzPct val="100000"/>
              <a:buFont typeface="Arial" pitchFamily="34" charset="0"/>
              <a:buChar char="•"/>
              <a:defRPr sz="2800" b="0">
                <a:solidFill>
                  <a:schemeClr val="tx1"/>
                </a:solidFill>
              </a:defRPr>
            </a:lvl3pPr>
            <a:lvl4pPr marL="1719263" indent="-347663">
              <a:buFont typeface="Trebuchet MS" pitchFamily="34" charset="0"/>
              <a:buChar char="—"/>
              <a:defRPr sz="2800">
                <a:solidFill>
                  <a:schemeClr val="tx1"/>
                </a:solidFill>
              </a:defRPr>
            </a:lvl4pPr>
            <a:lvl5pPr marL="2176463" indent="-347663">
              <a:buFont typeface="Trebuchet MS" pitchFamily="34" charset="0"/>
              <a:buChar char="—"/>
              <a:defRPr sz="24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2"/>
          <p:cNvSpPr>
            <a:spLocks noGrp="1" noChangeArrowheads="1"/>
          </p:cNvSpPr>
          <p:nvPr>
            <p:ph type="title"/>
          </p:nvPr>
        </p:nvSpPr>
        <p:spPr bwMode="auto">
          <a:xfrm>
            <a:off x="1371600" y="76200"/>
            <a:ext cx="7315200" cy="1143000"/>
          </a:xfrm>
          <a:prstGeom prst="rect">
            <a:avLst/>
          </a:prstGeom>
          <a:noFill/>
          <a:ln w="9525">
            <a:noFill/>
            <a:miter lim="800000"/>
            <a:headEnd/>
            <a:tailEnd/>
          </a:ln>
        </p:spPr>
        <p:txBody>
          <a:bodyPr/>
          <a:lstStyle>
            <a:lvl1pPr algn="l">
              <a:defRPr/>
            </a:lvl1pPr>
          </a:lstStyle>
          <a:p>
            <a:pPr lvl="0"/>
            <a:r>
              <a:rPr lang="en-US" smtClean="0"/>
              <a:t>Click to edit Master title style</a:t>
            </a:r>
            <a:endParaRPr lang="en-US" dirty="0" smtClean="0"/>
          </a:p>
        </p:txBody>
      </p:sp>
      <p:sp>
        <p:nvSpPr>
          <p:cNvPr id="38" name="Rectangle 5"/>
          <p:cNvSpPr>
            <a:spLocks noGrp="1" noChangeArrowheads="1"/>
          </p:cNvSpPr>
          <p:nvPr>
            <p:ph type="ftr" sz="quarter" idx="10"/>
          </p:nvPr>
        </p:nvSpPr>
        <p:spPr/>
        <p:txBody>
          <a:bodyPr/>
          <a:lstStyle>
            <a:lvl1pPr>
              <a:defRPr/>
            </a:lvl1pPr>
          </a:lstStyle>
          <a:p>
            <a:pPr>
              <a:defRPr/>
            </a:pPr>
            <a:r>
              <a:rPr lang="en-US"/>
              <a:t>Northwest Portland Area Indian Health Board</a:t>
            </a:r>
          </a:p>
        </p:txBody>
      </p:sp>
      <p:sp>
        <p:nvSpPr>
          <p:cNvPr id="39" name="Rectangle 4"/>
          <p:cNvSpPr>
            <a:spLocks noGrp="1" noChangeArrowheads="1"/>
          </p:cNvSpPr>
          <p:nvPr>
            <p:ph type="dt" sz="half" idx="11"/>
          </p:nvPr>
        </p:nvSpPr>
        <p:spPr/>
        <p:txBody>
          <a:bodyPr/>
          <a:lstStyle>
            <a:lvl1pPr>
              <a:defRPr/>
            </a:lvl1pPr>
          </a:lstStyle>
          <a:p>
            <a:pPr>
              <a:defRPr/>
            </a:pPr>
            <a:fld id="{5AC94403-3840-4427-B2E1-11F29A1C5DF3}" type="datetime1">
              <a:rPr lang="en-US" smtClean="0"/>
              <a:t>10/8/17</a:t>
            </a:fld>
            <a:endParaRPr lang="en-US" dirty="0"/>
          </a:p>
        </p:txBody>
      </p:sp>
      <p:sp>
        <p:nvSpPr>
          <p:cNvPr id="40" name="Rectangle 39"/>
          <p:cNvSpPr>
            <a:spLocks noGrp="1" noChangeArrowheads="1"/>
          </p:cNvSpPr>
          <p:nvPr>
            <p:ph type="sldNum" sz="quarter" idx="12"/>
          </p:nvPr>
        </p:nvSpPr>
        <p:spPr/>
        <p:txBody>
          <a:bodyPr/>
          <a:lstStyle>
            <a:lvl1pPr>
              <a:defRPr/>
            </a:lvl1pPr>
          </a:lstStyle>
          <a:p>
            <a:pPr>
              <a:defRPr/>
            </a:pPr>
            <a:fld id="{7C2D7911-4319-466A-A6D1-D754CC8647CA}" type="slidenum">
              <a:rPr lang="en-US"/>
              <a:pPr>
                <a:defRPr/>
              </a:pPr>
              <a:t>‹#›</a:t>
            </a:fld>
            <a:endParaRPr lang="en-US"/>
          </a:p>
        </p:txBody>
      </p:sp>
    </p:spTree>
    <p:extLst>
      <p:ext uri="{BB962C8B-B14F-4D97-AF65-F5344CB8AC3E}">
        <p14:creationId xmlns:p14="http://schemas.microsoft.com/office/powerpoint/2010/main" val="38914560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43A80913-118E-463D-837A-3EDE9E003278}" type="datetime1">
              <a:rPr lang="en-US" smtClean="0"/>
              <a:t>10/8/17</a:t>
            </a:fld>
            <a:endParaRPr lang="en-US" dirty="0"/>
          </a:p>
        </p:txBody>
      </p:sp>
      <p:sp>
        <p:nvSpPr>
          <p:cNvPr id="5" name="Footer Placeholder 4"/>
          <p:cNvSpPr>
            <a:spLocks noGrp="1"/>
          </p:cNvSpPr>
          <p:nvPr>
            <p:ph type="ftr" sz="quarter" idx="11"/>
          </p:nvPr>
        </p:nvSpPr>
        <p:spPr/>
        <p:txBody>
          <a:bodyPr/>
          <a:lstStyle/>
          <a:p>
            <a:pPr>
              <a:defRPr/>
            </a:pPr>
            <a:r>
              <a:rPr lang="en-US" smtClean="0"/>
              <a:t>Northwest Portland Area Indian Health Board</a:t>
            </a:r>
            <a:endParaRPr lang="en-US"/>
          </a:p>
        </p:txBody>
      </p:sp>
      <p:sp>
        <p:nvSpPr>
          <p:cNvPr id="6" name="Slide Number Placeholder 5"/>
          <p:cNvSpPr>
            <a:spLocks noGrp="1"/>
          </p:cNvSpPr>
          <p:nvPr>
            <p:ph type="sldNum" sz="quarter" idx="12"/>
          </p:nvPr>
        </p:nvSpPr>
        <p:spPr>
          <a:xfrm>
            <a:off x="4343400" y="1040174"/>
            <a:ext cx="457200" cy="441325"/>
          </a:xfrm>
          <a:prstGeom prst="rect">
            <a:avLst/>
          </a:prstGeom>
        </p:spPr>
        <p:txBody>
          <a:bodyPr/>
          <a:lstStyle/>
          <a:p>
            <a:pPr>
              <a:defRPr/>
            </a:pPr>
            <a:fld id="{3DFAF7C3-0F95-4C85-975D-9A37BECF18AA}" type="slidenum">
              <a:rPr lang="en-US" smtClean="0"/>
              <a:pPr>
                <a:defRPr/>
              </a:pPr>
              <a:t>‹#›</a:t>
            </a:fld>
            <a:endParaRPr lang="en-US"/>
          </a:p>
        </p:txBody>
      </p:sp>
      <p:sp>
        <p:nvSpPr>
          <p:cNvPr id="7" name="Rectangle 6"/>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2129955"/>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a:prstGeom prst="rect">
            <a:avLst/>
          </a:prstGeom>
        </p:spPr>
        <p:txBody>
          <a:bodyPr/>
          <a:lstStyle/>
          <a:p>
            <a:pPr>
              <a:defRPr/>
            </a:pPr>
            <a:fld id="{D5A1A56A-FD96-4698-B86D-D60C5B2B4EA0}" type="slidenum">
              <a:rPr lang="en-US" smtClean="0"/>
              <a:pPr>
                <a:defRPr/>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26ABFF64-94A2-4457-BCB1-B09909FE6C41}" type="datetime1">
              <a:rPr lang="en-US" smtClean="0"/>
              <a:t>10/8/17</a:t>
            </a:fld>
            <a:endParaRPr lang="en-US" dirty="0"/>
          </a:p>
        </p:txBody>
      </p:sp>
      <p:sp>
        <p:nvSpPr>
          <p:cNvPr id="5" name="Footer Placeholder 4"/>
          <p:cNvSpPr>
            <a:spLocks noGrp="1"/>
          </p:cNvSpPr>
          <p:nvPr>
            <p:ph type="ftr" sz="quarter" idx="11"/>
          </p:nvPr>
        </p:nvSpPr>
        <p:spPr/>
        <p:txBody>
          <a:bodyPr/>
          <a:lstStyle/>
          <a:p>
            <a:pPr>
              <a:defRPr/>
            </a:pPr>
            <a:r>
              <a:rPr lang="en-US" smtClean="0"/>
              <a:t>Northwest Portland Area Indian Health Board</a:t>
            </a:r>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extLst>
      <p:ext uri="{BB962C8B-B14F-4D97-AF65-F5344CB8AC3E}">
        <p14:creationId xmlns:p14="http://schemas.microsoft.com/office/powerpoint/2010/main" val="421789748"/>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9E0A3B4B-DE0E-4FCC-9A68-25C0782592FE}" type="datetime1">
              <a:rPr lang="en-US" smtClean="0"/>
              <a:t>10/8/17</a:t>
            </a:fld>
            <a:endParaRPr lang="en-US" dirty="0"/>
          </a:p>
        </p:txBody>
      </p:sp>
      <p:sp>
        <p:nvSpPr>
          <p:cNvPr id="5" name="Footer Placeholder 4"/>
          <p:cNvSpPr>
            <a:spLocks noGrp="1"/>
          </p:cNvSpPr>
          <p:nvPr>
            <p:ph type="ftr" sz="quarter" idx="11"/>
          </p:nvPr>
        </p:nvSpPr>
        <p:spPr/>
        <p:txBody>
          <a:bodyPr/>
          <a:lstStyle/>
          <a:p>
            <a:pPr>
              <a:defRPr/>
            </a:pPr>
            <a:r>
              <a:rPr lang="en-US" smtClean="0"/>
              <a:t>Northwest Portland Area Indian Health Board</a:t>
            </a:r>
            <a:endParaRPr lang="en-US"/>
          </a:p>
        </p:txBody>
      </p:sp>
    </p:spTree>
    <p:extLst>
      <p:ext uri="{BB962C8B-B14F-4D97-AF65-F5344CB8AC3E}">
        <p14:creationId xmlns:p14="http://schemas.microsoft.com/office/powerpoint/2010/main" val="1659446033"/>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Rectangle 7"/>
          <p:cNvSpPr>
            <a:spLocks noChangeArrowheads="1"/>
          </p:cNvSpPr>
          <p:nvPr/>
        </p:nvSpPr>
        <p:spPr bwMode="auto">
          <a:xfrm>
            <a:off x="0" y="0"/>
            <a:ext cx="9144000" cy="3124200"/>
          </a:xfrm>
          <a:prstGeom prst="rect">
            <a:avLst/>
          </a:prstGeom>
          <a:solidFill>
            <a:schemeClr val="accent1">
              <a:lumMod val="75000"/>
            </a:schemeClr>
          </a:solidFill>
          <a:ln w="9525">
            <a:noFill/>
            <a:miter lim="800000"/>
            <a:headEnd/>
            <a:tailEnd/>
          </a:ln>
          <a:effectLst/>
        </p:spPr>
        <p:txBody>
          <a:bodyPr wrap="none" anchor="ctr"/>
          <a:lstStyle/>
          <a:p>
            <a:pPr fontAlgn="base">
              <a:spcBef>
                <a:spcPct val="0"/>
              </a:spcBef>
              <a:spcAft>
                <a:spcPct val="0"/>
              </a:spcAft>
              <a:defRPr/>
            </a:pPr>
            <a:endParaRPr lang="en-US" sz="2400">
              <a:solidFill>
                <a:prstClr val="black"/>
              </a:solidFill>
              <a:latin typeface="Times New Roman" pitchFamily="18" charset="0"/>
            </a:endParaRPr>
          </a:p>
        </p:txBody>
      </p:sp>
      <p:grpSp>
        <p:nvGrpSpPr>
          <p:cNvPr id="2" name="Group 55"/>
          <p:cNvGrpSpPr>
            <a:grpSpLocks/>
          </p:cNvGrpSpPr>
          <p:nvPr/>
        </p:nvGrpSpPr>
        <p:grpSpPr bwMode="auto">
          <a:xfrm>
            <a:off x="228600" y="5715000"/>
            <a:ext cx="3962400" cy="1022350"/>
            <a:chOff x="4876800" y="5835650"/>
            <a:chExt cx="3962400" cy="1022350"/>
          </a:xfrm>
        </p:grpSpPr>
        <p:grpSp>
          <p:nvGrpSpPr>
            <p:cNvPr id="3" name="Group 54"/>
            <p:cNvGrpSpPr>
              <a:grpSpLocks/>
            </p:cNvGrpSpPr>
            <p:nvPr/>
          </p:nvGrpSpPr>
          <p:grpSpPr bwMode="auto">
            <a:xfrm>
              <a:off x="6096000" y="5943600"/>
              <a:ext cx="2743200" cy="757238"/>
              <a:chOff x="1295400" y="157163"/>
              <a:chExt cx="2743200" cy="757238"/>
            </a:xfrm>
          </p:grpSpPr>
          <p:sp>
            <p:nvSpPr>
              <p:cNvPr id="8" name="TextBox 7"/>
              <p:cNvSpPr txBox="1"/>
              <p:nvPr/>
            </p:nvSpPr>
            <p:spPr bwMode="auto">
              <a:xfrm>
                <a:off x="1295400" y="157163"/>
                <a:ext cx="2743200" cy="604838"/>
              </a:xfrm>
              <a:prstGeom prst="rect">
                <a:avLst/>
              </a:prstGeom>
              <a:noFill/>
            </p:spPr>
            <p:txBody>
              <a:bodyPr>
                <a:spAutoFit/>
              </a:bodyPr>
              <a:lstStyle/>
              <a:p>
                <a:pPr fontAlgn="base">
                  <a:lnSpc>
                    <a:spcPts val="2000"/>
                  </a:lnSpc>
                  <a:spcBef>
                    <a:spcPct val="0"/>
                  </a:spcBef>
                  <a:spcAft>
                    <a:spcPct val="0"/>
                  </a:spcAft>
                  <a:defRPr/>
                </a:pPr>
                <a:r>
                  <a:rPr lang="en-US" sz="2000" dirty="0">
                    <a:solidFill>
                      <a:srgbClr val="B40000"/>
                    </a:solidFill>
                    <a:latin typeface="Maiandra GD" pitchFamily="34" charset="0"/>
                  </a:rPr>
                  <a:t>N</a:t>
                </a:r>
                <a:r>
                  <a:rPr lang="en-US" sz="1600" dirty="0">
                    <a:solidFill>
                      <a:srgbClr val="B40000"/>
                    </a:solidFill>
                    <a:latin typeface="Maiandra GD" pitchFamily="34" charset="0"/>
                  </a:rPr>
                  <a:t>orthwest </a:t>
                </a:r>
                <a:r>
                  <a:rPr lang="en-US" sz="2000" dirty="0">
                    <a:solidFill>
                      <a:srgbClr val="B40000"/>
                    </a:solidFill>
                    <a:latin typeface="Maiandra GD" pitchFamily="34" charset="0"/>
                  </a:rPr>
                  <a:t>P</a:t>
                </a:r>
                <a:r>
                  <a:rPr lang="en-US" sz="1600" dirty="0">
                    <a:solidFill>
                      <a:srgbClr val="B40000"/>
                    </a:solidFill>
                    <a:latin typeface="Maiandra GD" pitchFamily="34" charset="0"/>
                  </a:rPr>
                  <a:t>ortland </a:t>
                </a:r>
                <a:r>
                  <a:rPr lang="en-US" sz="2000" dirty="0">
                    <a:solidFill>
                      <a:srgbClr val="B40000"/>
                    </a:solidFill>
                    <a:latin typeface="Maiandra GD" pitchFamily="34" charset="0"/>
                  </a:rPr>
                  <a:t>A</a:t>
                </a:r>
                <a:r>
                  <a:rPr lang="en-US" sz="1600" dirty="0">
                    <a:solidFill>
                      <a:srgbClr val="B40000"/>
                    </a:solidFill>
                    <a:latin typeface="Maiandra GD" pitchFamily="34" charset="0"/>
                  </a:rPr>
                  <a:t>rea</a:t>
                </a:r>
              </a:p>
              <a:p>
                <a:pPr fontAlgn="base">
                  <a:lnSpc>
                    <a:spcPts val="2000"/>
                  </a:lnSpc>
                  <a:spcBef>
                    <a:spcPct val="0"/>
                  </a:spcBef>
                  <a:spcAft>
                    <a:spcPct val="0"/>
                  </a:spcAft>
                  <a:defRPr/>
                </a:pPr>
                <a:r>
                  <a:rPr lang="en-US" sz="1600" dirty="0">
                    <a:solidFill>
                      <a:srgbClr val="B40000"/>
                    </a:solidFill>
                    <a:latin typeface="Maiandra GD" pitchFamily="34" charset="0"/>
                  </a:rPr>
                  <a:t>         </a:t>
                </a:r>
                <a:r>
                  <a:rPr lang="en-US" sz="2000" dirty="0">
                    <a:solidFill>
                      <a:srgbClr val="B40000"/>
                    </a:solidFill>
                    <a:latin typeface="Maiandra GD" pitchFamily="34" charset="0"/>
                  </a:rPr>
                  <a:t>I</a:t>
                </a:r>
                <a:r>
                  <a:rPr lang="en-US" sz="1600" dirty="0">
                    <a:solidFill>
                      <a:srgbClr val="B40000"/>
                    </a:solidFill>
                    <a:latin typeface="Maiandra GD" pitchFamily="34" charset="0"/>
                  </a:rPr>
                  <a:t>ndian </a:t>
                </a:r>
                <a:r>
                  <a:rPr lang="en-US" sz="2000" dirty="0">
                    <a:solidFill>
                      <a:srgbClr val="B40000"/>
                    </a:solidFill>
                    <a:latin typeface="Maiandra GD" pitchFamily="34" charset="0"/>
                  </a:rPr>
                  <a:t>H</a:t>
                </a:r>
                <a:r>
                  <a:rPr lang="en-US" sz="1600" dirty="0">
                    <a:solidFill>
                      <a:srgbClr val="B40000"/>
                    </a:solidFill>
                    <a:latin typeface="Maiandra GD" pitchFamily="34" charset="0"/>
                  </a:rPr>
                  <a:t>ealth </a:t>
                </a:r>
                <a:r>
                  <a:rPr lang="en-US" sz="2000" dirty="0">
                    <a:solidFill>
                      <a:srgbClr val="B40000"/>
                    </a:solidFill>
                    <a:latin typeface="Maiandra GD" pitchFamily="34" charset="0"/>
                  </a:rPr>
                  <a:t>B</a:t>
                </a:r>
                <a:r>
                  <a:rPr lang="en-US" sz="1600" dirty="0">
                    <a:solidFill>
                      <a:srgbClr val="B40000"/>
                    </a:solidFill>
                    <a:latin typeface="Maiandra GD" pitchFamily="34" charset="0"/>
                  </a:rPr>
                  <a:t>oard</a:t>
                </a:r>
              </a:p>
            </p:txBody>
          </p:sp>
          <p:sp>
            <p:nvSpPr>
              <p:cNvPr id="9" name="TextBox 8"/>
              <p:cNvSpPr txBox="1"/>
              <p:nvPr/>
            </p:nvSpPr>
            <p:spPr bwMode="auto">
              <a:xfrm>
                <a:off x="1371600" y="652463"/>
                <a:ext cx="2514600" cy="261938"/>
              </a:xfrm>
              <a:prstGeom prst="rect">
                <a:avLst/>
              </a:prstGeom>
              <a:noFill/>
            </p:spPr>
            <p:txBody>
              <a:bodyPr>
                <a:spAutoFit/>
              </a:bodyPr>
              <a:lstStyle/>
              <a:p>
                <a:pPr algn="r" fontAlgn="base">
                  <a:spcBef>
                    <a:spcPct val="0"/>
                  </a:spcBef>
                  <a:spcAft>
                    <a:spcPct val="0"/>
                  </a:spcAft>
                  <a:defRPr/>
                </a:pPr>
                <a:r>
                  <a:rPr lang="en-US" sz="1100" i="1" dirty="0">
                    <a:solidFill>
                      <a:srgbClr val="C32D2E">
                        <a:lumMod val="50000"/>
                      </a:srgbClr>
                    </a:solidFill>
                    <a:latin typeface="Gill Sans MT" pitchFamily="34" charset="0"/>
                    <a:cs typeface="Estrangelo Edessa" pitchFamily="66"/>
                  </a:rPr>
                  <a:t>Indian Leadership for Indian Health</a:t>
                </a:r>
              </a:p>
            </p:txBody>
          </p:sp>
        </p:grpSp>
        <p:pic>
          <p:nvPicPr>
            <p:cNvPr id="7" name="Picture 8" descr="NPAIHBtransparentTEAL"/>
            <p:cNvPicPr>
              <a:picLocks noChangeAspect="1" noChangeArrowheads="1"/>
            </p:cNvPicPr>
            <p:nvPr/>
          </p:nvPicPr>
          <p:blipFill>
            <a:blip r:embed="rId2" cstate="print"/>
            <a:srcRect/>
            <a:stretch>
              <a:fillRect/>
            </a:stretch>
          </p:blipFill>
          <p:spPr bwMode="auto">
            <a:xfrm>
              <a:off x="4876800" y="5835650"/>
              <a:ext cx="1219200" cy="1022350"/>
            </a:xfrm>
            <a:prstGeom prst="rect">
              <a:avLst/>
            </a:prstGeom>
            <a:noFill/>
            <a:ln w="9525">
              <a:noFill/>
              <a:miter lim="800000"/>
              <a:headEnd/>
              <a:tailEnd/>
            </a:ln>
          </p:spPr>
        </p:pic>
      </p:grpSp>
      <p:grpSp>
        <p:nvGrpSpPr>
          <p:cNvPr id="5" name="Group 40"/>
          <p:cNvGrpSpPr>
            <a:grpSpLocks/>
          </p:cNvGrpSpPr>
          <p:nvPr/>
        </p:nvGrpSpPr>
        <p:grpSpPr bwMode="auto">
          <a:xfrm>
            <a:off x="0" y="3048000"/>
            <a:ext cx="9144000" cy="180975"/>
            <a:chOff x="0" y="816"/>
            <a:chExt cx="5760" cy="114"/>
          </a:xfrm>
        </p:grpSpPr>
        <p:pic>
          <p:nvPicPr>
            <p:cNvPr id="11" name="Picture 13"/>
            <p:cNvPicPr>
              <a:picLocks noChangeAspect="1" noChangeArrowheads="1"/>
            </p:cNvPicPr>
            <p:nvPr/>
          </p:nvPicPr>
          <p:blipFill>
            <a:blip r:embed="rId3" cstate="print"/>
            <a:srcRect/>
            <a:stretch>
              <a:fillRect/>
            </a:stretch>
          </p:blipFill>
          <p:spPr bwMode="auto">
            <a:xfrm>
              <a:off x="0" y="816"/>
              <a:ext cx="192" cy="114"/>
            </a:xfrm>
            <a:prstGeom prst="rect">
              <a:avLst/>
            </a:prstGeom>
            <a:noFill/>
            <a:ln w="9525">
              <a:noFill/>
              <a:miter lim="800000"/>
              <a:headEnd/>
              <a:tailEnd/>
            </a:ln>
          </p:spPr>
        </p:pic>
        <p:pic>
          <p:nvPicPr>
            <p:cNvPr id="12" name="Picture 14"/>
            <p:cNvPicPr>
              <a:picLocks noChangeAspect="1" noChangeArrowheads="1"/>
            </p:cNvPicPr>
            <p:nvPr/>
          </p:nvPicPr>
          <p:blipFill>
            <a:blip r:embed="rId4" cstate="print"/>
            <a:srcRect/>
            <a:stretch>
              <a:fillRect/>
            </a:stretch>
          </p:blipFill>
          <p:spPr bwMode="auto">
            <a:xfrm>
              <a:off x="192" y="816"/>
              <a:ext cx="192" cy="114"/>
            </a:xfrm>
            <a:prstGeom prst="rect">
              <a:avLst/>
            </a:prstGeom>
            <a:noFill/>
            <a:ln w="9525">
              <a:noFill/>
              <a:miter lim="800000"/>
              <a:headEnd/>
              <a:tailEnd/>
            </a:ln>
          </p:spPr>
        </p:pic>
        <p:pic>
          <p:nvPicPr>
            <p:cNvPr id="13" name="Picture 15"/>
            <p:cNvPicPr>
              <a:picLocks noChangeAspect="1" noChangeArrowheads="1"/>
            </p:cNvPicPr>
            <p:nvPr/>
          </p:nvPicPr>
          <p:blipFill>
            <a:blip r:embed="rId4" cstate="print"/>
            <a:srcRect/>
            <a:stretch>
              <a:fillRect/>
            </a:stretch>
          </p:blipFill>
          <p:spPr bwMode="auto">
            <a:xfrm>
              <a:off x="384" y="816"/>
              <a:ext cx="192" cy="114"/>
            </a:xfrm>
            <a:prstGeom prst="rect">
              <a:avLst/>
            </a:prstGeom>
            <a:noFill/>
            <a:ln w="9525">
              <a:noFill/>
              <a:miter lim="800000"/>
              <a:headEnd/>
              <a:tailEnd/>
            </a:ln>
          </p:spPr>
        </p:pic>
        <p:pic>
          <p:nvPicPr>
            <p:cNvPr id="14" name="Picture 16"/>
            <p:cNvPicPr>
              <a:picLocks noChangeAspect="1" noChangeArrowheads="1"/>
            </p:cNvPicPr>
            <p:nvPr/>
          </p:nvPicPr>
          <p:blipFill>
            <a:blip r:embed="rId4" cstate="print"/>
            <a:srcRect/>
            <a:stretch>
              <a:fillRect/>
            </a:stretch>
          </p:blipFill>
          <p:spPr bwMode="auto">
            <a:xfrm>
              <a:off x="576" y="816"/>
              <a:ext cx="192" cy="114"/>
            </a:xfrm>
            <a:prstGeom prst="rect">
              <a:avLst/>
            </a:prstGeom>
            <a:noFill/>
            <a:ln w="9525">
              <a:noFill/>
              <a:miter lim="800000"/>
              <a:headEnd/>
              <a:tailEnd/>
            </a:ln>
          </p:spPr>
        </p:pic>
        <p:pic>
          <p:nvPicPr>
            <p:cNvPr id="15" name="Picture 17"/>
            <p:cNvPicPr>
              <a:picLocks noChangeAspect="1" noChangeArrowheads="1"/>
            </p:cNvPicPr>
            <p:nvPr/>
          </p:nvPicPr>
          <p:blipFill>
            <a:blip r:embed="rId4" cstate="print"/>
            <a:srcRect/>
            <a:stretch>
              <a:fillRect/>
            </a:stretch>
          </p:blipFill>
          <p:spPr bwMode="auto">
            <a:xfrm>
              <a:off x="768" y="816"/>
              <a:ext cx="192" cy="114"/>
            </a:xfrm>
            <a:prstGeom prst="rect">
              <a:avLst/>
            </a:prstGeom>
            <a:noFill/>
            <a:ln w="9525">
              <a:noFill/>
              <a:miter lim="800000"/>
              <a:headEnd/>
              <a:tailEnd/>
            </a:ln>
          </p:spPr>
        </p:pic>
        <p:pic>
          <p:nvPicPr>
            <p:cNvPr id="16" name="Picture 18"/>
            <p:cNvPicPr>
              <a:picLocks noChangeAspect="1" noChangeArrowheads="1"/>
            </p:cNvPicPr>
            <p:nvPr/>
          </p:nvPicPr>
          <p:blipFill>
            <a:blip r:embed="rId4" cstate="print"/>
            <a:srcRect/>
            <a:stretch>
              <a:fillRect/>
            </a:stretch>
          </p:blipFill>
          <p:spPr bwMode="auto">
            <a:xfrm>
              <a:off x="960" y="816"/>
              <a:ext cx="192" cy="114"/>
            </a:xfrm>
            <a:prstGeom prst="rect">
              <a:avLst/>
            </a:prstGeom>
            <a:noFill/>
            <a:ln w="9525">
              <a:noFill/>
              <a:miter lim="800000"/>
              <a:headEnd/>
              <a:tailEnd/>
            </a:ln>
          </p:spPr>
        </p:pic>
        <p:pic>
          <p:nvPicPr>
            <p:cNvPr id="17" name="Picture 19"/>
            <p:cNvPicPr>
              <a:picLocks noChangeAspect="1" noChangeArrowheads="1"/>
            </p:cNvPicPr>
            <p:nvPr/>
          </p:nvPicPr>
          <p:blipFill>
            <a:blip r:embed="rId4" cstate="print"/>
            <a:srcRect/>
            <a:stretch>
              <a:fillRect/>
            </a:stretch>
          </p:blipFill>
          <p:spPr bwMode="auto">
            <a:xfrm>
              <a:off x="1152" y="816"/>
              <a:ext cx="192" cy="114"/>
            </a:xfrm>
            <a:prstGeom prst="rect">
              <a:avLst/>
            </a:prstGeom>
            <a:noFill/>
            <a:ln w="9525">
              <a:noFill/>
              <a:miter lim="800000"/>
              <a:headEnd/>
              <a:tailEnd/>
            </a:ln>
          </p:spPr>
        </p:pic>
        <p:pic>
          <p:nvPicPr>
            <p:cNvPr id="18" name="Picture 20"/>
            <p:cNvPicPr>
              <a:picLocks noChangeAspect="1" noChangeArrowheads="1"/>
            </p:cNvPicPr>
            <p:nvPr/>
          </p:nvPicPr>
          <p:blipFill>
            <a:blip r:embed="rId4" cstate="print"/>
            <a:srcRect/>
            <a:stretch>
              <a:fillRect/>
            </a:stretch>
          </p:blipFill>
          <p:spPr bwMode="auto">
            <a:xfrm>
              <a:off x="1344" y="816"/>
              <a:ext cx="192" cy="114"/>
            </a:xfrm>
            <a:prstGeom prst="rect">
              <a:avLst/>
            </a:prstGeom>
            <a:noFill/>
            <a:ln w="9525">
              <a:noFill/>
              <a:miter lim="800000"/>
              <a:headEnd/>
              <a:tailEnd/>
            </a:ln>
          </p:spPr>
        </p:pic>
        <p:pic>
          <p:nvPicPr>
            <p:cNvPr id="19" name="Picture 21"/>
            <p:cNvPicPr>
              <a:picLocks noChangeAspect="1" noChangeArrowheads="1"/>
            </p:cNvPicPr>
            <p:nvPr/>
          </p:nvPicPr>
          <p:blipFill>
            <a:blip r:embed="rId4" cstate="print"/>
            <a:srcRect/>
            <a:stretch>
              <a:fillRect/>
            </a:stretch>
          </p:blipFill>
          <p:spPr bwMode="auto">
            <a:xfrm>
              <a:off x="1536" y="816"/>
              <a:ext cx="192" cy="114"/>
            </a:xfrm>
            <a:prstGeom prst="rect">
              <a:avLst/>
            </a:prstGeom>
            <a:noFill/>
            <a:ln w="9525">
              <a:noFill/>
              <a:miter lim="800000"/>
              <a:headEnd/>
              <a:tailEnd/>
            </a:ln>
          </p:spPr>
        </p:pic>
        <p:pic>
          <p:nvPicPr>
            <p:cNvPr id="20" name="Picture 22"/>
            <p:cNvPicPr>
              <a:picLocks noChangeAspect="1" noChangeArrowheads="1"/>
            </p:cNvPicPr>
            <p:nvPr/>
          </p:nvPicPr>
          <p:blipFill>
            <a:blip r:embed="rId4" cstate="print"/>
            <a:srcRect/>
            <a:stretch>
              <a:fillRect/>
            </a:stretch>
          </p:blipFill>
          <p:spPr bwMode="auto">
            <a:xfrm>
              <a:off x="1728" y="816"/>
              <a:ext cx="192" cy="114"/>
            </a:xfrm>
            <a:prstGeom prst="rect">
              <a:avLst/>
            </a:prstGeom>
            <a:noFill/>
            <a:ln w="9525">
              <a:noFill/>
              <a:miter lim="800000"/>
              <a:headEnd/>
              <a:tailEnd/>
            </a:ln>
          </p:spPr>
        </p:pic>
        <p:pic>
          <p:nvPicPr>
            <p:cNvPr id="21" name="Picture 23"/>
            <p:cNvPicPr>
              <a:picLocks noChangeAspect="1" noChangeArrowheads="1"/>
            </p:cNvPicPr>
            <p:nvPr/>
          </p:nvPicPr>
          <p:blipFill>
            <a:blip r:embed="rId4" cstate="print"/>
            <a:srcRect/>
            <a:stretch>
              <a:fillRect/>
            </a:stretch>
          </p:blipFill>
          <p:spPr bwMode="auto">
            <a:xfrm>
              <a:off x="1920" y="816"/>
              <a:ext cx="192" cy="114"/>
            </a:xfrm>
            <a:prstGeom prst="rect">
              <a:avLst/>
            </a:prstGeom>
            <a:noFill/>
            <a:ln w="9525">
              <a:noFill/>
              <a:miter lim="800000"/>
              <a:headEnd/>
              <a:tailEnd/>
            </a:ln>
          </p:spPr>
        </p:pic>
        <p:pic>
          <p:nvPicPr>
            <p:cNvPr id="22" name="Picture 24"/>
            <p:cNvPicPr>
              <a:picLocks noChangeAspect="1" noChangeArrowheads="1"/>
            </p:cNvPicPr>
            <p:nvPr/>
          </p:nvPicPr>
          <p:blipFill>
            <a:blip r:embed="rId4" cstate="print"/>
            <a:srcRect/>
            <a:stretch>
              <a:fillRect/>
            </a:stretch>
          </p:blipFill>
          <p:spPr bwMode="auto">
            <a:xfrm>
              <a:off x="2112" y="816"/>
              <a:ext cx="192" cy="114"/>
            </a:xfrm>
            <a:prstGeom prst="rect">
              <a:avLst/>
            </a:prstGeom>
            <a:noFill/>
            <a:ln w="9525">
              <a:noFill/>
              <a:miter lim="800000"/>
              <a:headEnd/>
              <a:tailEnd/>
            </a:ln>
          </p:spPr>
        </p:pic>
        <p:pic>
          <p:nvPicPr>
            <p:cNvPr id="23" name="Picture 25"/>
            <p:cNvPicPr>
              <a:picLocks noChangeAspect="1" noChangeArrowheads="1"/>
            </p:cNvPicPr>
            <p:nvPr/>
          </p:nvPicPr>
          <p:blipFill>
            <a:blip r:embed="rId4" cstate="print"/>
            <a:srcRect/>
            <a:stretch>
              <a:fillRect/>
            </a:stretch>
          </p:blipFill>
          <p:spPr bwMode="auto">
            <a:xfrm>
              <a:off x="2304" y="816"/>
              <a:ext cx="192" cy="114"/>
            </a:xfrm>
            <a:prstGeom prst="rect">
              <a:avLst/>
            </a:prstGeom>
            <a:noFill/>
            <a:ln w="9525">
              <a:noFill/>
              <a:miter lim="800000"/>
              <a:headEnd/>
              <a:tailEnd/>
            </a:ln>
          </p:spPr>
        </p:pic>
        <p:pic>
          <p:nvPicPr>
            <p:cNvPr id="24" name="Picture 26"/>
            <p:cNvPicPr>
              <a:picLocks noChangeAspect="1" noChangeArrowheads="1"/>
            </p:cNvPicPr>
            <p:nvPr/>
          </p:nvPicPr>
          <p:blipFill>
            <a:blip r:embed="rId4" cstate="print"/>
            <a:srcRect/>
            <a:stretch>
              <a:fillRect/>
            </a:stretch>
          </p:blipFill>
          <p:spPr bwMode="auto">
            <a:xfrm>
              <a:off x="2496" y="816"/>
              <a:ext cx="192" cy="114"/>
            </a:xfrm>
            <a:prstGeom prst="rect">
              <a:avLst/>
            </a:prstGeom>
            <a:noFill/>
            <a:ln w="9525">
              <a:noFill/>
              <a:miter lim="800000"/>
              <a:headEnd/>
              <a:tailEnd/>
            </a:ln>
          </p:spPr>
        </p:pic>
        <p:pic>
          <p:nvPicPr>
            <p:cNvPr id="25" name="Picture 27"/>
            <p:cNvPicPr>
              <a:picLocks noChangeAspect="1" noChangeArrowheads="1"/>
            </p:cNvPicPr>
            <p:nvPr/>
          </p:nvPicPr>
          <p:blipFill>
            <a:blip r:embed="rId4" cstate="print"/>
            <a:srcRect/>
            <a:stretch>
              <a:fillRect/>
            </a:stretch>
          </p:blipFill>
          <p:spPr bwMode="auto">
            <a:xfrm>
              <a:off x="2688" y="816"/>
              <a:ext cx="192" cy="114"/>
            </a:xfrm>
            <a:prstGeom prst="rect">
              <a:avLst/>
            </a:prstGeom>
            <a:noFill/>
            <a:ln w="9525">
              <a:noFill/>
              <a:miter lim="800000"/>
              <a:headEnd/>
              <a:tailEnd/>
            </a:ln>
          </p:spPr>
        </p:pic>
        <p:pic>
          <p:nvPicPr>
            <p:cNvPr id="26" name="Picture 28"/>
            <p:cNvPicPr>
              <a:picLocks noChangeAspect="1" noChangeArrowheads="1"/>
            </p:cNvPicPr>
            <p:nvPr/>
          </p:nvPicPr>
          <p:blipFill>
            <a:blip r:embed="rId4" cstate="print"/>
            <a:srcRect/>
            <a:stretch>
              <a:fillRect/>
            </a:stretch>
          </p:blipFill>
          <p:spPr bwMode="auto">
            <a:xfrm>
              <a:off x="2880" y="816"/>
              <a:ext cx="192" cy="114"/>
            </a:xfrm>
            <a:prstGeom prst="rect">
              <a:avLst/>
            </a:prstGeom>
            <a:noFill/>
            <a:ln w="9525">
              <a:noFill/>
              <a:miter lim="800000"/>
              <a:headEnd/>
              <a:tailEnd/>
            </a:ln>
          </p:spPr>
        </p:pic>
        <p:pic>
          <p:nvPicPr>
            <p:cNvPr id="27" name="Picture 29"/>
            <p:cNvPicPr>
              <a:picLocks noChangeAspect="1" noChangeArrowheads="1"/>
            </p:cNvPicPr>
            <p:nvPr/>
          </p:nvPicPr>
          <p:blipFill>
            <a:blip r:embed="rId4" cstate="print"/>
            <a:srcRect/>
            <a:stretch>
              <a:fillRect/>
            </a:stretch>
          </p:blipFill>
          <p:spPr bwMode="auto">
            <a:xfrm>
              <a:off x="3072" y="816"/>
              <a:ext cx="192" cy="114"/>
            </a:xfrm>
            <a:prstGeom prst="rect">
              <a:avLst/>
            </a:prstGeom>
            <a:noFill/>
            <a:ln w="9525">
              <a:noFill/>
              <a:miter lim="800000"/>
              <a:headEnd/>
              <a:tailEnd/>
            </a:ln>
          </p:spPr>
        </p:pic>
        <p:pic>
          <p:nvPicPr>
            <p:cNvPr id="28" name="Picture 30"/>
            <p:cNvPicPr>
              <a:picLocks noChangeAspect="1" noChangeArrowheads="1"/>
            </p:cNvPicPr>
            <p:nvPr/>
          </p:nvPicPr>
          <p:blipFill>
            <a:blip r:embed="rId4" cstate="print"/>
            <a:srcRect/>
            <a:stretch>
              <a:fillRect/>
            </a:stretch>
          </p:blipFill>
          <p:spPr bwMode="auto">
            <a:xfrm>
              <a:off x="3264" y="816"/>
              <a:ext cx="192" cy="114"/>
            </a:xfrm>
            <a:prstGeom prst="rect">
              <a:avLst/>
            </a:prstGeom>
            <a:noFill/>
            <a:ln w="9525">
              <a:noFill/>
              <a:miter lim="800000"/>
              <a:headEnd/>
              <a:tailEnd/>
            </a:ln>
          </p:spPr>
        </p:pic>
        <p:pic>
          <p:nvPicPr>
            <p:cNvPr id="29" name="Picture 31"/>
            <p:cNvPicPr>
              <a:picLocks noChangeAspect="1" noChangeArrowheads="1"/>
            </p:cNvPicPr>
            <p:nvPr/>
          </p:nvPicPr>
          <p:blipFill>
            <a:blip r:embed="rId4" cstate="print"/>
            <a:srcRect/>
            <a:stretch>
              <a:fillRect/>
            </a:stretch>
          </p:blipFill>
          <p:spPr bwMode="auto">
            <a:xfrm>
              <a:off x="3456" y="816"/>
              <a:ext cx="192" cy="114"/>
            </a:xfrm>
            <a:prstGeom prst="rect">
              <a:avLst/>
            </a:prstGeom>
            <a:noFill/>
            <a:ln w="9525">
              <a:noFill/>
              <a:miter lim="800000"/>
              <a:headEnd/>
              <a:tailEnd/>
            </a:ln>
          </p:spPr>
        </p:pic>
        <p:pic>
          <p:nvPicPr>
            <p:cNvPr id="32" name="Picture 29"/>
            <p:cNvPicPr>
              <a:picLocks noChangeAspect="1" noChangeArrowheads="1"/>
            </p:cNvPicPr>
            <p:nvPr/>
          </p:nvPicPr>
          <p:blipFill>
            <a:blip r:embed="rId4" cstate="print"/>
            <a:srcRect/>
            <a:stretch>
              <a:fillRect/>
            </a:stretch>
          </p:blipFill>
          <p:spPr bwMode="auto">
            <a:xfrm>
              <a:off x="3648" y="816"/>
              <a:ext cx="192" cy="114"/>
            </a:xfrm>
            <a:prstGeom prst="rect">
              <a:avLst/>
            </a:prstGeom>
            <a:noFill/>
            <a:ln w="9525">
              <a:noFill/>
              <a:miter lim="800000"/>
              <a:headEnd/>
              <a:tailEnd/>
            </a:ln>
          </p:spPr>
        </p:pic>
        <p:pic>
          <p:nvPicPr>
            <p:cNvPr id="33" name="Picture 30"/>
            <p:cNvPicPr>
              <a:picLocks noChangeAspect="1" noChangeArrowheads="1"/>
            </p:cNvPicPr>
            <p:nvPr/>
          </p:nvPicPr>
          <p:blipFill>
            <a:blip r:embed="rId4" cstate="print"/>
            <a:srcRect/>
            <a:stretch>
              <a:fillRect/>
            </a:stretch>
          </p:blipFill>
          <p:spPr bwMode="auto">
            <a:xfrm>
              <a:off x="3840" y="816"/>
              <a:ext cx="192" cy="114"/>
            </a:xfrm>
            <a:prstGeom prst="rect">
              <a:avLst/>
            </a:prstGeom>
            <a:noFill/>
            <a:ln w="9525">
              <a:noFill/>
              <a:miter lim="800000"/>
              <a:headEnd/>
              <a:tailEnd/>
            </a:ln>
          </p:spPr>
        </p:pic>
        <p:pic>
          <p:nvPicPr>
            <p:cNvPr id="34" name="Picture 31"/>
            <p:cNvPicPr>
              <a:picLocks noChangeAspect="1" noChangeArrowheads="1"/>
            </p:cNvPicPr>
            <p:nvPr/>
          </p:nvPicPr>
          <p:blipFill>
            <a:blip r:embed="rId4" cstate="print"/>
            <a:srcRect/>
            <a:stretch>
              <a:fillRect/>
            </a:stretch>
          </p:blipFill>
          <p:spPr bwMode="auto">
            <a:xfrm>
              <a:off x="4032" y="816"/>
              <a:ext cx="192" cy="114"/>
            </a:xfrm>
            <a:prstGeom prst="rect">
              <a:avLst/>
            </a:prstGeom>
            <a:noFill/>
            <a:ln w="9525">
              <a:noFill/>
              <a:miter lim="800000"/>
              <a:headEnd/>
              <a:tailEnd/>
            </a:ln>
          </p:spPr>
        </p:pic>
        <p:pic>
          <p:nvPicPr>
            <p:cNvPr id="35" name="Picture 32"/>
            <p:cNvPicPr>
              <a:picLocks noChangeAspect="1" noChangeArrowheads="1"/>
            </p:cNvPicPr>
            <p:nvPr/>
          </p:nvPicPr>
          <p:blipFill>
            <a:blip r:embed="rId4" cstate="print"/>
            <a:srcRect/>
            <a:stretch>
              <a:fillRect/>
            </a:stretch>
          </p:blipFill>
          <p:spPr bwMode="auto">
            <a:xfrm>
              <a:off x="4224" y="816"/>
              <a:ext cx="192" cy="114"/>
            </a:xfrm>
            <a:prstGeom prst="rect">
              <a:avLst/>
            </a:prstGeom>
            <a:noFill/>
            <a:ln w="9525">
              <a:noFill/>
              <a:miter lim="800000"/>
              <a:headEnd/>
              <a:tailEnd/>
            </a:ln>
          </p:spPr>
        </p:pic>
        <p:pic>
          <p:nvPicPr>
            <p:cNvPr id="36" name="Picture 33"/>
            <p:cNvPicPr>
              <a:picLocks noChangeAspect="1" noChangeArrowheads="1"/>
            </p:cNvPicPr>
            <p:nvPr/>
          </p:nvPicPr>
          <p:blipFill>
            <a:blip r:embed="rId4" cstate="print"/>
            <a:srcRect/>
            <a:stretch>
              <a:fillRect/>
            </a:stretch>
          </p:blipFill>
          <p:spPr bwMode="auto">
            <a:xfrm>
              <a:off x="4416" y="816"/>
              <a:ext cx="192" cy="114"/>
            </a:xfrm>
            <a:prstGeom prst="rect">
              <a:avLst/>
            </a:prstGeom>
            <a:noFill/>
            <a:ln w="9525">
              <a:noFill/>
              <a:miter lim="800000"/>
              <a:headEnd/>
              <a:tailEnd/>
            </a:ln>
          </p:spPr>
        </p:pic>
        <p:pic>
          <p:nvPicPr>
            <p:cNvPr id="37" name="Picture 34"/>
            <p:cNvPicPr>
              <a:picLocks noChangeAspect="1" noChangeArrowheads="1"/>
            </p:cNvPicPr>
            <p:nvPr/>
          </p:nvPicPr>
          <p:blipFill>
            <a:blip r:embed="rId4" cstate="print"/>
            <a:srcRect/>
            <a:stretch>
              <a:fillRect/>
            </a:stretch>
          </p:blipFill>
          <p:spPr bwMode="auto">
            <a:xfrm>
              <a:off x="4608" y="816"/>
              <a:ext cx="192" cy="114"/>
            </a:xfrm>
            <a:prstGeom prst="rect">
              <a:avLst/>
            </a:prstGeom>
            <a:noFill/>
            <a:ln w="9525">
              <a:noFill/>
              <a:miter lim="800000"/>
              <a:headEnd/>
              <a:tailEnd/>
            </a:ln>
          </p:spPr>
        </p:pic>
        <p:pic>
          <p:nvPicPr>
            <p:cNvPr id="38" name="Picture 35"/>
            <p:cNvPicPr>
              <a:picLocks noChangeAspect="1" noChangeArrowheads="1"/>
            </p:cNvPicPr>
            <p:nvPr/>
          </p:nvPicPr>
          <p:blipFill>
            <a:blip r:embed="rId4" cstate="print"/>
            <a:srcRect/>
            <a:stretch>
              <a:fillRect/>
            </a:stretch>
          </p:blipFill>
          <p:spPr bwMode="auto">
            <a:xfrm>
              <a:off x="4800" y="816"/>
              <a:ext cx="192" cy="114"/>
            </a:xfrm>
            <a:prstGeom prst="rect">
              <a:avLst/>
            </a:prstGeom>
            <a:noFill/>
            <a:ln w="9525">
              <a:noFill/>
              <a:miter lim="800000"/>
              <a:headEnd/>
              <a:tailEnd/>
            </a:ln>
          </p:spPr>
        </p:pic>
        <p:pic>
          <p:nvPicPr>
            <p:cNvPr id="39" name="Picture 36"/>
            <p:cNvPicPr>
              <a:picLocks noChangeAspect="1" noChangeArrowheads="1"/>
            </p:cNvPicPr>
            <p:nvPr/>
          </p:nvPicPr>
          <p:blipFill>
            <a:blip r:embed="rId4" cstate="print"/>
            <a:srcRect/>
            <a:stretch>
              <a:fillRect/>
            </a:stretch>
          </p:blipFill>
          <p:spPr bwMode="auto">
            <a:xfrm>
              <a:off x="4992" y="816"/>
              <a:ext cx="192" cy="114"/>
            </a:xfrm>
            <a:prstGeom prst="rect">
              <a:avLst/>
            </a:prstGeom>
            <a:noFill/>
            <a:ln w="9525">
              <a:noFill/>
              <a:miter lim="800000"/>
              <a:headEnd/>
              <a:tailEnd/>
            </a:ln>
          </p:spPr>
        </p:pic>
        <p:pic>
          <p:nvPicPr>
            <p:cNvPr id="40" name="Picture 37"/>
            <p:cNvPicPr>
              <a:picLocks noChangeAspect="1" noChangeArrowheads="1"/>
            </p:cNvPicPr>
            <p:nvPr/>
          </p:nvPicPr>
          <p:blipFill>
            <a:blip r:embed="rId4" cstate="print"/>
            <a:srcRect/>
            <a:stretch>
              <a:fillRect/>
            </a:stretch>
          </p:blipFill>
          <p:spPr bwMode="auto">
            <a:xfrm>
              <a:off x="5184" y="816"/>
              <a:ext cx="192" cy="114"/>
            </a:xfrm>
            <a:prstGeom prst="rect">
              <a:avLst/>
            </a:prstGeom>
            <a:noFill/>
            <a:ln w="9525">
              <a:noFill/>
              <a:miter lim="800000"/>
              <a:headEnd/>
              <a:tailEnd/>
            </a:ln>
          </p:spPr>
        </p:pic>
        <p:pic>
          <p:nvPicPr>
            <p:cNvPr id="41" name="Picture 38"/>
            <p:cNvPicPr>
              <a:picLocks noChangeAspect="1" noChangeArrowheads="1"/>
            </p:cNvPicPr>
            <p:nvPr/>
          </p:nvPicPr>
          <p:blipFill>
            <a:blip r:embed="rId4" cstate="print"/>
            <a:srcRect/>
            <a:stretch>
              <a:fillRect/>
            </a:stretch>
          </p:blipFill>
          <p:spPr bwMode="auto">
            <a:xfrm>
              <a:off x="5376" y="816"/>
              <a:ext cx="192" cy="114"/>
            </a:xfrm>
            <a:prstGeom prst="rect">
              <a:avLst/>
            </a:prstGeom>
            <a:noFill/>
            <a:ln w="9525">
              <a:noFill/>
              <a:miter lim="800000"/>
              <a:headEnd/>
              <a:tailEnd/>
            </a:ln>
          </p:spPr>
        </p:pic>
        <p:pic>
          <p:nvPicPr>
            <p:cNvPr id="42" name="Picture 39"/>
            <p:cNvPicPr>
              <a:picLocks noChangeAspect="1" noChangeArrowheads="1"/>
            </p:cNvPicPr>
            <p:nvPr/>
          </p:nvPicPr>
          <p:blipFill>
            <a:blip r:embed="rId4" cstate="print"/>
            <a:srcRect/>
            <a:stretch>
              <a:fillRect/>
            </a:stretch>
          </p:blipFill>
          <p:spPr bwMode="auto">
            <a:xfrm>
              <a:off x="5568" y="816"/>
              <a:ext cx="192" cy="114"/>
            </a:xfrm>
            <a:prstGeom prst="rect">
              <a:avLst/>
            </a:prstGeom>
            <a:noFill/>
            <a:ln w="9525">
              <a:noFill/>
              <a:miter lim="800000"/>
              <a:headEnd/>
              <a:tailEnd/>
            </a:ln>
          </p:spPr>
        </p:pic>
      </p:grpSp>
      <p:sp>
        <p:nvSpPr>
          <p:cNvPr id="30" name="Rectangle 3"/>
          <p:cNvSpPr>
            <a:spLocks noGrp="1" noChangeArrowheads="1"/>
          </p:cNvSpPr>
          <p:nvPr>
            <p:ph type="ctrTitle"/>
          </p:nvPr>
        </p:nvSpPr>
        <p:spPr>
          <a:xfrm>
            <a:off x="381000" y="762000"/>
            <a:ext cx="8382000" cy="2133600"/>
          </a:xfrm>
          <a:prstGeom prst="rect">
            <a:avLst/>
          </a:prstGeom>
        </p:spPr>
        <p:txBody>
          <a:bodyPr anchor="b"/>
          <a:lstStyle>
            <a:lvl1pPr algn="ctr">
              <a:defRPr u="none">
                <a:solidFill>
                  <a:srgbClr val="F3EFBF"/>
                </a:solidFill>
                <a:latin typeface="Georgia" pitchFamily="18" charset="0"/>
              </a:defRPr>
            </a:lvl1pPr>
          </a:lstStyle>
          <a:p>
            <a:r>
              <a:rPr lang="en-US" smtClean="0"/>
              <a:t>Click to edit Master title style</a:t>
            </a:r>
            <a:endParaRPr lang="en-US" dirty="0"/>
          </a:p>
        </p:txBody>
      </p:sp>
      <p:sp>
        <p:nvSpPr>
          <p:cNvPr id="31" name="Rectangle 4"/>
          <p:cNvSpPr>
            <a:spLocks noGrp="1" noChangeArrowheads="1"/>
          </p:cNvSpPr>
          <p:nvPr>
            <p:ph type="subTitle" idx="1"/>
          </p:nvPr>
        </p:nvSpPr>
        <p:spPr>
          <a:xfrm>
            <a:off x="381000" y="3276600"/>
            <a:ext cx="8382000" cy="2133600"/>
          </a:xfrm>
        </p:spPr>
        <p:txBody>
          <a:bodyPr/>
          <a:lstStyle>
            <a:lvl1pPr marL="0" indent="0" algn="ctr">
              <a:buFontTx/>
              <a:buNone/>
              <a:defRPr sz="3200">
                <a:solidFill>
                  <a:schemeClr val="accent3">
                    <a:lumMod val="50000"/>
                  </a:schemeClr>
                </a:solidFill>
                <a:latin typeface="Georgia" pitchFamily="18" charset="0"/>
              </a:defRPr>
            </a:lvl1pPr>
          </a:lstStyle>
          <a:p>
            <a:r>
              <a:rPr lang="en-US" smtClean="0"/>
              <a:t>Click to edit Master subtitle style</a:t>
            </a:r>
            <a:endParaRPr lang="en-US" dirty="0"/>
          </a:p>
        </p:txBody>
      </p:sp>
    </p:spTree>
    <p:extLst>
      <p:ext uri="{BB962C8B-B14F-4D97-AF65-F5344CB8AC3E}">
        <p14:creationId xmlns:p14="http://schemas.microsoft.com/office/powerpoint/2010/main" val="25042258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Rectangle 7"/>
          <p:cNvSpPr>
            <a:spLocks noChangeArrowheads="1"/>
          </p:cNvSpPr>
          <p:nvPr/>
        </p:nvSpPr>
        <p:spPr bwMode="auto">
          <a:xfrm>
            <a:off x="0" y="0"/>
            <a:ext cx="9144000" cy="1295400"/>
          </a:xfrm>
          <a:prstGeom prst="rect">
            <a:avLst/>
          </a:prstGeom>
          <a:solidFill>
            <a:srgbClr val="FFFFCC"/>
          </a:solidFill>
          <a:ln w="9525">
            <a:noFill/>
            <a:miter lim="800000"/>
            <a:headEnd/>
            <a:tailEnd/>
          </a:ln>
          <a:effectLst/>
        </p:spPr>
        <p:txBody>
          <a:bodyPr wrap="none" anchor="ctr"/>
          <a:lstStyle/>
          <a:p>
            <a:pPr fontAlgn="base">
              <a:spcBef>
                <a:spcPct val="0"/>
              </a:spcBef>
              <a:spcAft>
                <a:spcPct val="0"/>
              </a:spcAft>
              <a:defRPr/>
            </a:pPr>
            <a:endParaRPr lang="en-US" sz="2400">
              <a:solidFill>
                <a:prstClr val="black"/>
              </a:solidFill>
              <a:latin typeface="Times New Roman" pitchFamily="18" charset="0"/>
            </a:endParaRPr>
          </a:p>
        </p:txBody>
      </p:sp>
      <p:pic>
        <p:nvPicPr>
          <p:cNvPr id="6" name="Picture 8" descr="NPAIHBtransparentTEAL"/>
          <p:cNvPicPr>
            <a:picLocks noChangeAspect="1" noChangeArrowheads="1"/>
          </p:cNvPicPr>
          <p:nvPr/>
        </p:nvPicPr>
        <p:blipFill>
          <a:blip r:embed="rId2" cstate="print"/>
          <a:srcRect/>
          <a:stretch>
            <a:fillRect/>
          </a:stretch>
        </p:blipFill>
        <p:spPr bwMode="auto">
          <a:xfrm>
            <a:off x="76200" y="228600"/>
            <a:ext cx="1219200" cy="1022350"/>
          </a:xfrm>
          <a:prstGeom prst="rect">
            <a:avLst/>
          </a:prstGeom>
          <a:noFill/>
          <a:ln w="9525">
            <a:noFill/>
            <a:miter lim="800000"/>
            <a:headEnd/>
            <a:tailEnd/>
          </a:ln>
        </p:spPr>
      </p:pic>
      <p:grpSp>
        <p:nvGrpSpPr>
          <p:cNvPr id="2" name="Group 40"/>
          <p:cNvGrpSpPr>
            <a:grpSpLocks/>
          </p:cNvGrpSpPr>
          <p:nvPr/>
        </p:nvGrpSpPr>
        <p:grpSpPr bwMode="auto">
          <a:xfrm>
            <a:off x="0" y="1295400"/>
            <a:ext cx="9144000" cy="180975"/>
            <a:chOff x="0" y="816"/>
            <a:chExt cx="5760" cy="114"/>
          </a:xfrm>
        </p:grpSpPr>
        <p:pic>
          <p:nvPicPr>
            <p:cNvPr id="8" name="Picture 10"/>
            <p:cNvPicPr>
              <a:picLocks noChangeAspect="1" noChangeArrowheads="1"/>
            </p:cNvPicPr>
            <p:nvPr/>
          </p:nvPicPr>
          <p:blipFill>
            <a:blip r:embed="rId3" cstate="print"/>
            <a:srcRect/>
            <a:stretch>
              <a:fillRect/>
            </a:stretch>
          </p:blipFill>
          <p:spPr bwMode="auto">
            <a:xfrm>
              <a:off x="0" y="816"/>
              <a:ext cx="192" cy="114"/>
            </a:xfrm>
            <a:prstGeom prst="rect">
              <a:avLst/>
            </a:prstGeom>
            <a:noFill/>
            <a:ln w="9525">
              <a:noFill/>
              <a:miter lim="800000"/>
              <a:headEnd/>
              <a:tailEnd/>
            </a:ln>
          </p:spPr>
        </p:pic>
        <p:pic>
          <p:nvPicPr>
            <p:cNvPr id="9" name="Picture 11"/>
            <p:cNvPicPr>
              <a:picLocks noChangeAspect="1" noChangeArrowheads="1"/>
            </p:cNvPicPr>
            <p:nvPr/>
          </p:nvPicPr>
          <p:blipFill>
            <a:blip r:embed="rId4" cstate="print"/>
            <a:srcRect/>
            <a:stretch>
              <a:fillRect/>
            </a:stretch>
          </p:blipFill>
          <p:spPr bwMode="auto">
            <a:xfrm>
              <a:off x="192" y="816"/>
              <a:ext cx="192" cy="114"/>
            </a:xfrm>
            <a:prstGeom prst="rect">
              <a:avLst/>
            </a:prstGeom>
            <a:noFill/>
            <a:ln w="9525">
              <a:noFill/>
              <a:miter lim="800000"/>
              <a:headEnd/>
              <a:tailEnd/>
            </a:ln>
          </p:spPr>
        </p:pic>
        <p:pic>
          <p:nvPicPr>
            <p:cNvPr id="10" name="Picture 12"/>
            <p:cNvPicPr>
              <a:picLocks noChangeAspect="1" noChangeArrowheads="1"/>
            </p:cNvPicPr>
            <p:nvPr/>
          </p:nvPicPr>
          <p:blipFill>
            <a:blip r:embed="rId4" cstate="print"/>
            <a:srcRect/>
            <a:stretch>
              <a:fillRect/>
            </a:stretch>
          </p:blipFill>
          <p:spPr bwMode="auto">
            <a:xfrm>
              <a:off x="384" y="816"/>
              <a:ext cx="192" cy="114"/>
            </a:xfrm>
            <a:prstGeom prst="rect">
              <a:avLst/>
            </a:prstGeom>
            <a:noFill/>
            <a:ln w="9525">
              <a:noFill/>
              <a:miter lim="800000"/>
              <a:headEnd/>
              <a:tailEnd/>
            </a:ln>
          </p:spPr>
        </p:pic>
        <p:pic>
          <p:nvPicPr>
            <p:cNvPr id="11" name="Picture 13"/>
            <p:cNvPicPr>
              <a:picLocks noChangeAspect="1" noChangeArrowheads="1"/>
            </p:cNvPicPr>
            <p:nvPr/>
          </p:nvPicPr>
          <p:blipFill>
            <a:blip r:embed="rId4" cstate="print"/>
            <a:srcRect/>
            <a:stretch>
              <a:fillRect/>
            </a:stretch>
          </p:blipFill>
          <p:spPr bwMode="auto">
            <a:xfrm>
              <a:off x="576" y="816"/>
              <a:ext cx="192" cy="114"/>
            </a:xfrm>
            <a:prstGeom prst="rect">
              <a:avLst/>
            </a:prstGeom>
            <a:noFill/>
            <a:ln w="9525">
              <a:noFill/>
              <a:miter lim="800000"/>
              <a:headEnd/>
              <a:tailEnd/>
            </a:ln>
          </p:spPr>
        </p:pic>
        <p:pic>
          <p:nvPicPr>
            <p:cNvPr id="12" name="Picture 14"/>
            <p:cNvPicPr>
              <a:picLocks noChangeAspect="1" noChangeArrowheads="1"/>
            </p:cNvPicPr>
            <p:nvPr/>
          </p:nvPicPr>
          <p:blipFill>
            <a:blip r:embed="rId4" cstate="print"/>
            <a:srcRect/>
            <a:stretch>
              <a:fillRect/>
            </a:stretch>
          </p:blipFill>
          <p:spPr bwMode="auto">
            <a:xfrm>
              <a:off x="768" y="816"/>
              <a:ext cx="192" cy="114"/>
            </a:xfrm>
            <a:prstGeom prst="rect">
              <a:avLst/>
            </a:prstGeom>
            <a:noFill/>
            <a:ln w="9525">
              <a:noFill/>
              <a:miter lim="800000"/>
              <a:headEnd/>
              <a:tailEnd/>
            </a:ln>
          </p:spPr>
        </p:pic>
        <p:pic>
          <p:nvPicPr>
            <p:cNvPr id="13" name="Picture 15"/>
            <p:cNvPicPr>
              <a:picLocks noChangeAspect="1" noChangeArrowheads="1"/>
            </p:cNvPicPr>
            <p:nvPr/>
          </p:nvPicPr>
          <p:blipFill>
            <a:blip r:embed="rId4" cstate="print"/>
            <a:srcRect/>
            <a:stretch>
              <a:fillRect/>
            </a:stretch>
          </p:blipFill>
          <p:spPr bwMode="auto">
            <a:xfrm>
              <a:off x="960" y="816"/>
              <a:ext cx="192" cy="114"/>
            </a:xfrm>
            <a:prstGeom prst="rect">
              <a:avLst/>
            </a:prstGeom>
            <a:noFill/>
            <a:ln w="9525">
              <a:noFill/>
              <a:miter lim="800000"/>
              <a:headEnd/>
              <a:tailEnd/>
            </a:ln>
          </p:spPr>
        </p:pic>
        <p:pic>
          <p:nvPicPr>
            <p:cNvPr id="14" name="Picture 16"/>
            <p:cNvPicPr>
              <a:picLocks noChangeAspect="1" noChangeArrowheads="1"/>
            </p:cNvPicPr>
            <p:nvPr/>
          </p:nvPicPr>
          <p:blipFill>
            <a:blip r:embed="rId4" cstate="print"/>
            <a:srcRect/>
            <a:stretch>
              <a:fillRect/>
            </a:stretch>
          </p:blipFill>
          <p:spPr bwMode="auto">
            <a:xfrm>
              <a:off x="1152" y="816"/>
              <a:ext cx="192" cy="114"/>
            </a:xfrm>
            <a:prstGeom prst="rect">
              <a:avLst/>
            </a:prstGeom>
            <a:noFill/>
            <a:ln w="9525">
              <a:noFill/>
              <a:miter lim="800000"/>
              <a:headEnd/>
              <a:tailEnd/>
            </a:ln>
          </p:spPr>
        </p:pic>
        <p:pic>
          <p:nvPicPr>
            <p:cNvPr id="15" name="Picture 17"/>
            <p:cNvPicPr>
              <a:picLocks noChangeAspect="1" noChangeArrowheads="1"/>
            </p:cNvPicPr>
            <p:nvPr/>
          </p:nvPicPr>
          <p:blipFill>
            <a:blip r:embed="rId4" cstate="print"/>
            <a:srcRect/>
            <a:stretch>
              <a:fillRect/>
            </a:stretch>
          </p:blipFill>
          <p:spPr bwMode="auto">
            <a:xfrm>
              <a:off x="1344" y="816"/>
              <a:ext cx="192" cy="114"/>
            </a:xfrm>
            <a:prstGeom prst="rect">
              <a:avLst/>
            </a:prstGeom>
            <a:noFill/>
            <a:ln w="9525">
              <a:noFill/>
              <a:miter lim="800000"/>
              <a:headEnd/>
              <a:tailEnd/>
            </a:ln>
          </p:spPr>
        </p:pic>
        <p:pic>
          <p:nvPicPr>
            <p:cNvPr id="16" name="Picture 18"/>
            <p:cNvPicPr>
              <a:picLocks noChangeAspect="1" noChangeArrowheads="1"/>
            </p:cNvPicPr>
            <p:nvPr/>
          </p:nvPicPr>
          <p:blipFill>
            <a:blip r:embed="rId4" cstate="print"/>
            <a:srcRect/>
            <a:stretch>
              <a:fillRect/>
            </a:stretch>
          </p:blipFill>
          <p:spPr bwMode="auto">
            <a:xfrm>
              <a:off x="1536" y="816"/>
              <a:ext cx="192" cy="114"/>
            </a:xfrm>
            <a:prstGeom prst="rect">
              <a:avLst/>
            </a:prstGeom>
            <a:noFill/>
            <a:ln w="9525">
              <a:noFill/>
              <a:miter lim="800000"/>
              <a:headEnd/>
              <a:tailEnd/>
            </a:ln>
          </p:spPr>
        </p:pic>
        <p:pic>
          <p:nvPicPr>
            <p:cNvPr id="17" name="Picture 19"/>
            <p:cNvPicPr>
              <a:picLocks noChangeAspect="1" noChangeArrowheads="1"/>
            </p:cNvPicPr>
            <p:nvPr/>
          </p:nvPicPr>
          <p:blipFill>
            <a:blip r:embed="rId4" cstate="print"/>
            <a:srcRect/>
            <a:stretch>
              <a:fillRect/>
            </a:stretch>
          </p:blipFill>
          <p:spPr bwMode="auto">
            <a:xfrm>
              <a:off x="1728" y="816"/>
              <a:ext cx="192" cy="114"/>
            </a:xfrm>
            <a:prstGeom prst="rect">
              <a:avLst/>
            </a:prstGeom>
            <a:noFill/>
            <a:ln w="9525">
              <a:noFill/>
              <a:miter lim="800000"/>
              <a:headEnd/>
              <a:tailEnd/>
            </a:ln>
          </p:spPr>
        </p:pic>
        <p:pic>
          <p:nvPicPr>
            <p:cNvPr id="18" name="Picture 20"/>
            <p:cNvPicPr>
              <a:picLocks noChangeAspect="1" noChangeArrowheads="1"/>
            </p:cNvPicPr>
            <p:nvPr/>
          </p:nvPicPr>
          <p:blipFill>
            <a:blip r:embed="rId4" cstate="print"/>
            <a:srcRect/>
            <a:stretch>
              <a:fillRect/>
            </a:stretch>
          </p:blipFill>
          <p:spPr bwMode="auto">
            <a:xfrm>
              <a:off x="1920" y="816"/>
              <a:ext cx="192" cy="114"/>
            </a:xfrm>
            <a:prstGeom prst="rect">
              <a:avLst/>
            </a:prstGeom>
            <a:noFill/>
            <a:ln w="9525">
              <a:noFill/>
              <a:miter lim="800000"/>
              <a:headEnd/>
              <a:tailEnd/>
            </a:ln>
          </p:spPr>
        </p:pic>
        <p:pic>
          <p:nvPicPr>
            <p:cNvPr id="19" name="Picture 21"/>
            <p:cNvPicPr>
              <a:picLocks noChangeAspect="1" noChangeArrowheads="1"/>
            </p:cNvPicPr>
            <p:nvPr/>
          </p:nvPicPr>
          <p:blipFill>
            <a:blip r:embed="rId4" cstate="print"/>
            <a:srcRect/>
            <a:stretch>
              <a:fillRect/>
            </a:stretch>
          </p:blipFill>
          <p:spPr bwMode="auto">
            <a:xfrm>
              <a:off x="2112" y="816"/>
              <a:ext cx="192" cy="114"/>
            </a:xfrm>
            <a:prstGeom prst="rect">
              <a:avLst/>
            </a:prstGeom>
            <a:noFill/>
            <a:ln w="9525">
              <a:noFill/>
              <a:miter lim="800000"/>
              <a:headEnd/>
              <a:tailEnd/>
            </a:ln>
          </p:spPr>
        </p:pic>
        <p:pic>
          <p:nvPicPr>
            <p:cNvPr id="20" name="Picture 22"/>
            <p:cNvPicPr>
              <a:picLocks noChangeAspect="1" noChangeArrowheads="1"/>
            </p:cNvPicPr>
            <p:nvPr/>
          </p:nvPicPr>
          <p:blipFill>
            <a:blip r:embed="rId4" cstate="print"/>
            <a:srcRect/>
            <a:stretch>
              <a:fillRect/>
            </a:stretch>
          </p:blipFill>
          <p:spPr bwMode="auto">
            <a:xfrm>
              <a:off x="2304" y="816"/>
              <a:ext cx="192" cy="114"/>
            </a:xfrm>
            <a:prstGeom prst="rect">
              <a:avLst/>
            </a:prstGeom>
            <a:noFill/>
            <a:ln w="9525">
              <a:noFill/>
              <a:miter lim="800000"/>
              <a:headEnd/>
              <a:tailEnd/>
            </a:ln>
          </p:spPr>
        </p:pic>
        <p:pic>
          <p:nvPicPr>
            <p:cNvPr id="21" name="Picture 23"/>
            <p:cNvPicPr>
              <a:picLocks noChangeAspect="1" noChangeArrowheads="1"/>
            </p:cNvPicPr>
            <p:nvPr/>
          </p:nvPicPr>
          <p:blipFill>
            <a:blip r:embed="rId4" cstate="print"/>
            <a:srcRect/>
            <a:stretch>
              <a:fillRect/>
            </a:stretch>
          </p:blipFill>
          <p:spPr bwMode="auto">
            <a:xfrm>
              <a:off x="2496" y="816"/>
              <a:ext cx="192" cy="114"/>
            </a:xfrm>
            <a:prstGeom prst="rect">
              <a:avLst/>
            </a:prstGeom>
            <a:noFill/>
            <a:ln w="9525">
              <a:noFill/>
              <a:miter lim="800000"/>
              <a:headEnd/>
              <a:tailEnd/>
            </a:ln>
          </p:spPr>
        </p:pic>
        <p:pic>
          <p:nvPicPr>
            <p:cNvPr id="22" name="Picture 24"/>
            <p:cNvPicPr>
              <a:picLocks noChangeAspect="1" noChangeArrowheads="1"/>
            </p:cNvPicPr>
            <p:nvPr/>
          </p:nvPicPr>
          <p:blipFill>
            <a:blip r:embed="rId4" cstate="print"/>
            <a:srcRect/>
            <a:stretch>
              <a:fillRect/>
            </a:stretch>
          </p:blipFill>
          <p:spPr bwMode="auto">
            <a:xfrm>
              <a:off x="2688" y="816"/>
              <a:ext cx="192" cy="114"/>
            </a:xfrm>
            <a:prstGeom prst="rect">
              <a:avLst/>
            </a:prstGeom>
            <a:noFill/>
            <a:ln w="9525">
              <a:noFill/>
              <a:miter lim="800000"/>
              <a:headEnd/>
              <a:tailEnd/>
            </a:ln>
          </p:spPr>
        </p:pic>
        <p:pic>
          <p:nvPicPr>
            <p:cNvPr id="23" name="Picture 25"/>
            <p:cNvPicPr>
              <a:picLocks noChangeAspect="1" noChangeArrowheads="1"/>
            </p:cNvPicPr>
            <p:nvPr/>
          </p:nvPicPr>
          <p:blipFill>
            <a:blip r:embed="rId4" cstate="print"/>
            <a:srcRect/>
            <a:stretch>
              <a:fillRect/>
            </a:stretch>
          </p:blipFill>
          <p:spPr bwMode="auto">
            <a:xfrm>
              <a:off x="2880" y="816"/>
              <a:ext cx="192" cy="114"/>
            </a:xfrm>
            <a:prstGeom prst="rect">
              <a:avLst/>
            </a:prstGeom>
            <a:noFill/>
            <a:ln w="9525">
              <a:noFill/>
              <a:miter lim="800000"/>
              <a:headEnd/>
              <a:tailEnd/>
            </a:ln>
          </p:spPr>
        </p:pic>
        <p:pic>
          <p:nvPicPr>
            <p:cNvPr id="24" name="Picture 26"/>
            <p:cNvPicPr>
              <a:picLocks noChangeAspect="1" noChangeArrowheads="1"/>
            </p:cNvPicPr>
            <p:nvPr/>
          </p:nvPicPr>
          <p:blipFill>
            <a:blip r:embed="rId4" cstate="print"/>
            <a:srcRect/>
            <a:stretch>
              <a:fillRect/>
            </a:stretch>
          </p:blipFill>
          <p:spPr bwMode="auto">
            <a:xfrm>
              <a:off x="3072" y="816"/>
              <a:ext cx="192" cy="114"/>
            </a:xfrm>
            <a:prstGeom prst="rect">
              <a:avLst/>
            </a:prstGeom>
            <a:noFill/>
            <a:ln w="9525">
              <a:noFill/>
              <a:miter lim="800000"/>
              <a:headEnd/>
              <a:tailEnd/>
            </a:ln>
          </p:spPr>
        </p:pic>
        <p:pic>
          <p:nvPicPr>
            <p:cNvPr id="25" name="Picture 27"/>
            <p:cNvPicPr>
              <a:picLocks noChangeAspect="1" noChangeArrowheads="1"/>
            </p:cNvPicPr>
            <p:nvPr/>
          </p:nvPicPr>
          <p:blipFill>
            <a:blip r:embed="rId4" cstate="print"/>
            <a:srcRect/>
            <a:stretch>
              <a:fillRect/>
            </a:stretch>
          </p:blipFill>
          <p:spPr bwMode="auto">
            <a:xfrm>
              <a:off x="3264" y="816"/>
              <a:ext cx="192" cy="114"/>
            </a:xfrm>
            <a:prstGeom prst="rect">
              <a:avLst/>
            </a:prstGeom>
            <a:noFill/>
            <a:ln w="9525">
              <a:noFill/>
              <a:miter lim="800000"/>
              <a:headEnd/>
              <a:tailEnd/>
            </a:ln>
          </p:spPr>
        </p:pic>
        <p:pic>
          <p:nvPicPr>
            <p:cNvPr id="26" name="Picture 28"/>
            <p:cNvPicPr>
              <a:picLocks noChangeAspect="1" noChangeArrowheads="1"/>
            </p:cNvPicPr>
            <p:nvPr/>
          </p:nvPicPr>
          <p:blipFill>
            <a:blip r:embed="rId4" cstate="print"/>
            <a:srcRect/>
            <a:stretch>
              <a:fillRect/>
            </a:stretch>
          </p:blipFill>
          <p:spPr bwMode="auto">
            <a:xfrm>
              <a:off x="3456" y="816"/>
              <a:ext cx="192" cy="114"/>
            </a:xfrm>
            <a:prstGeom prst="rect">
              <a:avLst/>
            </a:prstGeom>
            <a:noFill/>
            <a:ln w="9525">
              <a:noFill/>
              <a:miter lim="800000"/>
              <a:headEnd/>
              <a:tailEnd/>
            </a:ln>
          </p:spPr>
        </p:pic>
        <p:pic>
          <p:nvPicPr>
            <p:cNvPr id="27" name="Picture 29"/>
            <p:cNvPicPr>
              <a:picLocks noChangeAspect="1" noChangeArrowheads="1"/>
            </p:cNvPicPr>
            <p:nvPr/>
          </p:nvPicPr>
          <p:blipFill>
            <a:blip r:embed="rId4" cstate="print"/>
            <a:srcRect/>
            <a:stretch>
              <a:fillRect/>
            </a:stretch>
          </p:blipFill>
          <p:spPr bwMode="auto">
            <a:xfrm>
              <a:off x="3648" y="816"/>
              <a:ext cx="192" cy="114"/>
            </a:xfrm>
            <a:prstGeom prst="rect">
              <a:avLst/>
            </a:prstGeom>
            <a:noFill/>
            <a:ln w="9525">
              <a:noFill/>
              <a:miter lim="800000"/>
              <a:headEnd/>
              <a:tailEnd/>
            </a:ln>
          </p:spPr>
        </p:pic>
        <p:pic>
          <p:nvPicPr>
            <p:cNvPr id="28" name="Picture 30"/>
            <p:cNvPicPr>
              <a:picLocks noChangeAspect="1" noChangeArrowheads="1"/>
            </p:cNvPicPr>
            <p:nvPr/>
          </p:nvPicPr>
          <p:blipFill>
            <a:blip r:embed="rId4" cstate="print"/>
            <a:srcRect/>
            <a:stretch>
              <a:fillRect/>
            </a:stretch>
          </p:blipFill>
          <p:spPr bwMode="auto">
            <a:xfrm>
              <a:off x="3840" y="816"/>
              <a:ext cx="192" cy="114"/>
            </a:xfrm>
            <a:prstGeom prst="rect">
              <a:avLst/>
            </a:prstGeom>
            <a:noFill/>
            <a:ln w="9525">
              <a:noFill/>
              <a:miter lim="800000"/>
              <a:headEnd/>
              <a:tailEnd/>
            </a:ln>
          </p:spPr>
        </p:pic>
        <p:pic>
          <p:nvPicPr>
            <p:cNvPr id="29" name="Picture 31"/>
            <p:cNvPicPr>
              <a:picLocks noChangeAspect="1" noChangeArrowheads="1"/>
            </p:cNvPicPr>
            <p:nvPr/>
          </p:nvPicPr>
          <p:blipFill>
            <a:blip r:embed="rId4" cstate="print"/>
            <a:srcRect/>
            <a:stretch>
              <a:fillRect/>
            </a:stretch>
          </p:blipFill>
          <p:spPr bwMode="auto">
            <a:xfrm>
              <a:off x="4032" y="816"/>
              <a:ext cx="192" cy="114"/>
            </a:xfrm>
            <a:prstGeom prst="rect">
              <a:avLst/>
            </a:prstGeom>
            <a:noFill/>
            <a:ln w="9525">
              <a:noFill/>
              <a:miter lim="800000"/>
              <a:headEnd/>
              <a:tailEnd/>
            </a:ln>
          </p:spPr>
        </p:pic>
        <p:pic>
          <p:nvPicPr>
            <p:cNvPr id="30" name="Picture 32"/>
            <p:cNvPicPr>
              <a:picLocks noChangeAspect="1" noChangeArrowheads="1"/>
            </p:cNvPicPr>
            <p:nvPr/>
          </p:nvPicPr>
          <p:blipFill>
            <a:blip r:embed="rId4" cstate="print"/>
            <a:srcRect/>
            <a:stretch>
              <a:fillRect/>
            </a:stretch>
          </p:blipFill>
          <p:spPr bwMode="auto">
            <a:xfrm>
              <a:off x="4224" y="816"/>
              <a:ext cx="192" cy="114"/>
            </a:xfrm>
            <a:prstGeom prst="rect">
              <a:avLst/>
            </a:prstGeom>
            <a:noFill/>
            <a:ln w="9525">
              <a:noFill/>
              <a:miter lim="800000"/>
              <a:headEnd/>
              <a:tailEnd/>
            </a:ln>
          </p:spPr>
        </p:pic>
        <p:pic>
          <p:nvPicPr>
            <p:cNvPr id="31" name="Picture 33"/>
            <p:cNvPicPr>
              <a:picLocks noChangeAspect="1" noChangeArrowheads="1"/>
            </p:cNvPicPr>
            <p:nvPr/>
          </p:nvPicPr>
          <p:blipFill>
            <a:blip r:embed="rId4" cstate="print"/>
            <a:srcRect/>
            <a:stretch>
              <a:fillRect/>
            </a:stretch>
          </p:blipFill>
          <p:spPr bwMode="auto">
            <a:xfrm>
              <a:off x="4416" y="816"/>
              <a:ext cx="192" cy="114"/>
            </a:xfrm>
            <a:prstGeom prst="rect">
              <a:avLst/>
            </a:prstGeom>
            <a:noFill/>
            <a:ln w="9525">
              <a:noFill/>
              <a:miter lim="800000"/>
              <a:headEnd/>
              <a:tailEnd/>
            </a:ln>
          </p:spPr>
        </p:pic>
        <p:pic>
          <p:nvPicPr>
            <p:cNvPr id="32" name="Picture 34"/>
            <p:cNvPicPr>
              <a:picLocks noChangeAspect="1" noChangeArrowheads="1"/>
            </p:cNvPicPr>
            <p:nvPr/>
          </p:nvPicPr>
          <p:blipFill>
            <a:blip r:embed="rId4" cstate="print"/>
            <a:srcRect/>
            <a:stretch>
              <a:fillRect/>
            </a:stretch>
          </p:blipFill>
          <p:spPr bwMode="auto">
            <a:xfrm>
              <a:off x="4608" y="816"/>
              <a:ext cx="192" cy="114"/>
            </a:xfrm>
            <a:prstGeom prst="rect">
              <a:avLst/>
            </a:prstGeom>
            <a:noFill/>
            <a:ln w="9525">
              <a:noFill/>
              <a:miter lim="800000"/>
              <a:headEnd/>
              <a:tailEnd/>
            </a:ln>
          </p:spPr>
        </p:pic>
        <p:pic>
          <p:nvPicPr>
            <p:cNvPr id="33" name="Picture 35"/>
            <p:cNvPicPr>
              <a:picLocks noChangeAspect="1" noChangeArrowheads="1"/>
            </p:cNvPicPr>
            <p:nvPr/>
          </p:nvPicPr>
          <p:blipFill>
            <a:blip r:embed="rId4" cstate="print"/>
            <a:srcRect/>
            <a:stretch>
              <a:fillRect/>
            </a:stretch>
          </p:blipFill>
          <p:spPr bwMode="auto">
            <a:xfrm>
              <a:off x="4800" y="816"/>
              <a:ext cx="192" cy="114"/>
            </a:xfrm>
            <a:prstGeom prst="rect">
              <a:avLst/>
            </a:prstGeom>
            <a:noFill/>
            <a:ln w="9525">
              <a:noFill/>
              <a:miter lim="800000"/>
              <a:headEnd/>
              <a:tailEnd/>
            </a:ln>
          </p:spPr>
        </p:pic>
        <p:pic>
          <p:nvPicPr>
            <p:cNvPr id="34" name="Picture 36"/>
            <p:cNvPicPr>
              <a:picLocks noChangeAspect="1" noChangeArrowheads="1"/>
            </p:cNvPicPr>
            <p:nvPr/>
          </p:nvPicPr>
          <p:blipFill>
            <a:blip r:embed="rId4" cstate="print"/>
            <a:srcRect/>
            <a:stretch>
              <a:fillRect/>
            </a:stretch>
          </p:blipFill>
          <p:spPr bwMode="auto">
            <a:xfrm>
              <a:off x="4992" y="816"/>
              <a:ext cx="192" cy="114"/>
            </a:xfrm>
            <a:prstGeom prst="rect">
              <a:avLst/>
            </a:prstGeom>
            <a:noFill/>
            <a:ln w="9525">
              <a:noFill/>
              <a:miter lim="800000"/>
              <a:headEnd/>
              <a:tailEnd/>
            </a:ln>
          </p:spPr>
        </p:pic>
        <p:pic>
          <p:nvPicPr>
            <p:cNvPr id="35" name="Picture 37"/>
            <p:cNvPicPr>
              <a:picLocks noChangeAspect="1" noChangeArrowheads="1"/>
            </p:cNvPicPr>
            <p:nvPr/>
          </p:nvPicPr>
          <p:blipFill>
            <a:blip r:embed="rId4" cstate="print"/>
            <a:srcRect/>
            <a:stretch>
              <a:fillRect/>
            </a:stretch>
          </p:blipFill>
          <p:spPr bwMode="auto">
            <a:xfrm>
              <a:off x="5184" y="816"/>
              <a:ext cx="192" cy="114"/>
            </a:xfrm>
            <a:prstGeom prst="rect">
              <a:avLst/>
            </a:prstGeom>
            <a:noFill/>
            <a:ln w="9525">
              <a:noFill/>
              <a:miter lim="800000"/>
              <a:headEnd/>
              <a:tailEnd/>
            </a:ln>
          </p:spPr>
        </p:pic>
        <p:pic>
          <p:nvPicPr>
            <p:cNvPr id="36" name="Picture 38"/>
            <p:cNvPicPr>
              <a:picLocks noChangeAspect="1" noChangeArrowheads="1"/>
            </p:cNvPicPr>
            <p:nvPr/>
          </p:nvPicPr>
          <p:blipFill>
            <a:blip r:embed="rId4" cstate="print"/>
            <a:srcRect/>
            <a:stretch>
              <a:fillRect/>
            </a:stretch>
          </p:blipFill>
          <p:spPr bwMode="auto">
            <a:xfrm>
              <a:off x="5376" y="816"/>
              <a:ext cx="192" cy="114"/>
            </a:xfrm>
            <a:prstGeom prst="rect">
              <a:avLst/>
            </a:prstGeom>
            <a:noFill/>
            <a:ln w="9525">
              <a:noFill/>
              <a:miter lim="800000"/>
              <a:headEnd/>
              <a:tailEnd/>
            </a:ln>
          </p:spPr>
        </p:pic>
        <p:pic>
          <p:nvPicPr>
            <p:cNvPr id="37" name="Picture 39"/>
            <p:cNvPicPr>
              <a:picLocks noChangeAspect="1" noChangeArrowheads="1"/>
            </p:cNvPicPr>
            <p:nvPr/>
          </p:nvPicPr>
          <p:blipFill>
            <a:blip r:embed="rId4" cstate="print"/>
            <a:srcRect/>
            <a:stretch>
              <a:fillRect/>
            </a:stretch>
          </p:blipFill>
          <p:spPr bwMode="auto">
            <a:xfrm>
              <a:off x="5568" y="816"/>
              <a:ext cx="192" cy="114"/>
            </a:xfrm>
            <a:prstGeom prst="rect">
              <a:avLst/>
            </a:prstGeom>
            <a:noFill/>
            <a:ln w="9525">
              <a:noFill/>
              <a:miter lim="800000"/>
              <a:headEnd/>
              <a:tailEnd/>
            </a:ln>
          </p:spPr>
        </p:pic>
      </p:grpSp>
      <p:sp>
        <p:nvSpPr>
          <p:cNvPr id="3" name="Content Placeholder 2"/>
          <p:cNvSpPr>
            <a:spLocks noGrp="1"/>
          </p:cNvSpPr>
          <p:nvPr>
            <p:ph idx="1"/>
          </p:nvPr>
        </p:nvSpPr>
        <p:spPr/>
        <p:txBody>
          <a:bodyPr/>
          <a:lstStyle>
            <a:lvl2pPr marL="741363" indent="-284163">
              <a:buClr>
                <a:srgbClr val="008080"/>
              </a:buClr>
              <a:buSzPct val="105000"/>
              <a:buFont typeface="Wingdings" pitchFamily="2" charset="2"/>
              <a:buChar char="§"/>
              <a:defRPr lang="en-US" sz="3400" b="0" dirty="0" smtClean="0">
                <a:solidFill>
                  <a:schemeClr val="tx1"/>
                </a:solidFill>
                <a:latin typeface="Trebuchet MS" pitchFamily="34" charset="0"/>
              </a:defRPr>
            </a:lvl2pPr>
            <a:lvl3pPr marL="1262063" indent="-347663">
              <a:buClr>
                <a:srgbClr val="B40000"/>
              </a:buClr>
              <a:buSzPct val="100000"/>
              <a:buFont typeface="Arial" pitchFamily="34" charset="0"/>
              <a:buChar char="•"/>
              <a:defRPr sz="2800" b="0">
                <a:solidFill>
                  <a:schemeClr val="tx1"/>
                </a:solidFill>
              </a:defRPr>
            </a:lvl3pPr>
            <a:lvl4pPr marL="1719263" indent="-347663">
              <a:buFont typeface="Trebuchet MS" pitchFamily="34" charset="0"/>
              <a:buChar char="—"/>
              <a:defRPr sz="2800">
                <a:solidFill>
                  <a:schemeClr val="tx1"/>
                </a:solidFill>
              </a:defRPr>
            </a:lvl4pPr>
            <a:lvl5pPr marL="2176463" indent="-347663">
              <a:buFont typeface="Trebuchet MS" pitchFamily="34" charset="0"/>
              <a:buChar char="—"/>
              <a:defRPr sz="24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2"/>
          <p:cNvSpPr>
            <a:spLocks noGrp="1" noChangeArrowheads="1"/>
          </p:cNvSpPr>
          <p:nvPr>
            <p:ph type="title"/>
          </p:nvPr>
        </p:nvSpPr>
        <p:spPr bwMode="auto">
          <a:xfrm>
            <a:off x="1371600" y="76200"/>
            <a:ext cx="7315200" cy="1143000"/>
          </a:xfrm>
          <a:prstGeom prst="rect">
            <a:avLst/>
          </a:prstGeom>
          <a:noFill/>
          <a:ln w="9525">
            <a:noFill/>
            <a:miter lim="800000"/>
            <a:headEnd/>
            <a:tailEnd/>
          </a:ln>
        </p:spPr>
        <p:txBody>
          <a:bodyPr/>
          <a:lstStyle>
            <a:lvl1pPr algn="l">
              <a:defRPr/>
            </a:lvl1pPr>
          </a:lstStyle>
          <a:p>
            <a:pPr lvl="0"/>
            <a:r>
              <a:rPr lang="en-US" smtClean="0"/>
              <a:t>Click to edit Master title style</a:t>
            </a:r>
            <a:endParaRPr lang="en-US" dirty="0" smtClean="0"/>
          </a:p>
        </p:txBody>
      </p:sp>
      <p:sp>
        <p:nvSpPr>
          <p:cNvPr id="38" name="Rectangle 5"/>
          <p:cNvSpPr>
            <a:spLocks noGrp="1" noChangeArrowheads="1"/>
          </p:cNvSpPr>
          <p:nvPr>
            <p:ph type="ftr" sz="quarter" idx="10"/>
          </p:nvPr>
        </p:nvSpPr>
        <p:spPr/>
        <p:txBody>
          <a:bodyPr/>
          <a:lstStyle>
            <a:lvl1pPr>
              <a:defRPr/>
            </a:lvl1pPr>
          </a:lstStyle>
          <a:p>
            <a:pPr>
              <a:defRPr/>
            </a:pPr>
            <a:r>
              <a:rPr lang="en-US"/>
              <a:t>Northwest Portland Area Indian Health Board</a:t>
            </a:r>
          </a:p>
        </p:txBody>
      </p:sp>
      <p:sp>
        <p:nvSpPr>
          <p:cNvPr id="39" name="Rectangle 4"/>
          <p:cNvSpPr>
            <a:spLocks noGrp="1" noChangeArrowheads="1"/>
          </p:cNvSpPr>
          <p:nvPr>
            <p:ph type="dt" sz="half" idx="11"/>
          </p:nvPr>
        </p:nvSpPr>
        <p:spPr/>
        <p:txBody>
          <a:bodyPr/>
          <a:lstStyle>
            <a:lvl1pPr>
              <a:defRPr/>
            </a:lvl1pPr>
          </a:lstStyle>
          <a:p>
            <a:pPr>
              <a:defRPr/>
            </a:pPr>
            <a:fld id="{50D26F10-5994-427E-9FEF-5761AA30DE81}" type="datetime1">
              <a:rPr lang="en-US" smtClean="0"/>
              <a:t>10/8/17</a:t>
            </a:fld>
            <a:endParaRPr lang="en-US" dirty="0"/>
          </a:p>
        </p:txBody>
      </p:sp>
      <p:sp>
        <p:nvSpPr>
          <p:cNvPr id="40" name="Rectangle 39"/>
          <p:cNvSpPr>
            <a:spLocks noGrp="1" noChangeArrowheads="1"/>
          </p:cNvSpPr>
          <p:nvPr>
            <p:ph type="sldNum" sz="quarter" idx="12"/>
          </p:nvPr>
        </p:nvSpPr>
        <p:spPr/>
        <p:txBody>
          <a:bodyPr/>
          <a:lstStyle>
            <a:lvl1pPr>
              <a:defRPr/>
            </a:lvl1pPr>
          </a:lstStyle>
          <a:p>
            <a:pPr>
              <a:defRPr/>
            </a:pPr>
            <a:fld id="{25309953-E140-4B1E-8A10-F48E1039D203}" type="slidenum">
              <a:rPr lang="en-US"/>
              <a:pPr>
                <a:defRPr/>
              </a:pPr>
              <a:t>‹#›</a:t>
            </a:fld>
            <a:endParaRPr lang="en-US"/>
          </a:p>
        </p:txBody>
      </p:sp>
    </p:spTree>
    <p:extLst>
      <p:ext uri="{BB962C8B-B14F-4D97-AF65-F5344CB8AC3E}">
        <p14:creationId xmlns:p14="http://schemas.microsoft.com/office/powerpoint/2010/main" val="21625452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7"/>
          <p:cNvSpPr>
            <a:spLocks noChangeArrowheads="1"/>
          </p:cNvSpPr>
          <p:nvPr/>
        </p:nvSpPr>
        <p:spPr bwMode="auto">
          <a:xfrm>
            <a:off x="0" y="0"/>
            <a:ext cx="9144000" cy="3048000"/>
          </a:xfrm>
          <a:prstGeom prst="rect">
            <a:avLst/>
          </a:prstGeom>
          <a:solidFill>
            <a:srgbClr val="FFFFCC"/>
          </a:solidFill>
          <a:ln w="9525">
            <a:noFill/>
            <a:miter lim="800000"/>
            <a:headEnd/>
            <a:tailEnd/>
          </a:ln>
          <a:effectLst/>
        </p:spPr>
        <p:txBody>
          <a:bodyPr wrap="none" anchor="ctr"/>
          <a:lstStyle/>
          <a:p>
            <a:pPr fontAlgn="base">
              <a:spcBef>
                <a:spcPct val="0"/>
              </a:spcBef>
              <a:spcAft>
                <a:spcPct val="0"/>
              </a:spcAft>
              <a:defRPr/>
            </a:pPr>
            <a:endParaRPr lang="en-US" sz="2400">
              <a:solidFill>
                <a:prstClr val="black"/>
              </a:solidFill>
              <a:latin typeface="Times New Roman" pitchFamily="18" charset="0"/>
            </a:endParaRPr>
          </a:p>
        </p:txBody>
      </p:sp>
      <p:grpSp>
        <p:nvGrpSpPr>
          <p:cNvPr id="5" name="Group 7"/>
          <p:cNvGrpSpPr>
            <a:grpSpLocks/>
          </p:cNvGrpSpPr>
          <p:nvPr/>
        </p:nvGrpSpPr>
        <p:grpSpPr bwMode="auto">
          <a:xfrm>
            <a:off x="0" y="2971800"/>
            <a:ext cx="9144000" cy="180975"/>
            <a:chOff x="0" y="816"/>
            <a:chExt cx="5760" cy="114"/>
          </a:xfrm>
        </p:grpSpPr>
        <p:pic>
          <p:nvPicPr>
            <p:cNvPr id="6" name="Picture 10"/>
            <p:cNvPicPr>
              <a:picLocks noChangeAspect="1" noChangeArrowheads="1"/>
            </p:cNvPicPr>
            <p:nvPr/>
          </p:nvPicPr>
          <p:blipFill>
            <a:blip r:embed="rId2" cstate="print"/>
            <a:srcRect/>
            <a:stretch>
              <a:fillRect/>
            </a:stretch>
          </p:blipFill>
          <p:spPr bwMode="auto">
            <a:xfrm>
              <a:off x="0" y="816"/>
              <a:ext cx="192" cy="114"/>
            </a:xfrm>
            <a:prstGeom prst="rect">
              <a:avLst/>
            </a:prstGeom>
            <a:noFill/>
            <a:ln w="9525">
              <a:noFill/>
              <a:miter lim="800000"/>
              <a:headEnd/>
              <a:tailEnd/>
            </a:ln>
          </p:spPr>
        </p:pic>
        <p:pic>
          <p:nvPicPr>
            <p:cNvPr id="7" name="Picture 11"/>
            <p:cNvPicPr>
              <a:picLocks noChangeAspect="1" noChangeArrowheads="1"/>
            </p:cNvPicPr>
            <p:nvPr/>
          </p:nvPicPr>
          <p:blipFill>
            <a:blip r:embed="rId3" cstate="print"/>
            <a:srcRect/>
            <a:stretch>
              <a:fillRect/>
            </a:stretch>
          </p:blipFill>
          <p:spPr bwMode="auto">
            <a:xfrm>
              <a:off x="192" y="816"/>
              <a:ext cx="192" cy="114"/>
            </a:xfrm>
            <a:prstGeom prst="rect">
              <a:avLst/>
            </a:prstGeom>
            <a:noFill/>
            <a:ln w="9525">
              <a:noFill/>
              <a:miter lim="800000"/>
              <a:headEnd/>
              <a:tailEnd/>
            </a:ln>
          </p:spPr>
        </p:pic>
        <p:pic>
          <p:nvPicPr>
            <p:cNvPr id="8" name="Picture 12"/>
            <p:cNvPicPr>
              <a:picLocks noChangeAspect="1" noChangeArrowheads="1"/>
            </p:cNvPicPr>
            <p:nvPr/>
          </p:nvPicPr>
          <p:blipFill>
            <a:blip r:embed="rId3" cstate="print"/>
            <a:srcRect/>
            <a:stretch>
              <a:fillRect/>
            </a:stretch>
          </p:blipFill>
          <p:spPr bwMode="auto">
            <a:xfrm>
              <a:off x="384" y="816"/>
              <a:ext cx="192" cy="114"/>
            </a:xfrm>
            <a:prstGeom prst="rect">
              <a:avLst/>
            </a:prstGeom>
            <a:noFill/>
            <a:ln w="9525">
              <a:noFill/>
              <a:miter lim="800000"/>
              <a:headEnd/>
              <a:tailEnd/>
            </a:ln>
          </p:spPr>
        </p:pic>
        <p:pic>
          <p:nvPicPr>
            <p:cNvPr id="9" name="Picture 13"/>
            <p:cNvPicPr>
              <a:picLocks noChangeAspect="1" noChangeArrowheads="1"/>
            </p:cNvPicPr>
            <p:nvPr/>
          </p:nvPicPr>
          <p:blipFill>
            <a:blip r:embed="rId3" cstate="print"/>
            <a:srcRect/>
            <a:stretch>
              <a:fillRect/>
            </a:stretch>
          </p:blipFill>
          <p:spPr bwMode="auto">
            <a:xfrm>
              <a:off x="576" y="816"/>
              <a:ext cx="192" cy="114"/>
            </a:xfrm>
            <a:prstGeom prst="rect">
              <a:avLst/>
            </a:prstGeom>
            <a:noFill/>
            <a:ln w="9525">
              <a:noFill/>
              <a:miter lim="800000"/>
              <a:headEnd/>
              <a:tailEnd/>
            </a:ln>
          </p:spPr>
        </p:pic>
        <p:pic>
          <p:nvPicPr>
            <p:cNvPr id="10" name="Picture 14"/>
            <p:cNvPicPr>
              <a:picLocks noChangeAspect="1" noChangeArrowheads="1"/>
            </p:cNvPicPr>
            <p:nvPr/>
          </p:nvPicPr>
          <p:blipFill>
            <a:blip r:embed="rId3" cstate="print"/>
            <a:srcRect/>
            <a:stretch>
              <a:fillRect/>
            </a:stretch>
          </p:blipFill>
          <p:spPr bwMode="auto">
            <a:xfrm>
              <a:off x="768" y="816"/>
              <a:ext cx="192" cy="114"/>
            </a:xfrm>
            <a:prstGeom prst="rect">
              <a:avLst/>
            </a:prstGeom>
            <a:noFill/>
            <a:ln w="9525">
              <a:noFill/>
              <a:miter lim="800000"/>
              <a:headEnd/>
              <a:tailEnd/>
            </a:ln>
          </p:spPr>
        </p:pic>
        <p:pic>
          <p:nvPicPr>
            <p:cNvPr id="11" name="Picture 15"/>
            <p:cNvPicPr>
              <a:picLocks noChangeAspect="1" noChangeArrowheads="1"/>
            </p:cNvPicPr>
            <p:nvPr/>
          </p:nvPicPr>
          <p:blipFill>
            <a:blip r:embed="rId3" cstate="print"/>
            <a:srcRect/>
            <a:stretch>
              <a:fillRect/>
            </a:stretch>
          </p:blipFill>
          <p:spPr bwMode="auto">
            <a:xfrm>
              <a:off x="960" y="816"/>
              <a:ext cx="192" cy="114"/>
            </a:xfrm>
            <a:prstGeom prst="rect">
              <a:avLst/>
            </a:prstGeom>
            <a:noFill/>
            <a:ln w="9525">
              <a:noFill/>
              <a:miter lim="800000"/>
              <a:headEnd/>
              <a:tailEnd/>
            </a:ln>
          </p:spPr>
        </p:pic>
        <p:pic>
          <p:nvPicPr>
            <p:cNvPr id="12" name="Picture 16"/>
            <p:cNvPicPr>
              <a:picLocks noChangeAspect="1" noChangeArrowheads="1"/>
            </p:cNvPicPr>
            <p:nvPr/>
          </p:nvPicPr>
          <p:blipFill>
            <a:blip r:embed="rId3" cstate="print"/>
            <a:srcRect/>
            <a:stretch>
              <a:fillRect/>
            </a:stretch>
          </p:blipFill>
          <p:spPr bwMode="auto">
            <a:xfrm>
              <a:off x="1152" y="816"/>
              <a:ext cx="192" cy="114"/>
            </a:xfrm>
            <a:prstGeom prst="rect">
              <a:avLst/>
            </a:prstGeom>
            <a:noFill/>
            <a:ln w="9525">
              <a:noFill/>
              <a:miter lim="800000"/>
              <a:headEnd/>
              <a:tailEnd/>
            </a:ln>
          </p:spPr>
        </p:pic>
        <p:pic>
          <p:nvPicPr>
            <p:cNvPr id="13" name="Picture 17"/>
            <p:cNvPicPr>
              <a:picLocks noChangeAspect="1" noChangeArrowheads="1"/>
            </p:cNvPicPr>
            <p:nvPr/>
          </p:nvPicPr>
          <p:blipFill>
            <a:blip r:embed="rId3" cstate="print"/>
            <a:srcRect/>
            <a:stretch>
              <a:fillRect/>
            </a:stretch>
          </p:blipFill>
          <p:spPr bwMode="auto">
            <a:xfrm>
              <a:off x="1344" y="816"/>
              <a:ext cx="192" cy="114"/>
            </a:xfrm>
            <a:prstGeom prst="rect">
              <a:avLst/>
            </a:prstGeom>
            <a:noFill/>
            <a:ln w="9525">
              <a:noFill/>
              <a:miter lim="800000"/>
              <a:headEnd/>
              <a:tailEnd/>
            </a:ln>
          </p:spPr>
        </p:pic>
        <p:pic>
          <p:nvPicPr>
            <p:cNvPr id="14" name="Picture 18"/>
            <p:cNvPicPr>
              <a:picLocks noChangeAspect="1" noChangeArrowheads="1"/>
            </p:cNvPicPr>
            <p:nvPr/>
          </p:nvPicPr>
          <p:blipFill>
            <a:blip r:embed="rId3" cstate="print"/>
            <a:srcRect/>
            <a:stretch>
              <a:fillRect/>
            </a:stretch>
          </p:blipFill>
          <p:spPr bwMode="auto">
            <a:xfrm>
              <a:off x="1536" y="816"/>
              <a:ext cx="192" cy="114"/>
            </a:xfrm>
            <a:prstGeom prst="rect">
              <a:avLst/>
            </a:prstGeom>
            <a:noFill/>
            <a:ln w="9525">
              <a:noFill/>
              <a:miter lim="800000"/>
              <a:headEnd/>
              <a:tailEnd/>
            </a:ln>
          </p:spPr>
        </p:pic>
        <p:pic>
          <p:nvPicPr>
            <p:cNvPr id="15" name="Picture 19"/>
            <p:cNvPicPr>
              <a:picLocks noChangeAspect="1" noChangeArrowheads="1"/>
            </p:cNvPicPr>
            <p:nvPr/>
          </p:nvPicPr>
          <p:blipFill>
            <a:blip r:embed="rId3" cstate="print"/>
            <a:srcRect/>
            <a:stretch>
              <a:fillRect/>
            </a:stretch>
          </p:blipFill>
          <p:spPr bwMode="auto">
            <a:xfrm>
              <a:off x="1728" y="816"/>
              <a:ext cx="192" cy="114"/>
            </a:xfrm>
            <a:prstGeom prst="rect">
              <a:avLst/>
            </a:prstGeom>
            <a:noFill/>
            <a:ln w="9525">
              <a:noFill/>
              <a:miter lim="800000"/>
              <a:headEnd/>
              <a:tailEnd/>
            </a:ln>
          </p:spPr>
        </p:pic>
        <p:pic>
          <p:nvPicPr>
            <p:cNvPr id="16" name="Picture 20"/>
            <p:cNvPicPr>
              <a:picLocks noChangeAspect="1" noChangeArrowheads="1"/>
            </p:cNvPicPr>
            <p:nvPr/>
          </p:nvPicPr>
          <p:blipFill>
            <a:blip r:embed="rId3" cstate="print"/>
            <a:srcRect/>
            <a:stretch>
              <a:fillRect/>
            </a:stretch>
          </p:blipFill>
          <p:spPr bwMode="auto">
            <a:xfrm>
              <a:off x="1920" y="816"/>
              <a:ext cx="192" cy="114"/>
            </a:xfrm>
            <a:prstGeom prst="rect">
              <a:avLst/>
            </a:prstGeom>
            <a:noFill/>
            <a:ln w="9525">
              <a:noFill/>
              <a:miter lim="800000"/>
              <a:headEnd/>
              <a:tailEnd/>
            </a:ln>
          </p:spPr>
        </p:pic>
        <p:pic>
          <p:nvPicPr>
            <p:cNvPr id="17" name="Picture 21"/>
            <p:cNvPicPr>
              <a:picLocks noChangeAspect="1" noChangeArrowheads="1"/>
            </p:cNvPicPr>
            <p:nvPr/>
          </p:nvPicPr>
          <p:blipFill>
            <a:blip r:embed="rId3" cstate="print"/>
            <a:srcRect/>
            <a:stretch>
              <a:fillRect/>
            </a:stretch>
          </p:blipFill>
          <p:spPr bwMode="auto">
            <a:xfrm>
              <a:off x="2112" y="816"/>
              <a:ext cx="192" cy="114"/>
            </a:xfrm>
            <a:prstGeom prst="rect">
              <a:avLst/>
            </a:prstGeom>
            <a:noFill/>
            <a:ln w="9525">
              <a:noFill/>
              <a:miter lim="800000"/>
              <a:headEnd/>
              <a:tailEnd/>
            </a:ln>
          </p:spPr>
        </p:pic>
        <p:pic>
          <p:nvPicPr>
            <p:cNvPr id="18" name="Picture 22"/>
            <p:cNvPicPr>
              <a:picLocks noChangeAspect="1" noChangeArrowheads="1"/>
            </p:cNvPicPr>
            <p:nvPr/>
          </p:nvPicPr>
          <p:blipFill>
            <a:blip r:embed="rId3" cstate="print"/>
            <a:srcRect/>
            <a:stretch>
              <a:fillRect/>
            </a:stretch>
          </p:blipFill>
          <p:spPr bwMode="auto">
            <a:xfrm>
              <a:off x="2304" y="816"/>
              <a:ext cx="192" cy="114"/>
            </a:xfrm>
            <a:prstGeom prst="rect">
              <a:avLst/>
            </a:prstGeom>
            <a:noFill/>
            <a:ln w="9525">
              <a:noFill/>
              <a:miter lim="800000"/>
              <a:headEnd/>
              <a:tailEnd/>
            </a:ln>
          </p:spPr>
        </p:pic>
        <p:pic>
          <p:nvPicPr>
            <p:cNvPr id="19" name="Picture 23"/>
            <p:cNvPicPr>
              <a:picLocks noChangeAspect="1" noChangeArrowheads="1"/>
            </p:cNvPicPr>
            <p:nvPr/>
          </p:nvPicPr>
          <p:blipFill>
            <a:blip r:embed="rId3" cstate="print"/>
            <a:srcRect/>
            <a:stretch>
              <a:fillRect/>
            </a:stretch>
          </p:blipFill>
          <p:spPr bwMode="auto">
            <a:xfrm>
              <a:off x="2496" y="816"/>
              <a:ext cx="192" cy="114"/>
            </a:xfrm>
            <a:prstGeom prst="rect">
              <a:avLst/>
            </a:prstGeom>
            <a:noFill/>
            <a:ln w="9525">
              <a:noFill/>
              <a:miter lim="800000"/>
              <a:headEnd/>
              <a:tailEnd/>
            </a:ln>
          </p:spPr>
        </p:pic>
        <p:pic>
          <p:nvPicPr>
            <p:cNvPr id="20" name="Picture 24"/>
            <p:cNvPicPr>
              <a:picLocks noChangeAspect="1" noChangeArrowheads="1"/>
            </p:cNvPicPr>
            <p:nvPr/>
          </p:nvPicPr>
          <p:blipFill>
            <a:blip r:embed="rId3" cstate="print"/>
            <a:srcRect/>
            <a:stretch>
              <a:fillRect/>
            </a:stretch>
          </p:blipFill>
          <p:spPr bwMode="auto">
            <a:xfrm>
              <a:off x="2688" y="816"/>
              <a:ext cx="192" cy="114"/>
            </a:xfrm>
            <a:prstGeom prst="rect">
              <a:avLst/>
            </a:prstGeom>
            <a:noFill/>
            <a:ln w="9525">
              <a:noFill/>
              <a:miter lim="800000"/>
              <a:headEnd/>
              <a:tailEnd/>
            </a:ln>
          </p:spPr>
        </p:pic>
        <p:pic>
          <p:nvPicPr>
            <p:cNvPr id="21" name="Picture 25"/>
            <p:cNvPicPr>
              <a:picLocks noChangeAspect="1" noChangeArrowheads="1"/>
            </p:cNvPicPr>
            <p:nvPr/>
          </p:nvPicPr>
          <p:blipFill>
            <a:blip r:embed="rId3" cstate="print"/>
            <a:srcRect/>
            <a:stretch>
              <a:fillRect/>
            </a:stretch>
          </p:blipFill>
          <p:spPr bwMode="auto">
            <a:xfrm>
              <a:off x="2880" y="816"/>
              <a:ext cx="192" cy="114"/>
            </a:xfrm>
            <a:prstGeom prst="rect">
              <a:avLst/>
            </a:prstGeom>
            <a:noFill/>
            <a:ln w="9525">
              <a:noFill/>
              <a:miter lim="800000"/>
              <a:headEnd/>
              <a:tailEnd/>
            </a:ln>
          </p:spPr>
        </p:pic>
        <p:pic>
          <p:nvPicPr>
            <p:cNvPr id="22" name="Picture 26"/>
            <p:cNvPicPr>
              <a:picLocks noChangeAspect="1" noChangeArrowheads="1"/>
            </p:cNvPicPr>
            <p:nvPr/>
          </p:nvPicPr>
          <p:blipFill>
            <a:blip r:embed="rId3" cstate="print"/>
            <a:srcRect/>
            <a:stretch>
              <a:fillRect/>
            </a:stretch>
          </p:blipFill>
          <p:spPr bwMode="auto">
            <a:xfrm>
              <a:off x="3072" y="816"/>
              <a:ext cx="192" cy="114"/>
            </a:xfrm>
            <a:prstGeom prst="rect">
              <a:avLst/>
            </a:prstGeom>
            <a:noFill/>
            <a:ln w="9525">
              <a:noFill/>
              <a:miter lim="800000"/>
              <a:headEnd/>
              <a:tailEnd/>
            </a:ln>
          </p:spPr>
        </p:pic>
        <p:pic>
          <p:nvPicPr>
            <p:cNvPr id="23" name="Picture 27"/>
            <p:cNvPicPr>
              <a:picLocks noChangeAspect="1" noChangeArrowheads="1"/>
            </p:cNvPicPr>
            <p:nvPr/>
          </p:nvPicPr>
          <p:blipFill>
            <a:blip r:embed="rId3" cstate="print"/>
            <a:srcRect/>
            <a:stretch>
              <a:fillRect/>
            </a:stretch>
          </p:blipFill>
          <p:spPr bwMode="auto">
            <a:xfrm>
              <a:off x="3264" y="816"/>
              <a:ext cx="192" cy="114"/>
            </a:xfrm>
            <a:prstGeom prst="rect">
              <a:avLst/>
            </a:prstGeom>
            <a:noFill/>
            <a:ln w="9525">
              <a:noFill/>
              <a:miter lim="800000"/>
              <a:headEnd/>
              <a:tailEnd/>
            </a:ln>
          </p:spPr>
        </p:pic>
        <p:pic>
          <p:nvPicPr>
            <p:cNvPr id="24" name="Picture 28"/>
            <p:cNvPicPr>
              <a:picLocks noChangeAspect="1" noChangeArrowheads="1"/>
            </p:cNvPicPr>
            <p:nvPr/>
          </p:nvPicPr>
          <p:blipFill>
            <a:blip r:embed="rId3" cstate="print"/>
            <a:srcRect/>
            <a:stretch>
              <a:fillRect/>
            </a:stretch>
          </p:blipFill>
          <p:spPr bwMode="auto">
            <a:xfrm>
              <a:off x="3456" y="816"/>
              <a:ext cx="192" cy="114"/>
            </a:xfrm>
            <a:prstGeom prst="rect">
              <a:avLst/>
            </a:prstGeom>
            <a:noFill/>
            <a:ln w="9525">
              <a:noFill/>
              <a:miter lim="800000"/>
              <a:headEnd/>
              <a:tailEnd/>
            </a:ln>
          </p:spPr>
        </p:pic>
        <p:pic>
          <p:nvPicPr>
            <p:cNvPr id="25" name="Picture 29"/>
            <p:cNvPicPr>
              <a:picLocks noChangeAspect="1" noChangeArrowheads="1"/>
            </p:cNvPicPr>
            <p:nvPr/>
          </p:nvPicPr>
          <p:blipFill>
            <a:blip r:embed="rId3" cstate="print"/>
            <a:srcRect/>
            <a:stretch>
              <a:fillRect/>
            </a:stretch>
          </p:blipFill>
          <p:spPr bwMode="auto">
            <a:xfrm>
              <a:off x="3648" y="816"/>
              <a:ext cx="192" cy="114"/>
            </a:xfrm>
            <a:prstGeom prst="rect">
              <a:avLst/>
            </a:prstGeom>
            <a:noFill/>
            <a:ln w="9525">
              <a:noFill/>
              <a:miter lim="800000"/>
              <a:headEnd/>
              <a:tailEnd/>
            </a:ln>
          </p:spPr>
        </p:pic>
        <p:pic>
          <p:nvPicPr>
            <p:cNvPr id="26" name="Picture 30"/>
            <p:cNvPicPr>
              <a:picLocks noChangeAspect="1" noChangeArrowheads="1"/>
            </p:cNvPicPr>
            <p:nvPr/>
          </p:nvPicPr>
          <p:blipFill>
            <a:blip r:embed="rId3" cstate="print"/>
            <a:srcRect/>
            <a:stretch>
              <a:fillRect/>
            </a:stretch>
          </p:blipFill>
          <p:spPr bwMode="auto">
            <a:xfrm>
              <a:off x="3840" y="816"/>
              <a:ext cx="192" cy="114"/>
            </a:xfrm>
            <a:prstGeom prst="rect">
              <a:avLst/>
            </a:prstGeom>
            <a:noFill/>
            <a:ln w="9525">
              <a:noFill/>
              <a:miter lim="800000"/>
              <a:headEnd/>
              <a:tailEnd/>
            </a:ln>
          </p:spPr>
        </p:pic>
        <p:pic>
          <p:nvPicPr>
            <p:cNvPr id="27" name="Picture 31"/>
            <p:cNvPicPr>
              <a:picLocks noChangeAspect="1" noChangeArrowheads="1"/>
            </p:cNvPicPr>
            <p:nvPr/>
          </p:nvPicPr>
          <p:blipFill>
            <a:blip r:embed="rId3" cstate="print"/>
            <a:srcRect/>
            <a:stretch>
              <a:fillRect/>
            </a:stretch>
          </p:blipFill>
          <p:spPr bwMode="auto">
            <a:xfrm>
              <a:off x="4032" y="816"/>
              <a:ext cx="192" cy="114"/>
            </a:xfrm>
            <a:prstGeom prst="rect">
              <a:avLst/>
            </a:prstGeom>
            <a:noFill/>
            <a:ln w="9525">
              <a:noFill/>
              <a:miter lim="800000"/>
              <a:headEnd/>
              <a:tailEnd/>
            </a:ln>
          </p:spPr>
        </p:pic>
        <p:pic>
          <p:nvPicPr>
            <p:cNvPr id="28" name="Picture 32"/>
            <p:cNvPicPr>
              <a:picLocks noChangeAspect="1" noChangeArrowheads="1"/>
            </p:cNvPicPr>
            <p:nvPr/>
          </p:nvPicPr>
          <p:blipFill>
            <a:blip r:embed="rId3" cstate="print"/>
            <a:srcRect/>
            <a:stretch>
              <a:fillRect/>
            </a:stretch>
          </p:blipFill>
          <p:spPr bwMode="auto">
            <a:xfrm>
              <a:off x="4224" y="816"/>
              <a:ext cx="192" cy="114"/>
            </a:xfrm>
            <a:prstGeom prst="rect">
              <a:avLst/>
            </a:prstGeom>
            <a:noFill/>
            <a:ln w="9525">
              <a:noFill/>
              <a:miter lim="800000"/>
              <a:headEnd/>
              <a:tailEnd/>
            </a:ln>
          </p:spPr>
        </p:pic>
        <p:pic>
          <p:nvPicPr>
            <p:cNvPr id="29" name="Picture 33"/>
            <p:cNvPicPr>
              <a:picLocks noChangeAspect="1" noChangeArrowheads="1"/>
            </p:cNvPicPr>
            <p:nvPr/>
          </p:nvPicPr>
          <p:blipFill>
            <a:blip r:embed="rId3" cstate="print"/>
            <a:srcRect/>
            <a:stretch>
              <a:fillRect/>
            </a:stretch>
          </p:blipFill>
          <p:spPr bwMode="auto">
            <a:xfrm>
              <a:off x="4416" y="816"/>
              <a:ext cx="192" cy="114"/>
            </a:xfrm>
            <a:prstGeom prst="rect">
              <a:avLst/>
            </a:prstGeom>
            <a:noFill/>
            <a:ln w="9525">
              <a:noFill/>
              <a:miter lim="800000"/>
              <a:headEnd/>
              <a:tailEnd/>
            </a:ln>
          </p:spPr>
        </p:pic>
        <p:pic>
          <p:nvPicPr>
            <p:cNvPr id="30" name="Picture 34"/>
            <p:cNvPicPr>
              <a:picLocks noChangeAspect="1" noChangeArrowheads="1"/>
            </p:cNvPicPr>
            <p:nvPr/>
          </p:nvPicPr>
          <p:blipFill>
            <a:blip r:embed="rId3" cstate="print"/>
            <a:srcRect/>
            <a:stretch>
              <a:fillRect/>
            </a:stretch>
          </p:blipFill>
          <p:spPr bwMode="auto">
            <a:xfrm>
              <a:off x="4608" y="816"/>
              <a:ext cx="192" cy="114"/>
            </a:xfrm>
            <a:prstGeom prst="rect">
              <a:avLst/>
            </a:prstGeom>
            <a:noFill/>
            <a:ln w="9525">
              <a:noFill/>
              <a:miter lim="800000"/>
              <a:headEnd/>
              <a:tailEnd/>
            </a:ln>
          </p:spPr>
        </p:pic>
        <p:pic>
          <p:nvPicPr>
            <p:cNvPr id="31" name="Picture 35"/>
            <p:cNvPicPr>
              <a:picLocks noChangeAspect="1" noChangeArrowheads="1"/>
            </p:cNvPicPr>
            <p:nvPr/>
          </p:nvPicPr>
          <p:blipFill>
            <a:blip r:embed="rId3" cstate="print"/>
            <a:srcRect/>
            <a:stretch>
              <a:fillRect/>
            </a:stretch>
          </p:blipFill>
          <p:spPr bwMode="auto">
            <a:xfrm>
              <a:off x="4800" y="816"/>
              <a:ext cx="192" cy="114"/>
            </a:xfrm>
            <a:prstGeom prst="rect">
              <a:avLst/>
            </a:prstGeom>
            <a:noFill/>
            <a:ln w="9525">
              <a:noFill/>
              <a:miter lim="800000"/>
              <a:headEnd/>
              <a:tailEnd/>
            </a:ln>
          </p:spPr>
        </p:pic>
        <p:pic>
          <p:nvPicPr>
            <p:cNvPr id="32" name="Picture 36"/>
            <p:cNvPicPr>
              <a:picLocks noChangeAspect="1" noChangeArrowheads="1"/>
            </p:cNvPicPr>
            <p:nvPr/>
          </p:nvPicPr>
          <p:blipFill>
            <a:blip r:embed="rId3" cstate="print"/>
            <a:srcRect/>
            <a:stretch>
              <a:fillRect/>
            </a:stretch>
          </p:blipFill>
          <p:spPr bwMode="auto">
            <a:xfrm>
              <a:off x="4992" y="816"/>
              <a:ext cx="192" cy="114"/>
            </a:xfrm>
            <a:prstGeom prst="rect">
              <a:avLst/>
            </a:prstGeom>
            <a:noFill/>
            <a:ln w="9525">
              <a:noFill/>
              <a:miter lim="800000"/>
              <a:headEnd/>
              <a:tailEnd/>
            </a:ln>
          </p:spPr>
        </p:pic>
        <p:pic>
          <p:nvPicPr>
            <p:cNvPr id="33" name="Picture 37"/>
            <p:cNvPicPr>
              <a:picLocks noChangeAspect="1" noChangeArrowheads="1"/>
            </p:cNvPicPr>
            <p:nvPr/>
          </p:nvPicPr>
          <p:blipFill>
            <a:blip r:embed="rId3" cstate="print"/>
            <a:srcRect/>
            <a:stretch>
              <a:fillRect/>
            </a:stretch>
          </p:blipFill>
          <p:spPr bwMode="auto">
            <a:xfrm>
              <a:off x="5184" y="816"/>
              <a:ext cx="192" cy="114"/>
            </a:xfrm>
            <a:prstGeom prst="rect">
              <a:avLst/>
            </a:prstGeom>
            <a:noFill/>
            <a:ln w="9525">
              <a:noFill/>
              <a:miter lim="800000"/>
              <a:headEnd/>
              <a:tailEnd/>
            </a:ln>
          </p:spPr>
        </p:pic>
        <p:pic>
          <p:nvPicPr>
            <p:cNvPr id="34" name="Picture 38"/>
            <p:cNvPicPr>
              <a:picLocks noChangeAspect="1" noChangeArrowheads="1"/>
            </p:cNvPicPr>
            <p:nvPr/>
          </p:nvPicPr>
          <p:blipFill>
            <a:blip r:embed="rId3" cstate="print"/>
            <a:srcRect/>
            <a:stretch>
              <a:fillRect/>
            </a:stretch>
          </p:blipFill>
          <p:spPr bwMode="auto">
            <a:xfrm>
              <a:off x="5376" y="816"/>
              <a:ext cx="192" cy="114"/>
            </a:xfrm>
            <a:prstGeom prst="rect">
              <a:avLst/>
            </a:prstGeom>
            <a:noFill/>
            <a:ln w="9525">
              <a:noFill/>
              <a:miter lim="800000"/>
              <a:headEnd/>
              <a:tailEnd/>
            </a:ln>
          </p:spPr>
        </p:pic>
        <p:pic>
          <p:nvPicPr>
            <p:cNvPr id="35" name="Picture 39"/>
            <p:cNvPicPr>
              <a:picLocks noChangeAspect="1" noChangeArrowheads="1"/>
            </p:cNvPicPr>
            <p:nvPr/>
          </p:nvPicPr>
          <p:blipFill>
            <a:blip r:embed="rId3" cstate="print"/>
            <a:srcRect/>
            <a:stretch>
              <a:fillRect/>
            </a:stretch>
          </p:blipFill>
          <p:spPr bwMode="auto">
            <a:xfrm>
              <a:off x="5568" y="816"/>
              <a:ext cx="192" cy="114"/>
            </a:xfrm>
            <a:prstGeom prst="rect">
              <a:avLst/>
            </a:prstGeom>
            <a:noFill/>
            <a:ln w="9525">
              <a:noFill/>
              <a:miter lim="800000"/>
              <a:headEnd/>
              <a:tailEnd/>
            </a:ln>
          </p:spPr>
        </p:pic>
      </p:grpSp>
      <p:sp>
        <p:nvSpPr>
          <p:cNvPr id="2" name="Title 1"/>
          <p:cNvSpPr>
            <a:spLocks noGrp="1"/>
          </p:cNvSpPr>
          <p:nvPr>
            <p:ph type="title"/>
          </p:nvPr>
        </p:nvSpPr>
        <p:spPr>
          <a:xfrm>
            <a:off x="762000" y="3276600"/>
            <a:ext cx="7772400" cy="1362075"/>
          </a:xfrm>
          <a:prstGeom prst="rect">
            <a:avLst/>
          </a:prstGeo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137160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36" name="Rectangle 5"/>
          <p:cNvSpPr>
            <a:spLocks noGrp="1" noChangeArrowheads="1"/>
          </p:cNvSpPr>
          <p:nvPr>
            <p:ph type="ftr" sz="quarter" idx="10"/>
          </p:nvPr>
        </p:nvSpPr>
        <p:spPr/>
        <p:txBody>
          <a:bodyPr/>
          <a:lstStyle>
            <a:lvl1pPr>
              <a:defRPr/>
            </a:lvl1pPr>
          </a:lstStyle>
          <a:p>
            <a:pPr>
              <a:defRPr/>
            </a:pPr>
            <a:r>
              <a:rPr lang="en-US"/>
              <a:t>Northwest Portland Area Indian Health Board</a:t>
            </a:r>
          </a:p>
        </p:txBody>
      </p:sp>
      <p:sp>
        <p:nvSpPr>
          <p:cNvPr id="37" name="Rectangle 36"/>
          <p:cNvSpPr>
            <a:spLocks noGrp="1" noChangeArrowheads="1"/>
          </p:cNvSpPr>
          <p:nvPr>
            <p:ph type="dt" sz="half" idx="11"/>
          </p:nvPr>
        </p:nvSpPr>
        <p:spPr/>
        <p:txBody>
          <a:bodyPr/>
          <a:lstStyle>
            <a:lvl1pPr>
              <a:defRPr/>
            </a:lvl1pPr>
          </a:lstStyle>
          <a:p>
            <a:pPr>
              <a:defRPr/>
            </a:pPr>
            <a:fld id="{5A115781-495B-4ABB-A9D0-211BA28FD9C6}" type="datetime1">
              <a:rPr lang="en-US" smtClean="0"/>
              <a:t>10/8/17</a:t>
            </a:fld>
            <a:endParaRPr lang="en-US" dirty="0"/>
          </a:p>
        </p:txBody>
      </p:sp>
      <p:sp>
        <p:nvSpPr>
          <p:cNvPr id="38" name="Rectangle 6"/>
          <p:cNvSpPr>
            <a:spLocks noGrp="1" noChangeArrowheads="1"/>
          </p:cNvSpPr>
          <p:nvPr>
            <p:ph type="sldNum" sz="quarter" idx="12"/>
          </p:nvPr>
        </p:nvSpPr>
        <p:spPr/>
        <p:txBody>
          <a:bodyPr/>
          <a:lstStyle>
            <a:lvl1pPr>
              <a:defRPr/>
            </a:lvl1pPr>
          </a:lstStyle>
          <a:p>
            <a:pPr>
              <a:defRPr/>
            </a:pPr>
            <a:fld id="{15193B26-2E81-4076-9D4E-54206969BE5E}" type="slidenum">
              <a:rPr lang="en-US"/>
              <a:pPr>
                <a:defRPr/>
              </a:pPr>
              <a:t>‹#›</a:t>
            </a:fld>
            <a:endParaRPr lang="en-US"/>
          </a:p>
        </p:txBody>
      </p:sp>
    </p:spTree>
    <p:extLst>
      <p:ext uri="{BB962C8B-B14F-4D97-AF65-F5344CB8AC3E}">
        <p14:creationId xmlns:p14="http://schemas.microsoft.com/office/powerpoint/2010/main" val="18201663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6" name="Rectangle 7"/>
          <p:cNvSpPr>
            <a:spLocks noChangeArrowheads="1"/>
          </p:cNvSpPr>
          <p:nvPr/>
        </p:nvSpPr>
        <p:spPr bwMode="auto">
          <a:xfrm>
            <a:off x="0" y="0"/>
            <a:ext cx="9144000" cy="1295400"/>
          </a:xfrm>
          <a:prstGeom prst="rect">
            <a:avLst/>
          </a:prstGeom>
          <a:solidFill>
            <a:srgbClr val="FFFFCC"/>
          </a:solidFill>
          <a:ln w="9525">
            <a:noFill/>
            <a:miter lim="800000"/>
            <a:headEnd/>
            <a:tailEnd/>
          </a:ln>
          <a:effectLst/>
        </p:spPr>
        <p:txBody>
          <a:bodyPr wrap="none" anchor="ctr"/>
          <a:lstStyle/>
          <a:p>
            <a:pPr fontAlgn="base">
              <a:spcBef>
                <a:spcPct val="0"/>
              </a:spcBef>
              <a:spcAft>
                <a:spcPct val="0"/>
              </a:spcAft>
              <a:defRPr/>
            </a:pPr>
            <a:endParaRPr lang="en-US" sz="2400">
              <a:solidFill>
                <a:prstClr val="black"/>
              </a:solidFill>
              <a:latin typeface="Times New Roman" pitchFamily="18" charset="0"/>
            </a:endParaRPr>
          </a:p>
        </p:txBody>
      </p:sp>
      <p:pic>
        <p:nvPicPr>
          <p:cNvPr id="7" name="Picture 8" descr="NPAIHBtransparentTEAL"/>
          <p:cNvPicPr>
            <a:picLocks noChangeAspect="1" noChangeArrowheads="1"/>
          </p:cNvPicPr>
          <p:nvPr/>
        </p:nvPicPr>
        <p:blipFill>
          <a:blip r:embed="rId2" cstate="print"/>
          <a:srcRect/>
          <a:stretch>
            <a:fillRect/>
          </a:stretch>
        </p:blipFill>
        <p:spPr bwMode="auto">
          <a:xfrm>
            <a:off x="76200" y="228600"/>
            <a:ext cx="1219200" cy="1022350"/>
          </a:xfrm>
          <a:prstGeom prst="rect">
            <a:avLst/>
          </a:prstGeom>
          <a:noFill/>
          <a:ln w="9525">
            <a:noFill/>
            <a:miter lim="800000"/>
            <a:headEnd/>
            <a:tailEnd/>
          </a:ln>
        </p:spPr>
      </p:pic>
      <p:grpSp>
        <p:nvGrpSpPr>
          <p:cNvPr id="2" name="Group 40"/>
          <p:cNvGrpSpPr>
            <a:grpSpLocks/>
          </p:cNvGrpSpPr>
          <p:nvPr/>
        </p:nvGrpSpPr>
        <p:grpSpPr bwMode="auto">
          <a:xfrm>
            <a:off x="0" y="1295400"/>
            <a:ext cx="9144000" cy="180975"/>
            <a:chOff x="0" y="816"/>
            <a:chExt cx="5760" cy="114"/>
          </a:xfrm>
        </p:grpSpPr>
        <p:pic>
          <p:nvPicPr>
            <p:cNvPr id="9" name="Picture 10"/>
            <p:cNvPicPr>
              <a:picLocks noChangeAspect="1" noChangeArrowheads="1"/>
            </p:cNvPicPr>
            <p:nvPr/>
          </p:nvPicPr>
          <p:blipFill>
            <a:blip r:embed="rId3" cstate="print"/>
            <a:srcRect/>
            <a:stretch>
              <a:fillRect/>
            </a:stretch>
          </p:blipFill>
          <p:spPr bwMode="auto">
            <a:xfrm>
              <a:off x="0" y="816"/>
              <a:ext cx="192" cy="114"/>
            </a:xfrm>
            <a:prstGeom prst="rect">
              <a:avLst/>
            </a:prstGeom>
            <a:noFill/>
            <a:ln w="9525">
              <a:noFill/>
              <a:miter lim="800000"/>
              <a:headEnd/>
              <a:tailEnd/>
            </a:ln>
          </p:spPr>
        </p:pic>
        <p:pic>
          <p:nvPicPr>
            <p:cNvPr id="10" name="Picture 11"/>
            <p:cNvPicPr>
              <a:picLocks noChangeAspect="1" noChangeArrowheads="1"/>
            </p:cNvPicPr>
            <p:nvPr/>
          </p:nvPicPr>
          <p:blipFill>
            <a:blip r:embed="rId4" cstate="print"/>
            <a:srcRect/>
            <a:stretch>
              <a:fillRect/>
            </a:stretch>
          </p:blipFill>
          <p:spPr bwMode="auto">
            <a:xfrm>
              <a:off x="192" y="816"/>
              <a:ext cx="192" cy="114"/>
            </a:xfrm>
            <a:prstGeom prst="rect">
              <a:avLst/>
            </a:prstGeom>
            <a:noFill/>
            <a:ln w="9525">
              <a:noFill/>
              <a:miter lim="800000"/>
              <a:headEnd/>
              <a:tailEnd/>
            </a:ln>
          </p:spPr>
        </p:pic>
        <p:pic>
          <p:nvPicPr>
            <p:cNvPr id="11" name="Picture 12"/>
            <p:cNvPicPr>
              <a:picLocks noChangeAspect="1" noChangeArrowheads="1"/>
            </p:cNvPicPr>
            <p:nvPr/>
          </p:nvPicPr>
          <p:blipFill>
            <a:blip r:embed="rId4" cstate="print"/>
            <a:srcRect/>
            <a:stretch>
              <a:fillRect/>
            </a:stretch>
          </p:blipFill>
          <p:spPr bwMode="auto">
            <a:xfrm>
              <a:off x="384" y="816"/>
              <a:ext cx="192" cy="114"/>
            </a:xfrm>
            <a:prstGeom prst="rect">
              <a:avLst/>
            </a:prstGeom>
            <a:noFill/>
            <a:ln w="9525">
              <a:noFill/>
              <a:miter lim="800000"/>
              <a:headEnd/>
              <a:tailEnd/>
            </a:ln>
          </p:spPr>
        </p:pic>
        <p:pic>
          <p:nvPicPr>
            <p:cNvPr id="12" name="Picture 13"/>
            <p:cNvPicPr>
              <a:picLocks noChangeAspect="1" noChangeArrowheads="1"/>
            </p:cNvPicPr>
            <p:nvPr/>
          </p:nvPicPr>
          <p:blipFill>
            <a:blip r:embed="rId4" cstate="print"/>
            <a:srcRect/>
            <a:stretch>
              <a:fillRect/>
            </a:stretch>
          </p:blipFill>
          <p:spPr bwMode="auto">
            <a:xfrm>
              <a:off x="576" y="816"/>
              <a:ext cx="192" cy="114"/>
            </a:xfrm>
            <a:prstGeom prst="rect">
              <a:avLst/>
            </a:prstGeom>
            <a:noFill/>
            <a:ln w="9525">
              <a:noFill/>
              <a:miter lim="800000"/>
              <a:headEnd/>
              <a:tailEnd/>
            </a:ln>
          </p:spPr>
        </p:pic>
        <p:pic>
          <p:nvPicPr>
            <p:cNvPr id="13" name="Picture 14"/>
            <p:cNvPicPr>
              <a:picLocks noChangeAspect="1" noChangeArrowheads="1"/>
            </p:cNvPicPr>
            <p:nvPr/>
          </p:nvPicPr>
          <p:blipFill>
            <a:blip r:embed="rId4" cstate="print"/>
            <a:srcRect/>
            <a:stretch>
              <a:fillRect/>
            </a:stretch>
          </p:blipFill>
          <p:spPr bwMode="auto">
            <a:xfrm>
              <a:off x="768" y="816"/>
              <a:ext cx="192" cy="114"/>
            </a:xfrm>
            <a:prstGeom prst="rect">
              <a:avLst/>
            </a:prstGeom>
            <a:noFill/>
            <a:ln w="9525">
              <a:noFill/>
              <a:miter lim="800000"/>
              <a:headEnd/>
              <a:tailEnd/>
            </a:ln>
          </p:spPr>
        </p:pic>
        <p:pic>
          <p:nvPicPr>
            <p:cNvPr id="14" name="Picture 15"/>
            <p:cNvPicPr>
              <a:picLocks noChangeAspect="1" noChangeArrowheads="1"/>
            </p:cNvPicPr>
            <p:nvPr/>
          </p:nvPicPr>
          <p:blipFill>
            <a:blip r:embed="rId4" cstate="print"/>
            <a:srcRect/>
            <a:stretch>
              <a:fillRect/>
            </a:stretch>
          </p:blipFill>
          <p:spPr bwMode="auto">
            <a:xfrm>
              <a:off x="960" y="816"/>
              <a:ext cx="192" cy="114"/>
            </a:xfrm>
            <a:prstGeom prst="rect">
              <a:avLst/>
            </a:prstGeom>
            <a:noFill/>
            <a:ln w="9525">
              <a:noFill/>
              <a:miter lim="800000"/>
              <a:headEnd/>
              <a:tailEnd/>
            </a:ln>
          </p:spPr>
        </p:pic>
        <p:pic>
          <p:nvPicPr>
            <p:cNvPr id="15" name="Picture 16"/>
            <p:cNvPicPr>
              <a:picLocks noChangeAspect="1" noChangeArrowheads="1"/>
            </p:cNvPicPr>
            <p:nvPr/>
          </p:nvPicPr>
          <p:blipFill>
            <a:blip r:embed="rId4" cstate="print"/>
            <a:srcRect/>
            <a:stretch>
              <a:fillRect/>
            </a:stretch>
          </p:blipFill>
          <p:spPr bwMode="auto">
            <a:xfrm>
              <a:off x="1152" y="816"/>
              <a:ext cx="192" cy="114"/>
            </a:xfrm>
            <a:prstGeom prst="rect">
              <a:avLst/>
            </a:prstGeom>
            <a:noFill/>
            <a:ln w="9525">
              <a:noFill/>
              <a:miter lim="800000"/>
              <a:headEnd/>
              <a:tailEnd/>
            </a:ln>
          </p:spPr>
        </p:pic>
        <p:pic>
          <p:nvPicPr>
            <p:cNvPr id="16" name="Picture 17"/>
            <p:cNvPicPr>
              <a:picLocks noChangeAspect="1" noChangeArrowheads="1"/>
            </p:cNvPicPr>
            <p:nvPr/>
          </p:nvPicPr>
          <p:blipFill>
            <a:blip r:embed="rId4" cstate="print"/>
            <a:srcRect/>
            <a:stretch>
              <a:fillRect/>
            </a:stretch>
          </p:blipFill>
          <p:spPr bwMode="auto">
            <a:xfrm>
              <a:off x="1344" y="816"/>
              <a:ext cx="192" cy="114"/>
            </a:xfrm>
            <a:prstGeom prst="rect">
              <a:avLst/>
            </a:prstGeom>
            <a:noFill/>
            <a:ln w="9525">
              <a:noFill/>
              <a:miter lim="800000"/>
              <a:headEnd/>
              <a:tailEnd/>
            </a:ln>
          </p:spPr>
        </p:pic>
        <p:pic>
          <p:nvPicPr>
            <p:cNvPr id="17" name="Picture 18"/>
            <p:cNvPicPr>
              <a:picLocks noChangeAspect="1" noChangeArrowheads="1"/>
            </p:cNvPicPr>
            <p:nvPr/>
          </p:nvPicPr>
          <p:blipFill>
            <a:blip r:embed="rId4" cstate="print"/>
            <a:srcRect/>
            <a:stretch>
              <a:fillRect/>
            </a:stretch>
          </p:blipFill>
          <p:spPr bwMode="auto">
            <a:xfrm>
              <a:off x="1536" y="816"/>
              <a:ext cx="192" cy="114"/>
            </a:xfrm>
            <a:prstGeom prst="rect">
              <a:avLst/>
            </a:prstGeom>
            <a:noFill/>
            <a:ln w="9525">
              <a:noFill/>
              <a:miter lim="800000"/>
              <a:headEnd/>
              <a:tailEnd/>
            </a:ln>
          </p:spPr>
        </p:pic>
        <p:pic>
          <p:nvPicPr>
            <p:cNvPr id="18" name="Picture 19"/>
            <p:cNvPicPr>
              <a:picLocks noChangeAspect="1" noChangeArrowheads="1"/>
            </p:cNvPicPr>
            <p:nvPr/>
          </p:nvPicPr>
          <p:blipFill>
            <a:blip r:embed="rId4" cstate="print"/>
            <a:srcRect/>
            <a:stretch>
              <a:fillRect/>
            </a:stretch>
          </p:blipFill>
          <p:spPr bwMode="auto">
            <a:xfrm>
              <a:off x="1728" y="816"/>
              <a:ext cx="192" cy="114"/>
            </a:xfrm>
            <a:prstGeom prst="rect">
              <a:avLst/>
            </a:prstGeom>
            <a:noFill/>
            <a:ln w="9525">
              <a:noFill/>
              <a:miter lim="800000"/>
              <a:headEnd/>
              <a:tailEnd/>
            </a:ln>
          </p:spPr>
        </p:pic>
        <p:pic>
          <p:nvPicPr>
            <p:cNvPr id="19" name="Picture 20"/>
            <p:cNvPicPr>
              <a:picLocks noChangeAspect="1" noChangeArrowheads="1"/>
            </p:cNvPicPr>
            <p:nvPr/>
          </p:nvPicPr>
          <p:blipFill>
            <a:blip r:embed="rId4" cstate="print"/>
            <a:srcRect/>
            <a:stretch>
              <a:fillRect/>
            </a:stretch>
          </p:blipFill>
          <p:spPr bwMode="auto">
            <a:xfrm>
              <a:off x="1920" y="816"/>
              <a:ext cx="192" cy="114"/>
            </a:xfrm>
            <a:prstGeom prst="rect">
              <a:avLst/>
            </a:prstGeom>
            <a:noFill/>
            <a:ln w="9525">
              <a:noFill/>
              <a:miter lim="800000"/>
              <a:headEnd/>
              <a:tailEnd/>
            </a:ln>
          </p:spPr>
        </p:pic>
        <p:pic>
          <p:nvPicPr>
            <p:cNvPr id="20" name="Picture 21"/>
            <p:cNvPicPr>
              <a:picLocks noChangeAspect="1" noChangeArrowheads="1"/>
            </p:cNvPicPr>
            <p:nvPr/>
          </p:nvPicPr>
          <p:blipFill>
            <a:blip r:embed="rId4" cstate="print"/>
            <a:srcRect/>
            <a:stretch>
              <a:fillRect/>
            </a:stretch>
          </p:blipFill>
          <p:spPr bwMode="auto">
            <a:xfrm>
              <a:off x="2112" y="816"/>
              <a:ext cx="192" cy="114"/>
            </a:xfrm>
            <a:prstGeom prst="rect">
              <a:avLst/>
            </a:prstGeom>
            <a:noFill/>
            <a:ln w="9525">
              <a:noFill/>
              <a:miter lim="800000"/>
              <a:headEnd/>
              <a:tailEnd/>
            </a:ln>
          </p:spPr>
        </p:pic>
        <p:pic>
          <p:nvPicPr>
            <p:cNvPr id="21" name="Picture 22"/>
            <p:cNvPicPr>
              <a:picLocks noChangeAspect="1" noChangeArrowheads="1"/>
            </p:cNvPicPr>
            <p:nvPr/>
          </p:nvPicPr>
          <p:blipFill>
            <a:blip r:embed="rId4" cstate="print"/>
            <a:srcRect/>
            <a:stretch>
              <a:fillRect/>
            </a:stretch>
          </p:blipFill>
          <p:spPr bwMode="auto">
            <a:xfrm>
              <a:off x="2304" y="816"/>
              <a:ext cx="192" cy="114"/>
            </a:xfrm>
            <a:prstGeom prst="rect">
              <a:avLst/>
            </a:prstGeom>
            <a:noFill/>
            <a:ln w="9525">
              <a:noFill/>
              <a:miter lim="800000"/>
              <a:headEnd/>
              <a:tailEnd/>
            </a:ln>
          </p:spPr>
        </p:pic>
        <p:pic>
          <p:nvPicPr>
            <p:cNvPr id="22" name="Picture 23"/>
            <p:cNvPicPr>
              <a:picLocks noChangeAspect="1" noChangeArrowheads="1"/>
            </p:cNvPicPr>
            <p:nvPr/>
          </p:nvPicPr>
          <p:blipFill>
            <a:blip r:embed="rId4" cstate="print"/>
            <a:srcRect/>
            <a:stretch>
              <a:fillRect/>
            </a:stretch>
          </p:blipFill>
          <p:spPr bwMode="auto">
            <a:xfrm>
              <a:off x="2496" y="816"/>
              <a:ext cx="192" cy="114"/>
            </a:xfrm>
            <a:prstGeom prst="rect">
              <a:avLst/>
            </a:prstGeom>
            <a:noFill/>
            <a:ln w="9525">
              <a:noFill/>
              <a:miter lim="800000"/>
              <a:headEnd/>
              <a:tailEnd/>
            </a:ln>
          </p:spPr>
        </p:pic>
        <p:pic>
          <p:nvPicPr>
            <p:cNvPr id="23" name="Picture 24"/>
            <p:cNvPicPr>
              <a:picLocks noChangeAspect="1" noChangeArrowheads="1"/>
            </p:cNvPicPr>
            <p:nvPr/>
          </p:nvPicPr>
          <p:blipFill>
            <a:blip r:embed="rId4" cstate="print"/>
            <a:srcRect/>
            <a:stretch>
              <a:fillRect/>
            </a:stretch>
          </p:blipFill>
          <p:spPr bwMode="auto">
            <a:xfrm>
              <a:off x="2688" y="816"/>
              <a:ext cx="192" cy="114"/>
            </a:xfrm>
            <a:prstGeom prst="rect">
              <a:avLst/>
            </a:prstGeom>
            <a:noFill/>
            <a:ln w="9525">
              <a:noFill/>
              <a:miter lim="800000"/>
              <a:headEnd/>
              <a:tailEnd/>
            </a:ln>
          </p:spPr>
        </p:pic>
        <p:pic>
          <p:nvPicPr>
            <p:cNvPr id="24" name="Picture 25"/>
            <p:cNvPicPr>
              <a:picLocks noChangeAspect="1" noChangeArrowheads="1"/>
            </p:cNvPicPr>
            <p:nvPr/>
          </p:nvPicPr>
          <p:blipFill>
            <a:blip r:embed="rId4" cstate="print"/>
            <a:srcRect/>
            <a:stretch>
              <a:fillRect/>
            </a:stretch>
          </p:blipFill>
          <p:spPr bwMode="auto">
            <a:xfrm>
              <a:off x="2880" y="816"/>
              <a:ext cx="192" cy="114"/>
            </a:xfrm>
            <a:prstGeom prst="rect">
              <a:avLst/>
            </a:prstGeom>
            <a:noFill/>
            <a:ln w="9525">
              <a:noFill/>
              <a:miter lim="800000"/>
              <a:headEnd/>
              <a:tailEnd/>
            </a:ln>
          </p:spPr>
        </p:pic>
        <p:pic>
          <p:nvPicPr>
            <p:cNvPr id="25" name="Picture 26"/>
            <p:cNvPicPr>
              <a:picLocks noChangeAspect="1" noChangeArrowheads="1"/>
            </p:cNvPicPr>
            <p:nvPr/>
          </p:nvPicPr>
          <p:blipFill>
            <a:blip r:embed="rId4" cstate="print"/>
            <a:srcRect/>
            <a:stretch>
              <a:fillRect/>
            </a:stretch>
          </p:blipFill>
          <p:spPr bwMode="auto">
            <a:xfrm>
              <a:off x="3072" y="816"/>
              <a:ext cx="192" cy="114"/>
            </a:xfrm>
            <a:prstGeom prst="rect">
              <a:avLst/>
            </a:prstGeom>
            <a:noFill/>
            <a:ln w="9525">
              <a:noFill/>
              <a:miter lim="800000"/>
              <a:headEnd/>
              <a:tailEnd/>
            </a:ln>
          </p:spPr>
        </p:pic>
        <p:pic>
          <p:nvPicPr>
            <p:cNvPr id="26" name="Picture 27"/>
            <p:cNvPicPr>
              <a:picLocks noChangeAspect="1" noChangeArrowheads="1"/>
            </p:cNvPicPr>
            <p:nvPr/>
          </p:nvPicPr>
          <p:blipFill>
            <a:blip r:embed="rId4" cstate="print"/>
            <a:srcRect/>
            <a:stretch>
              <a:fillRect/>
            </a:stretch>
          </p:blipFill>
          <p:spPr bwMode="auto">
            <a:xfrm>
              <a:off x="3264" y="816"/>
              <a:ext cx="192" cy="114"/>
            </a:xfrm>
            <a:prstGeom prst="rect">
              <a:avLst/>
            </a:prstGeom>
            <a:noFill/>
            <a:ln w="9525">
              <a:noFill/>
              <a:miter lim="800000"/>
              <a:headEnd/>
              <a:tailEnd/>
            </a:ln>
          </p:spPr>
        </p:pic>
        <p:pic>
          <p:nvPicPr>
            <p:cNvPr id="27" name="Picture 28"/>
            <p:cNvPicPr>
              <a:picLocks noChangeAspect="1" noChangeArrowheads="1"/>
            </p:cNvPicPr>
            <p:nvPr/>
          </p:nvPicPr>
          <p:blipFill>
            <a:blip r:embed="rId4" cstate="print"/>
            <a:srcRect/>
            <a:stretch>
              <a:fillRect/>
            </a:stretch>
          </p:blipFill>
          <p:spPr bwMode="auto">
            <a:xfrm>
              <a:off x="3456" y="816"/>
              <a:ext cx="192" cy="114"/>
            </a:xfrm>
            <a:prstGeom prst="rect">
              <a:avLst/>
            </a:prstGeom>
            <a:noFill/>
            <a:ln w="9525">
              <a:noFill/>
              <a:miter lim="800000"/>
              <a:headEnd/>
              <a:tailEnd/>
            </a:ln>
          </p:spPr>
        </p:pic>
        <p:pic>
          <p:nvPicPr>
            <p:cNvPr id="28" name="Picture 29"/>
            <p:cNvPicPr>
              <a:picLocks noChangeAspect="1" noChangeArrowheads="1"/>
            </p:cNvPicPr>
            <p:nvPr/>
          </p:nvPicPr>
          <p:blipFill>
            <a:blip r:embed="rId4" cstate="print"/>
            <a:srcRect/>
            <a:stretch>
              <a:fillRect/>
            </a:stretch>
          </p:blipFill>
          <p:spPr bwMode="auto">
            <a:xfrm>
              <a:off x="3648" y="816"/>
              <a:ext cx="192" cy="114"/>
            </a:xfrm>
            <a:prstGeom prst="rect">
              <a:avLst/>
            </a:prstGeom>
            <a:noFill/>
            <a:ln w="9525">
              <a:noFill/>
              <a:miter lim="800000"/>
              <a:headEnd/>
              <a:tailEnd/>
            </a:ln>
          </p:spPr>
        </p:pic>
        <p:pic>
          <p:nvPicPr>
            <p:cNvPr id="29" name="Picture 30"/>
            <p:cNvPicPr>
              <a:picLocks noChangeAspect="1" noChangeArrowheads="1"/>
            </p:cNvPicPr>
            <p:nvPr/>
          </p:nvPicPr>
          <p:blipFill>
            <a:blip r:embed="rId4" cstate="print"/>
            <a:srcRect/>
            <a:stretch>
              <a:fillRect/>
            </a:stretch>
          </p:blipFill>
          <p:spPr bwMode="auto">
            <a:xfrm>
              <a:off x="3840" y="816"/>
              <a:ext cx="192" cy="114"/>
            </a:xfrm>
            <a:prstGeom prst="rect">
              <a:avLst/>
            </a:prstGeom>
            <a:noFill/>
            <a:ln w="9525">
              <a:noFill/>
              <a:miter lim="800000"/>
              <a:headEnd/>
              <a:tailEnd/>
            </a:ln>
          </p:spPr>
        </p:pic>
        <p:pic>
          <p:nvPicPr>
            <p:cNvPr id="30" name="Picture 31"/>
            <p:cNvPicPr>
              <a:picLocks noChangeAspect="1" noChangeArrowheads="1"/>
            </p:cNvPicPr>
            <p:nvPr/>
          </p:nvPicPr>
          <p:blipFill>
            <a:blip r:embed="rId4" cstate="print"/>
            <a:srcRect/>
            <a:stretch>
              <a:fillRect/>
            </a:stretch>
          </p:blipFill>
          <p:spPr bwMode="auto">
            <a:xfrm>
              <a:off x="4032" y="816"/>
              <a:ext cx="192" cy="114"/>
            </a:xfrm>
            <a:prstGeom prst="rect">
              <a:avLst/>
            </a:prstGeom>
            <a:noFill/>
            <a:ln w="9525">
              <a:noFill/>
              <a:miter lim="800000"/>
              <a:headEnd/>
              <a:tailEnd/>
            </a:ln>
          </p:spPr>
        </p:pic>
        <p:pic>
          <p:nvPicPr>
            <p:cNvPr id="31" name="Picture 32"/>
            <p:cNvPicPr>
              <a:picLocks noChangeAspect="1" noChangeArrowheads="1"/>
            </p:cNvPicPr>
            <p:nvPr/>
          </p:nvPicPr>
          <p:blipFill>
            <a:blip r:embed="rId4" cstate="print"/>
            <a:srcRect/>
            <a:stretch>
              <a:fillRect/>
            </a:stretch>
          </p:blipFill>
          <p:spPr bwMode="auto">
            <a:xfrm>
              <a:off x="4224" y="816"/>
              <a:ext cx="192" cy="114"/>
            </a:xfrm>
            <a:prstGeom prst="rect">
              <a:avLst/>
            </a:prstGeom>
            <a:noFill/>
            <a:ln w="9525">
              <a:noFill/>
              <a:miter lim="800000"/>
              <a:headEnd/>
              <a:tailEnd/>
            </a:ln>
          </p:spPr>
        </p:pic>
        <p:pic>
          <p:nvPicPr>
            <p:cNvPr id="32" name="Picture 33"/>
            <p:cNvPicPr>
              <a:picLocks noChangeAspect="1" noChangeArrowheads="1"/>
            </p:cNvPicPr>
            <p:nvPr/>
          </p:nvPicPr>
          <p:blipFill>
            <a:blip r:embed="rId4" cstate="print"/>
            <a:srcRect/>
            <a:stretch>
              <a:fillRect/>
            </a:stretch>
          </p:blipFill>
          <p:spPr bwMode="auto">
            <a:xfrm>
              <a:off x="4416" y="816"/>
              <a:ext cx="192" cy="114"/>
            </a:xfrm>
            <a:prstGeom prst="rect">
              <a:avLst/>
            </a:prstGeom>
            <a:noFill/>
            <a:ln w="9525">
              <a:noFill/>
              <a:miter lim="800000"/>
              <a:headEnd/>
              <a:tailEnd/>
            </a:ln>
          </p:spPr>
        </p:pic>
        <p:pic>
          <p:nvPicPr>
            <p:cNvPr id="33" name="Picture 34"/>
            <p:cNvPicPr>
              <a:picLocks noChangeAspect="1" noChangeArrowheads="1"/>
            </p:cNvPicPr>
            <p:nvPr/>
          </p:nvPicPr>
          <p:blipFill>
            <a:blip r:embed="rId4" cstate="print"/>
            <a:srcRect/>
            <a:stretch>
              <a:fillRect/>
            </a:stretch>
          </p:blipFill>
          <p:spPr bwMode="auto">
            <a:xfrm>
              <a:off x="4608" y="816"/>
              <a:ext cx="192" cy="114"/>
            </a:xfrm>
            <a:prstGeom prst="rect">
              <a:avLst/>
            </a:prstGeom>
            <a:noFill/>
            <a:ln w="9525">
              <a:noFill/>
              <a:miter lim="800000"/>
              <a:headEnd/>
              <a:tailEnd/>
            </a:ln>
          </p:spPr>
        </p:pic>
        <p:pic>
          <p:nvPicPr>
            <p:cNvPr id="34" name="Picture 35"/>
            <p:cNvPicPr>
              <a:picLocks noChangeAspect="1" noChangeArrowheads="1"/>
            </p:cNvPicPr>
            <p:nvPr/>
          </p:nvPicPr>
          <p:blipFill>
            <a:blip r:embed="rId4" cstate="print"/>
            <a:srcRect/>
            <a:stretch>
              <a:fillRect/>
            </a:stretch>
          </p:blipFill>
          <p:spPr bwMode="auto">
            <a:xfrm>
              <a:off x="4800" y="816"/>
              <a:ext cx="192" cy="114"/>
            </a:xfrm>
            <a:prstGeom prst="rect">
              <a:avLst/>
            </a:prstGeom>
            <a:noFill/>
            <a:ln w="9525">
              <a:noFill/>
              <a:miter lim="800000"/>
              <a:headEnd/>
              <a:tailEnd/>
            </a:ln>
          </p:spPr>
        </p:pic>
        <p:pic>
          <p:nvPicPr>
            <p:cNvPr id="35" name="Picture 36"/>
            <p:cNvPicPr>
              <a:picLocks noChangeAspect="1" noChangeArrowheads="1"/>
            </p:cNvPicPr>
            <p:nvPr/>
          </p:nvPicPr>
          <p:blipFill>
            <a:blip r:embed="rId4" cstate="print"/>
            <a:srcRect/>
            <a:stretch>
              <a:fillRect/>
            </a:stretch>
          </p:blipFill>
          <p:spPr bwMode="auto">
            <a:xfrm>
              <a:off x="4992" y="816"/>
              <a:ext cx="192" cy="114"/>
            </a:xfrm>
            <a:prstGeom prst="rect">
              <a:avLst/>
            </a:prstGeom>
            <a:noFill/>
            <a:ln w="9525">
              <a:noFill/>
              <a:miter lim="800000"/>
              <a:headEnd/>
              <a:tailEnd/>
            </a:ln>
          </p:spPr>
        </p:pic>
        <p:pic>
          <p:nvPicPr>
            <p:cNvPr id="36" name="Picture 37"/>
            <p:cNvPicPr>
              <a:picLocks noChangeAspect="1" noChangeArrowheads="1"/>
            </p:cNvPicPr>
            <p:nvPr/>
          </p:nvPicPr>
          <p:blipFill>
            <a:blip r:embed="rId4" cstate="print"/>
            <a:srcRect/>
            <a:stretch>
              <a:fillRect/>
            </a:stretch>
          </p:blipFill>
          <p:spPr bwMode="auto">
            <a:xfrm>
              <a:off x="5184" y="816"/>
              <a:ext cx="192" cy="114"/>
            </a:xfrm>
            <a:prstGeom prst="rect">
              <a:avLst/>
            </a:prstGeom>
            <a:noFill/>
            <a:ln w="9525">
              <a:noFill/>
              <a:miter lim="800000"/>
              <a:headEnd/>
              <a:tailEnd/>
            </a:ln>
          </p:spPr>
        </p:pic>
        <p:pic>
          <p:nvPicPr>
            <p:cNvPr id="37" name="Picture 38"/>
            <p:cNvPicPr>
              <a:picLocks noChangeAspect="1" noChangeArrowheads="1"/>
            </p:cNvPicPr>
            <p:nvPr/>
          </p:nvPicPr>
          <p:blipFill>
            <a:blip r:embed="rId4" cstate="print"/>
            <a:srcRect/>
            <a:stretch>
              <a:fillRect/>
            </a:stretch>
          </p:blipFill>
          <p:spPr bwMode="auto">
            <a:xfrm>
              <a:off x="5376" y="816"/>
              <a:ext cx="192" cy="114"/>
            </a:xfrm>
            <a:prstGeom prst="rect">
              <a:avLst/>
            </a:prstGeom>
            <a:noFill/>
            <a:ln w="9525">
              <a:noFill/>
              <a:miter lim="800000"/>
              <a:headEnd/>
              <a:tailEnd/>
            </a:ln>
          </p:spPr>
        </p:pic>
        <p:pic>
          <p:nvPicPr>
            <p:cNvPr id="38" name="Picture 39"/>
            <p:cNvPicPr>
              <a:picLocks noChangeAspect="1" noChangeArrowheads="1"/>
            </p:cNvPicPr>
            <p:nvPr/>
          </p:nvPicPr>
          <p:blipFill>
            <a:blip r:embed="rId4" cstate="print"/>
            <a:srcRect/>
            <a:stretch>
              <a:fillRect/>
            </a:stretch>
          </p:blipFill>
          <p:spPr bwMode="auto">
            <a:xfrm>
              <a:off x="5568" y="816"/>
              <a:ext cx="192" cy="114"/>
            </a:xfrm>
            <a:prstGeom prst="rect">
              <a:avLst/>
            </a:prstGeom>
            <a:noFill/>
            <a:ln w="9525">
              <a:noFill/>
              <a:miter lim="800000"/>
              <a:headEnd/>
              <a:tailEnd/>
            </a:ln>
          </p:spPr>
        </p:pic>
      </p:grpSp>
      <p:sp>
        <p:nvSpPr>
          <p:cNvPr id="3" name="Content Placeholder 2"/>
          <p:cNvSpPr>
            <a:spLocks noGrp="1"/>
          </p:cNvSpPr>
          <p:nvPr>
            <p:ph sz="half" idx="1"/>
          </p:nvPr>
        </p:nvSpPr>
        <p:spPr>
          <a:xfrm>
            <a:off x="457200" y="1752600"/>
            <a:ext cx="4038600" cy="4648200"/>
          </a:xfrm>
        </p:spPr>
        <p:txBody>
          <a:bodyPr/>
          <a:lstStyle>
            <a:lvl1pPr>
              <a:defRPr sz="2800"/>
            </a:lvl1pPr>
            <a:lvl2pPr marL="804863" indent="-347663">
              <a:buSzPct val="85000"/>
              <a:defRPr lang="en-US" sz="2000" b="0" dirty="0" smtClean="0">
                <a:solidFill>
                  <a:schemeClr val="tx1"/>
                </a:solidFill>
                <a:latin typeface="Trebuchet MS" pitchFamily="34" charset="0"/>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52600"/>
            <a:ext cx="4038600" cy="4648200"/>
          </a:xfrm>
        </p:spPr>
        <p:txBody>
          <a:bodyPr/>
          <a:lstStyle>
            <a:lvl1pPr>
              <a:defRPr sz="2800"/>
            </a:lvl1pPr>
            <a:lvl2pPr marL="806450" indent="-285750">
              <a:tabLst/>
              <a:defRPr lang="en-US" sz="2000" dirty="0" smtClean="0">
                <a:solidFill>
                  <a:schemeClr val="tx1"/>
                </a:solidFill>
                <a:latin typeface="Trebuchet MS" pitchFamily="34" charset="0"/>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2"/>
          <p:cNvSpPr>
            <a:spLocks noGrp="1" noChangeArrowheads="1"/>
          </p:cNvSpPr>
          <p:nvPr>
            <p:ph type="title"/>
          </p:nvPr>
        </p:nvSpPr>
        <p:spPr bwMode="auto">
          <a:xfrm>
            <a:off x="1371600" y="76200"/>
            <a:ext cx="7315200" cy="1143000"/>
          </a:xfrm>
          <a:prstGeom prst="rect">
            <a:avLst/>
          </a:prstGeom>
          <a:noFill/>
          <a:ln w="9525">
            <a:noFill/>
            <a:miter lim="800000"/>
            <a:headEnd/>
            <a:tailEnd/>
          </a:ln>
        </p:spPr>
        <p:txBody>
          <a:bodyPr/>
          <a:lstStyle>
            <a:lvl1pPr algn="l">
              <a:defRPr/>
            </a:lvl1pPr>
          </a:lstStyle>
          <a:p>
            <a:pPr lvl="0"/>
            <a:r>
              <a:rPr lang="en-US" smtClean="0"/>
              <a:t>Click to edit Master title style</a:t>
            </a:r>
            <a:endParaRPr lang="en-US" dirty="0" smtClean="0"/>
          </a:p>
        </p:txBody>
      </p:sp>
      <p:sp>
        <p:nvSpPr>
          <p:cNvPr id="39" name="Rectangle 38"/>
          <p:cNvSpPr>
            <a:spLocks noGrp="1" noChangeArrowheads="1"/>
          </p:cNvSpPr>
          <p:nvPr>
            <p:ph type="ftr" sz="quarter" idx="10"/>
          </p:nvPr>
        </p:nvSpPr>
        <p:spPr/>
        <p:txBody>
          <a:bodyPr/>
          <a:lstStyle>
            <a:lvl1pPr>
              <a:defRPr/>
            </a:lvl1pPr>
          </a:lstStyle>
          <a:p>
            <a:pPr>
              <a:defRPr/>
            </a:pPr>
            <a:r>
              <a:rPr lang="en-US"/>
              <a:t>Northwest Portland Area Indian Health Board</a:t>
            </a:r>
          </a:p>
        </p:txBody>
      </p:sp>
      <p:sp>
        <p:nvSpPr>
          <p:cNvPr id="40" name="Rectangle 4"/>
          <p:cNvSpPr>
            <a:spLocks noGrp="1" noChangeArrowheads="1"/>
          </p:cNvSpPr>
          <p:nvPr>
            <p:ph type="dt" sz="half" idx="11"/>
          </p:nvPr>
        </p:nvSpPr>
        <p:spPr/>
        <p:txBody>
          <a:bodyPr/>
          <a:lstStyle>
            <a:lvl1pPr>
              <a:defRPr/>
            </a:lvl1pPr>
          </a:lstStyle>
          <a:p>
            <a:pPr>
              <a:defRPr/>
            </a:pPr>
            <a:fld id="{2EBA702B-1957-4CE7-A1AD-780EB8763908}" type="datetime1">
              <a:rPr lang="en-US" smtClean="0"/>
              <a:t>10/8/17</a:t>
            </a:fld>
            <a:endParaRPr lang="en-US" dirty="0"/>
          </a:p>
        </p:txBody>
      </p:sp>
      <p:sp>
        <p:nvSpPr>
          <p:cNvPr id="41" name="Rectangle 6"/>
          <p:cNvSpPr>
            <a:spLocks noGrp="1" noChangeArrowheads="1"/>
          </p:cNvSpPr>
          <p:nvPr>
            <p:ph type="sldNum" sz="quarter" idx="12"/>
          </p:nvPr>
        </p:nvSpPr>
        <p:spPr/>
        <p:txBody>
          <a:bodyPr/>
          <a:lstStyle>
            <a:lvl1pPr>
              <a:defRPr/>
            </a:lvl1pPr>
          </a:lstStyle>
          <a:p>
            <a:pPr>
              <a:defRPr/>
            </a:pPr>
            <a:fld id="{524F8FBB-DFE3-4ABA-A41D-865664A8BAAB}" type="slidenum">
              <a:rPr lang="en-US"/>
              <a:pPr>
                <a:defRPr/>
              </a:pPr>
              <a:t>‹#›</a:t>
            </a:fld>
            <a:endParaRPr lang="en-US"/>
          </a:p>
        </p:txBody>
      </p:sp>
    </p:spTree>
    <p:extLst>
      <p:ext uri="{BB962C8B-B14F-4D97-AF65-F5344CB8AC3E}">
        <p14:creationId xmlns:p14="http://schemas.microsoft.com/office/powerpoint/2010/main" val="30751747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7" name="Rectangle 7"/>
          <p:cNvSpPr>
            <a:spLocks noChangeArrowheads="1"/>
          </p:cNvSpPr>
          <p:nvPr/>
        </p:nvSpPr>
        <p:spPr bwMode="auto">
          <a:xfrm>
            <a:off x="0" y="0"/>
            <a:ext cx="9144000" cy="1295400"/>
          </a:xfrm>
          <a:prstGeom prst="rect">
            <a:avLst/>
          </a:prstGeom>
          <a:solidFill>
            <a:srgbClr val="FFFFCC"/>
          </a:solidFill>
          <a:ln w="9525">
            <a:noFill/>
            <a:miter lim="800000"/>
            <a:headEnd/>
            <a:tailEnd/>
          </a:ln>
          <a:effectLst/>
        </p:spPr>
        <p:txBody>
          <a:bodyPr wrap="none" anchor="ctr"/>
          <a:lstStyle/>
          <a:p>
            <a:pPr fontAlgn="base">
              <a:spcBef>
                <a:spcPct val="0"/>
              </a:spcBef>
              <a:spcAft>
                <a:spcPct val="0"/>
              </a:spcAft>
              <a:defRPr/>
            </a:pPr>
            <a:endParaRPr lang="en-US" sz="2400">
              <a:solidFill>
                <a:prstClr val="black"/>
              </a:solidFill>
              <a:latin typeface="Times New Roman" pitchFamily="18" charset="0"/>
            </a:endParaRPr>
          </a:p>
        </p:txBody>
      </p:sp>
      <p:pic>
        <p:nvPicPr>
          <p:cNvPr id="8" name="Picture 8" descr="NPAIHBtransparentTEAL"/>
          <p:cNvPicPr>
            <a:picLocks noChangeAspect="1" noChangeArrowheads="1"/>
          </p:cNvPicPr>
          <p:nvPr/>
        </p:nvPicPr>
        <p:blipFill>
          <a:blip r:embed="rId2" cstate="print"/>
          <a:srcRect/>
          <a:stretch>
            <a:fillRect/>
          </a:stretch>
        </p:blipFill>
        <p:spPr bwMode="auto">
          <a:xfrm>
            <a:off x="76200" y="228600"/>
            <a:ext cx="1219200" cy="1022350"/>
          </a:xfrm>
          <a:prstGeom prst="rect">
            <a:avLst/>
          </a:prstGeom>
          <a:noFill/>
          <a:ln w="9525">
            <a:noFill/>
            <a:miter lim="800000"/>
            <a:headEnd/>
            <a:tailEnd/>
          </a:ln>
        </p:spPr>
      </p:pic>
      <p:grpSp>
        <p:nvGrpSpPr>
          <p:cNvPr id="2" name="Group 40"/>
          <p:cNvGrpSpPr>
            <a:grpSpLocks/>
          </p:cNvGrpSpPr>
          <p:nvPr/>
        </p:nvGrpSpPr>
        <p:grpSpPr bwMode="auto">
          <a:xfrm>
            <a:off x="0" y="1295400"/>
            <a:ext cx="9144000" cy="180975"/>
            <a:chOff x="0" y="816"/>
            <a:chExt cx="5760" cy="114"/>
          </a:xfrm>
        </p:grpSpPr>
        <p:pic>
          <p:nvPicPr>
            <p:cNvPr id="10" name="Picture 10"/>
            <p:cNvPicPr>
              <a:picLocks noChangeAspect="1" noChangeArrowheads="1"/>
            </p:cNvPicPr>
            <p:nvPr/>
          </p:nvPicPr>
          <p:blipFill>
            <a:blip r:embed="rId3" cstate="print"/>
            <a:srcRect/>
            <a:stretch>
              <a:fillRect/>
            </a:stretch>
          </p:blipFill>
          <p:spPr bwMode="auto">
            <a:xfrm>
              <a:off x="0" y="816"/>
              <a:ext cx="192" cy="114"/>
            </a:xfrm>
            <a:prstGeom prst="rect">
              <a:avLst/>
            </a:prstGeom>
            <a:noFill/>
            <a:ln w="9525">
              <a:noFill/>
              <a:miter lim="800000"/>
              <a:headEnd/>
              <a:tailEnd/>
            </a:ln>
          </p:spPr>
        </p:pic>
        <p:pic>
          <p:nvPicPr>
            <p:cNvPr id="12" name="Picture 10"/>
            <p:cNvPicPr>
              <a:picLocks noChangeAspect="1" noChangeArrowheads="1"/>
            </p:cNvPicPr>
            <p:nvPr/>
          </p:nvPicPr>
          <p:blipFill>
            <a:blip r:embed="rId4" cstate="print"/>
            <a:srcRect/>
            <a:stretch>
              <a:fillRect/>
            </a:stretch>
          </p:blipFill>
          <p:spPr bwMode="auto">
            <a:xfrm>
              <a:off x="192" y="816"/>
              <a:ext cx="192" cy="114"/>
            </a:xfrm>
            <a:prstGeom prst="rect">
              <a:avLst/>
            </a:prstGeom>
            <a:noFill/>
            <a:ln w="9525">
              <a:noFill/>
              <a:miter lim="800000"/>
              <a:headEnd/>
              <a:tailEnd/>
            </a:ln>
          </p:spPr>
        </p:pic>
        <p:pic>
          <p:nvPicPr>
            <p:cNvPr id="13" name="Picture 11"/>
            <p:cNvPicPr>
              <a:picLocks noChangeAspect="1" noChangeArrowheads="1"/>
            </p:cNvPicPr>
            <p:nvPr/>
          </p:nvPicPr>
          <p:blipFill>
            <a:blip r:embed="rId4" cstate="print"/>
            <a:srcRect/>
            <a:stretch>
              <a:fillRect/>
            </a:stretch>
          </p:blipFill>
          <p:spPr bwMode="auto">
            <a:xfrm>
              <a:off x="384" y="816"/>
              <a:ext cx="192" cy="114"/>
            </a:xfrm>
            <a:prstGeom prst="rect">
              <a:avLst/>
            </a:prstGeom>
            <a:noFill/>
            <a:ln w="9525">
              <a:noFill/>
              <a:miter lim="800000"/>
              <a:headEnd/>
              <a:tailEnd/>
            </a:ln>
          </p:spPr>
        </p:pic>
        <p:pic>
          <p:nvPicPr>
            <p:cNvPr id="14" name="Picture 12"/>
            <p:cNvPicPr>
              <a:picLocks noChangeAspect="1" noChangeArrowheads="1"/>
            </p:cNvPicPr>
            <p:nvPr/>
          </p:nvPicPr>
          <p:blipFill>
            <a:blip r:embed="rId4" cstate="print"/>
            <a:srcRect/>
            <a:stretch>
              <a:fillRect/>
            </a:stretch>
          </p:blipFill>
          <p:spPr bwMode="auto">
            <a:xfrm>
              <a:off x="576" y="816"/>
              <a:ext cx="192" cy="114"/>
            </a:xfrm>
            <a:prstGeom prst="rect">
              <a:avLst/>
            </a:prstGeom>
            <a:noFill/>
            <a:ln w="9525">
              <a:noFill/>
              <a:miter lim="800000"/>
              <a:headEnd/>
              <a:tailEnd/>
            </a:ln>
          </p:spPr>
        </p:pic>
        <p:pic>
          <p:nvPicPr>
            <p:cNvPr id="15" name="Picture 13"/>
            <p:cNvPicPr>
              <a:picLocks noChangeAspect="1" noChangeArrowheads="1"/>
            </p:cNvPicPr>
            <p:nvPr/>
          </p:nvPicPr>
          <p:blipFill>
            <a:blip r:embed="rId4" cstate="print"/>
            <a:srcRect/>
            <a:stretch>
              <a:fillRect/>
            </a:stretch>
          </p:blipFill>
          <p:spPr bwMode="auto">
            <a:xfrm>
              <a:off x="768" y="816"/>
              <a:ext cx="192" cy="114"/>
            </a:xfrm>
            <a:prstGeom prst="rect">
              <a:avLst/>
            </a:prstGeom>
            <a:noFill/>
            <a:ln w="9525">
              <a:noFill/>
              <a:miter lim="800000"/>
              <a:headEnd/>
              <a:tailEnd/>
            </a:ln>
          </p:spPr>
        </p:pic>
        <p:pic>
          <p:nvPicPr>
            <p:cNvPr id="16" name="Picture 14"/>
            <p:cNvPicPr>
              <a:picLocks noChangeAspect="1" noChangeArrowheads="1"/>
            </p:cNvPicPr>
            <p:nvPr/>
          </p:nvPicPr>
          <p:blipFill>
            <a:blip r:embed="rId4" cstate="print"/>
            <a:srcRect/>
            <a:stretch>
              <a:fillRect/>
            </a:stretch>
          </p:blipFill>
          <p:spPr bwMode="auto">
            <a:xfrm>
              <a:off x="960" y="816"/>
              <a:ext cx="192" cy="114"/>
            </a:xfrm>
            <a:prstGeom prst="rect">
              <a:avLst/>
            </a:prstGeom>
            <a:noFill/>
            <a:ln w="9525">
              <a:noFill/>
              <a:miter lim="800000"/>
              <a:headEnd/>
              <a:tailEnd/>
            </a:ln>
          </p:spPr>
        </p:pic>
        <p:pic>
          <p:nvPicPr>
            <p:cNvPr id="17" name="Picture 15"/>
            <p:cNvPicPr>
              <a:picLocks noChangeAspect="1" noChangeArrowheads="1"/>
            </p:cNvPicPr>
            <p:nvPr/>
          </p:nvPicPr>
          <p:blipFill>
            <a:blip r:embed="rId4" cstate="print"/>
            <a:srcRect/>
            <a:stretch>
              <a:fillRect/>
            </a:stretch>
          </p:blipFill>
          <p:spPr bwMode="auto">
            <a:xfrm>
              <a:off x="1152" y="816"/>
              <a:ext cx="192" cy="114"/>
            </a:xfrm>
            <a:prstGeom prst="rect">
              <a:avLst/>
            </a:prstGeom>
            <a:noFill/>
            <a:ln w="9525">
              <a:noFill/>
              <a:miter lim="800000"/>
              <a:headEnd/>
              <a:tailEnd/>
            </a:ln>
          </p:spPr>
        </p:pic>
        <p:pic>
          <p:nvPicPr>
            <p:cNvPr id="18" name="Picture 16"/>
            <p:cNvPicPr>
              <a:picLocks noChangeAspect="1" noChangeArrowheads="1"/>
            </p:cNvPicPr>
            <p:nvPr/>
          </p:nvPicPr>
          <p:blipFill>
            <a:blip r:embed="rId4" cstate="print"/>
            <a:srcRect/>
            <a:stretch>
              <a:fillRect/>
            </a:stretch>
          </p:blipFill>
          <p:spPr bwMode="auto">
            <a:xfrm>
              <a:off x="1344" y="816"/>
              <a:ext cx="192" cy="114"/>
            </a:xfrm>
            <a:prstGeom prst="rect">
              <a:avLst/>
            </a:prstGeom>
            <a:noFill/>
            <a:ln w="9525">
              <a:noFill/>
              <a:miter lim="800000"/>
              <a:headEnd/>
              <a:tailEnd/>
            </a:ln>
          </p:spPr>
        </p:pic>
        <p:pic>
          <p:nvPicPr>
            <p:cNvPr id="19" name="Picture 17"/>
            <p:cNvPicPr>
              <a:picLocks noChangeAspect="1" noChangeArrowheads="1"/>
            </p:cNvPicPr>
            <p:nvPr/>
          </p:nvPicPr>
          <p:blipFill>
            <a:blip r:embed="rId4" cstate="print"/>
            <a:srcRect/>
            <a:stretch>
              <a:fillRect/>
            </a:stretch>
          </p:blipFill>
          <p:spPr bwMode="auto">
            <a:xfrm>
              <a:off x="1536" y="816"/>
              <a:ext cx="192" cy="114"/>
            </a:xfrm>
            <a:prstGeom prst="rect">
              <a:avLst/>
            </a:prstGeom>
            <a:noFill/>
            <a:ln w="9525">
              <a:noFill/>
              <a:miter lim="800000"/>
              <a:headEnd/>
              <a:tailEnd/>
            </a:ln>
          </p:spPr>
        </p:pic>
        <p:pic>
          <p:nvPicPr>
            <p:cNvPr id="20" name="Picture 18"/>
            <p:cNvPicPr>
              <a:picLocks noChangeAspect="1" noChangeArrowheads="1"/>
            </p:cNvPicPr>
            <p:nvPr/>
          </p:nvPicPr>
          <p:blipFill>
            <a:blip r:embed="rId4" cstate="print"/>
            <a:srcRect/>
            <a:stretch>
              <a:fillRect/>
            </a:stretch>
          </p:blipFill>
          <p:spPr bwMode="auto">
            <a:xfrm>
              <a:off x="1728" y="816"/>
              <a:ext cx="192" cy="114"/>
            </a:xfrm>
            <a:prstGeom prst="rect">
              <a:avLst/>
            </a:prstGeom>
            <a:noFill/>
            <a:ln w="9525">
              <a:noFill/>
              <a:miter lim="800000"/>
              <a:headEnd/>
              <a:tailEnd/>
            </a:ln>
          </p:spPr>
        </p:pic>
        <p:pic>
          <p:nvPicPr>
            <p:cNvPr id="21" name="Picture 19"/>
            <p:cNvPicPr>
              <a:picLocks noChangeAspect="1" noChangeArrowheads="1"/>
            </p:cNvPicPr>
            <p:nvPr/>
          </p:nvPicPr>
          <p:blipFill>
            <a:blip r:embed="rId4" cstate="print"/>
            <a:srcRect/>
            <a:stretch>
              <a:fillRect/>
            </a:stretch>
          </p:blipFill>
          <p:spPr bwMode="auto">
            <a:xfrm>
              <a:off x="1920" y="816"/>
              <a:ext cx="192" cy="114"/>
            </a:xfrm>
            <a:prstGeom prst="rect">
              <a:avLst/>
            </a:prstGeom>
            <a:noFill/>
            <a:ln w="9525">
              <a:noFill/>
              <a:miter lim="800000"/>
              <a:headEnd/>
              <a:tailEnd/>
            </a:ln>
          </p:spPr>
        </p:pic>
        <p:pic>
          <p:nvPicPr>
            <p:cNvPr id="22" name="Picture 20"/>
            <p:cNvPicPr>
              <a:picLocks noChangeAspect="1" noChangeArrowheads="1"/>
            </p:cNvPicPr>
            <p:nvPr/>
          </p:nvPicPr>
          <p:blipFill>
            <a:blip r:embed="rId4" cstate="print"/>
            <a:srcRect/>
            <a:stretch>
              <a:fillRect/>
            </a:stretch>
          </p:blipFill>
          <p:spPr bwMode="auto">
            <a:xfrm>
              <a:off x="2112" y="816"/>
              <a:ext cx="192" cy="114"/>
            </a:xfrm>
            <a:prstGeom prst="rect">
              <a:avLst/>
            </a:prstGeom>
            <a:noFill/>
            <a:ln w="9525">
              <a:noFill/>
              <a:miter lim="800000"/>
              <a:headEnd/>
              <a:tailEnd/>
            </a:ln>
          </p:spPr>
        </p:pic>
        <p:pic>
          <p:nvPicPr>
            <p:cNvPr id="23" name="Picture 21"/>
            <p:cNvPicPr>
              <a:picLocks noChangeAspect="1" noChangeArrowheads="1"/>
            </p:cNvPicPr>
            <p:nvPr/>
          </p:nvPicPr>
          <p:blipFill>
            <a:blip r:embed="rId4" cstate="print"/>
            <a:srcRect/>
            <a:stretch>
              <a:fillRect/>
            </a:stretch>
          </p:blipFill>
          <p:spPr bwMode="auto">
            <a:xfrm>
              <a:off x="2304" y="816"/>
              <a:ext cx="192" cy="114"/>
            </a:xfrm>
            <a:prstGeom prst="rect">
              <a:avLst/>
            </a:prstGeom>
            <a:noFill/>
            <a:ln w="9525">
              <a:noFill/>
              <a:miter lim="800000"/>
              <a:headEnd/>
              <a:tailEnd/>
            </a:ln>
          </p:spPr>
        </p:pic>
        <p:pic>
          <p:nvPicPr>
            <p:cNvPr id="24" name="Picture 22"/>
            <p:cNvPicPr>
              <a:picLocks noChangeAspect="1" noChangeArrowheads="1"/>
            </p:cNvPicPr>
            <p:nvPr/>
          </p:nvPicPr>
          <p:blipFill>
            <a:blip r:embed="rId4" cstate="print"/>
            <a:srcRect/>
            <a:stretch>
              <a:fillRect/>
            </a:stretch>
          </p:blipFill>
          <p:spPr bwMode="auto">
            <a:xfrm>
              <a:off x="2496" y="816"/>
              <a:ext cx="192" cy="114"/>
            </a:xfrm>
            <a:prstGeom prst="rect">
              <a:avLst/>
            </a:prstGeom>
            <a:noFill/>
            <a:ln w="9525">
              <a:noFill/>
              <a:miter lim="800000"/>
              <a:headEnd/>
              <a:tailEnd/>
            </a:ln>
          </p:spPr>
        </p:pic>
        <p:pic>
          <p:nvPicPr>
            <p:cNvPr id="25" name="Picture 23"/>
            <p:cNvPicPr>
              <a:picLocks noChangeAspect="1" noChangeArrowheads="1"/>
            </p:cNvPicPr>
            <p:nvPr/>
          </p:nvPicPr>
          <p:blipFill>
            <a:blip r:embed="rId4" cstate="print"/>
            <a:srcRect/>
            <a:stretch>
              <a:fillRect/>
            </a:stretch>
          </p:blipFill>
          <p:spPr bwMode="auto">
            <a:xfrm>
              <a:off x="2688" y="816"/>
              <a:ext cx="192" cy="114"/>
            </a:xfrm>
            <a:prstGeom prst="rect">
              <a:avLst/>
            </a:prstGeom>
            <a:noFill/>
            <a:ln w="9525">
              <a:noFill/>
              <a:miter lim="800000"/>
              <a:headEnd/>
              <a:tailEnd/>
            </a:ln>
          </p:spPr>
        </p:pic>
        <p:pic>
          <p:nvPicPr>
            <p:cNvPr id="26" name="Picture 24"/>
            <p:cNvPicPr>
              <a:picLocks noChangeAspect="1" noChangeArrowheads="1"/>
            </p:cNvPicPr>
            <p:nvPr/>
          </p:nvPicPr>
          <p:blipFill>
            <a:blip r:embed="rId4" cstate="print"/>
            <a:srcRect/>
            <a:stretch>
              <a:fillRect/>
            </a:stretch>
          </p:blipFill>
          <p:spPr bwMode="auto">
            <a:xfrm>
              <a:off x="2880" y="816"/>
              <a:ext cx="192" cy="114"/>
            </a:xfrm>
            <a:prstGeom prst="rect">
              <a:avLst/>
            </a:prstGeom>
            <a:noFill/>
            <a:ln w="9525">
              <a:noFill/>
              <a:miter lim="800000"/>
              <a:headEnd/>
              <a:tailEnd/>
            </a:ln>
          </p:spPr>
        </p:pic>
        <p:pic>
          <p:nvPicPr>
            <p:cNvPr id="27" name="Picture 25"/>
            <p:cNvPicPr>
              <a:picLocks noChangeAspect="1" noChangeArrowheads="1"/>
            </p:cNvPicPr>
            <p:nvPr/>
          </p:nvPicPr>
          <p:blipFill>
            <a:blip r:embed="rId4" cstate="print"/>
            <a:srcRect/>
            <a:stretch>
              <a:fillRect/>
            </a:stretch>
          </p:blipFill>
          <p:spPr bwMode="auto">
            <a:xfrm>
              <a:off x="3072" y="816"/>
              <a:ext cx="192" cy="114"/>
            </a:xfrm>
            <a:prstGeom prst="rect">
              <a:avLst/>
            </a:prstGeom>
            <a:noFill/>
            <a:ln w="9525">
              <a:noFill/>
              <a:miter lim="800000"/>
              <a:headEnd/>
              <a:tailEnd/>
            </a:ln>
          </p:spPr>
        </p:pic>
        <p:pic>
          <p:nvPicPr>
            <p:cNvPr id="28" name="Picture 26"/>
            <p:cNvPicPr>
              <a:picLocks noChangeAspect="1" noChangeArrowheads="1"/>
            </p:cNvPicPr>
            <p:nvPr/>
          </p:nvPicPr>
          <p:blipFill>
            <a:blip r:embed="rId4" cstate="print"/>
            <a:srcRect/>
            <a:stretch>
              <a:fillRect/>
            </a:stretch>
          </p:blipFill>
          <p:spPr bwMode="auto">
            <a:xfrm>
              <a:off x="3264" y="816"/>
              <a:ext cx="192" cy="114"/>
            </a:xfrm>
            <a:prstGeom prst="rect">
              <a:avLst/>
            </a:prstGeom>
            <a:noFill/>
            <a:ln w="9525">
              <a:noFill/>
              <a:miter lim="800000"/>
              <a:headEnd/>
              <a:tailEnd/>
            </a:ln>
          </p:spPr>
        </p:pic>
        <p:pic>
          <p:nvPicPr>
            <p:cNvPr id="29" name="Picture 27"/>
            <p:cNvPicPr>
              <a:picLocks noChangeAspect="1" noChangeArrowheads="1"/>
            </p:cNvPicPr>
            <p:nvPr/>
          </p:nvPicPr>
          <p:blipFill>
            <a:blip r:embed="rId4" cstate="print"/>
            <a:srcRect/>
            <a:stretch>
              <a:fillRect/>
            </a:stretch>
          </p:blipFill>
          <p:spPr bwMode="auto">
            <a:xfrm>
              <a:off x="3456" y="816"/>
              <a:ext cx="192" cy="114"/>
            </a:xfrm>
            <a:prstGeom prst="rect">
              <a:avLst/>
            </a:prstGeom>
            <a:noFill/>
            <a:ln w="9525">
              <a:noFill/>
              <a:miter lim="800000"/>
              <a:headEnd/>
              <a:tailEnd/>
            </a:ln>
          </p:spPr>
        </p:pic>
        <p:pic>
          <p:nvPicPr>
            <p:cNvPr id="30" name="Picture 28"/>
            <p:cNvPicPr>
              <a:picLocks noChangeAspect="1" noChangeArrowheads="1"/>
            </p:cNvPicPr>
            <p:nvPr/>
          </p:nvPicPr>
          <p:blipFill>
            <a:blip r:embed="rId4" cstate="print"/>
            <a:srcRect/>
            <a:stretch>
              <a:fillRect/>
            </a:stretch>
          </p:blipFill>
          <p:spPr bwMode="auto">
            <a:xfrm>
              <a:off x="3648" y="816"/>
              <a:ext cx="192" cy="114"/>
            </a:xfrm>
            <a:prstGeom prst="rect">
              <a:avLst/>
            </a:prstGeom>
            <a:noFill/>
            <a:ln w="9525">
              <a:noFill/>
              <a:miter lim="800000"/>
              <a:headEnd/>
              <a:tailEnd/>
            </a:ln>
          </p:spPr>
        </p:pic>
        <p:pic>
          <p:nvPicPr>
            <p:cNvPr id="31" name="Picture 29"/>
            <p:cNvPicPr>
              <a:picLocks noChangeAspect="1" noChangeArrowheads="1"/>
            </p:cNvPicPr>
            <p:nvPr/>
          </p:nvPicPr>
          <p:blipFill>
            <a:blip r:embed="rId4" cstate="print"/>
            <a:srcRect/>
            <a:stretch>
              <a:fillRect/>
            </a:stretch>
          </p:blipFill>
          <p:spPr bwMode="auto">
            <a:xfrm>
              <a:off x="3840" y="816"/>
              <a:ext cx="192" cy="114"/>
            </a:xfrm>
            <a:prstGeom prst="rect">
              <a:avLst/>
            </a:prstGeom>
            <a:noFill/>
            <a:ln w="9525">
              <a:noFill/>
              <a:miter lim="800000"/>
              <a:headEnd/>
              <a:tailEnd/>
            </a:ln>
          </p:spPr>
        </p:pic>
        <p:pic>
          <p:nvPicPr>
            <p:cNvPr id="32" name="Picture 30"/>
            <p:cNvPicPr>
              <a:picLocks noChangeAspect="1" noChangeArrowheads="1"/>
            </p:cNvPicPr>
            <p:nvPr/>
          </p:nvPicPr>
          <p:blipFill>
            <a:blip r:embed="rId4" cstate="print"/>
            <a:srcRect/>
            <a:stretch>
              <a:fillRect/>
            </a:stretch>
          </p:blipFill>
          <p:spPr bwMode="auto">
            <a:xfrm>
              <a:off x="4032" y="816"/>
              <a:ext cx="192" cy="114"/>
            </a:xfrm>
            <a:prstGeom prst="rect">
              <a:avLst/>
            </a:prstGeom>
            <a:noFill/>
            <a:ln w="9525">
              <a:noFill/>
              <a:miter lim="800000"/>
              <a:headEnd/>
              <a:tailEnd/>
            </a:ln>
          </p:spPr>
        </p:pic>
        <p:pic>
          <p:nvPicPr>
            <p:cNvPr id="33" name="Picture 31"/>
            <p:cNvPicPr>
              <a:picLocks noChangeAspect="1" noChangeArrowheads="1"/>
            </p:cNvPicPr>
            <p:nvPr/>
          </p:nvPicPr>
          <p:blipFill>
            <a:blip r:embed="rId4" cstate="print"/>
            <a:srcRect/>
            <a:stretch>
              <a:fillRect/>
            </a:stretch>
          </p:blipFill>
          <p:spPr bwMode="auto">
            <a:xfrm>
              <a:off x="4224" y="816"/>
              <a:ext cx="192" cy="114"/>
            </a:xfrm>
            <a:prstGeom prst="rect">
              <a:avLst/>
            </a:prstGeom>
            <a:noFill/>
            <a:ln w="9525">
              <a:noFill/>
              <a:miter lim="800000"/>
              <a:headEnd/>
              <a:tailEnd/>
            </a:ln>
          </p:spPr>
        </p:pic>
        <p:pic>
          <p:nvPicPr>
            <p:cNvPr id="34" name="Picture 32"/>
            <p:cNvPicPr>
              <a:picLocks noChangeAspect="1" noChangeArrowheads="1"/>
            </p:cNvPicPr>
            <p:nvPr/>
          </p:nvPicPr>
          <p:blipFill>
            <a:blip r:embed="rId4" cstate="print"/>
            <a:srcRect/>
            <a:stretch>
              <a:fillRect/>
            </a:stretch>
          </p:blipFill>
          <p:spPr bwMode="auto">
            <a:xfrm>
              <a:off x="4416" y="816"/>
              <a:ext cx="192" cy="114"/>
            </a:xfrm>
            <a:prstGeom prst="rect">
              <a:avLst/>
            </a:prstGeom>
            <a:noFill/>
            <a:ln w="9525">
              <a:noFill/>
              <a:miter lim="800000"/>
              <a:headEnd/>
              <a:tailEnd/>
            </a:ln>
          </p:spPr>
        </p:pic>
        <p:pic>
          <p:nvPicPr>
            <p:cNvPr id="35" name="Picture 33"/>
            <p:cNvPicPr>
              <a:picLocks noChangeAspect="1" noChangeArrowheads="1"/>
            </p:cNvPicPr>
            <p:nvPr/>
          </p:nvPicPr>
          <p:blipFill>
            <a:blip r:embed="rId4" cstate="print"/>
            <a:srcRect/>
            <a:stretch>
              <a:fillRect/>
            </a:stretch>
          </p:blipFill>
          <p:spPr bwMode="auto">
            <a:xfrm>
              <a:off x="4608" y="816"/>
              <a:ext cx="192" cy="114"/>
            </a:xfrm>
            <a:prstGeom prst="rect">
              <a:avLst/>
            </a:prstGeom>
            <a:noFill/>
            <a:ln w="9525">
              <a:noFill/>
              <a:miter lim="800000"/>
              <a:headEnd/>
              <a:tailEnd/>
            </a:ln>
          </p:spPr>
        </p:pic>
        <p:pic>
          <p:nvPicPr>
            <p:cNvPr id="36" name="Picture 34"/>
            <p:cNvPicPr>
              <a:picLocks noChangeAspect="1" noChangeArrowheads="1"/>
            </p:cNvPicPr>
            <p:nvPr/>
          </p:nvPicPr>
          <p:blipFill>
            <a:blip r:embed="rId4" cstate="print"/>
            <a:srcRect/>
            <a:stretch>
              <a:fillRect/>
            </a:stretch>
          </p:blipFill>
          <p:spPr bwMode="auto">
            <a:xfrm>
              <a:off x="4800" y="816"/>
              <a:ext cx="192" cy="114"/>
            </a:xfrm>
            <a:prstGeom prst="rect">
              <a:avLst/>
            </a:prstGeom>
            <a:noFill/>
            <a:ln w="9525">
              <a:noFill/>
              <a:miter lim="800000"/>
              <a:headEnd/>
              <a:tailEnd/>
            </a:ln>
          </p:spPr>
        </p:pic>
        <p:pic>
          <p:nvPicPr>
            <p:cNvPr id="37" name="Picture 35"/>
            <p:cNvPicPr>
              <a:picLocks noChangeAspect="1" noChangeArrowheads="1"/>
            </p:cNvPicPr>
            <p:nvPr/>
          </p:nvPicPr>
          <p:blipFill>
            <a:blip r:embed="rId4" cstate="print"/>
            <a:srcRect/>
            <a:stretch>
              <a:fillRect/>
            </a:stretch>
          </p:blipFill>
          <p:spPr bwMode="auto">
            <a:xfrm>
              <a:off x="4992" y="816"/>
              <a:ext cx="192" cy="114"/>
            </a:xfrm>
            <a:prstGeom prst="rect">
              <a:avLst/>
            </a:prstGeom>
            <a:noFill/>
            <a:ln w="9525">
              <a:noFill/>
              <a:miter lim="800000"/>
              <a:headEnd/>
              <a:tailEnd/>
            </a:ln>
          </p:spPr>
        </p:pic>
        <p:pic>
          <p:nvPicPr>
            <p:cNvPr id="38" name="Picture 36"/>
            <p:cNvPicPr>
              <a:picLocks noChangeAspect="1" noChangeArrowheads="1"/>
            </p:cNvPicPr>
            <p:nvPr/>
          </p:nvPicPr>
          <p:blipFill>
            <a:blip r:embed="rId4" cstate="print"/>
            <a:srcRect/>
            <a:stretch>
              <a:fillRect/>
            </a:stretch>
          </p:blipFill>
          <p:spPr bwMode="auto">
            <a:xfrm>
              <a:off x="5184" y="816"/>
              <a:ext cx="192" cy="114"/>
            </a:xfrm>
            <a:prstGeom prst="rect">
              <a:avLst/>
            </a:prstGeom>
            <a:noFill/>
            <a:ln w="9525">
              <a:noFill/>
              <a:miter lim="800000"/>
              <a:headEnd/>
              <a:tailEnd/>
            </a:ln>
          </p:spPr>
        </p:pic>
        <p:pic>
          <p:nvPicPr>
            <p:cNvPr id="39" name="Picture 37"/>
            <p:cNvPicPr>
              <a:picLocks noChangeAspect="1" noChangeArrowheads="1"/>
            </p:cNvPicPr>
            <p:nvPr/>
          </p:nvPicPr>
          <p:blipFill>
            <a:blip r:embed="rId4" cstate="print"/>
            <a:srcRect/>
            <a:stretch>
              <a:fillRect/>
            </a:stretch>
          </p:blipFill>
          <p:spPr bwMode="auto">
            <a:xfrm>
              <a:off x="5376" y="816"/>
              <a:ext cx="192" cy="114"/>
            </a:xfrm>
            <a:prstGeom prst="rect">
              <a:avLst/>
            </a:prstGeom>
            <a:noFill/>
            <a:ln w="9525">
              <a:noFill/>
              <a:miter lim="800000"/>
              <a:headEnd/>
              <a:tailEnd/>
            </a:ln>
          </p:spPr>
        </p:pic>
        <p:pic>
          <p:nvPicPr>
            <p:cNvPr id="40" name="Picture 38"/>
            <p:cNvPicPr>
              <a:picLocks noChangeAspect="1" noChangeArrowheads="1"/>
            </p:cNvPicPr>
            <p:nvPr/>
          </p:nvPicPr>
          <p:blipFill>
            <a:blip r:embed="rId4" cstate="print"/>
            <a:srcRect/>
            <a:stretch>
              <a:fillRect/>
            </a:stretch>
          </p:blipFill>
          <p:spPr bwMode="auto">
            <a:xfrm>
              <a:off x="5568" y="816"/>
              <a:ext cx="192" cy="114"/>
            </a:xfrm>
            <a:prstGeom prst="rect">
              <a:avLst/>
            </a:prstGeom>
            <a:noFill/>
            <a:ln w="9525">
              <a:noFill/>
              <a:miter lim="800000"/>
              <a:headEnd/>
              <a:tailEnd/>
            </a:ln>
          </p:spPr>
        </p:pic>
      </p:grpSp>
      <p:sp>
        <p:nvSpPr>
          <p:cNvPr id="3" name="Text Placeholder 2"/>
          <p:cNvSpPr>
            <a:spLocks noGrp="1"/>
          </p:cNvSpPr>
          <p:nvPr>
            <p:ph type="body" idx="1"/>
          </p:nvPr>
        </p:nvSpPr>
        <p:spPr>
          <a:xfrm>
            <a:off x="457200" y="1524000"/>
            <a:ext cx="4040188" cy="838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4040188" cy="3962400"/>
          </a:xfrm>
        </p:spPr>
        <p:txBody>
          <a:bodyPr/>
          <a:lstStyle>
            <a:lvl1pPr>
              <a:defRPr sz="2400"/>
            </a:lvl1pPr>
            <a:lvl2pPr marL="804863" indent="-347663">
              <a:defRPr lang="en-US" sz="2000" dirty="0" smtClean="0">
                <a:solidFill>
                  <a:schemeClr val="tx1"/>
                </a:solidFill>
                <a:latin typeface="Trebuchet MS" pitchFamily="34" charset="0"/>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24000"/>
            <a:ext cx="4041775" cy="838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962401"/>
          </a:xfrm>
        </p:spPr>
        <p:txBody>
          <a:bodyPr/>
          <a:lstStyle>
            <a:lvl1pPr>
              <a:defRPr sz="2400"/>
            </a:lvl1pPr>
            <a:lvl2pPr marL="804863" indent="-347663">
              <a:defRPr lang="en-US" sz="2000" dirty="0" smtClean="0">
                <a:solidFill>
                  <a:schemeClr val="tx1"/>
                </a:solidFill>
                <a:latin typeface="Trebuchet MS" pitchFamily="34" charset="0"/>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0"/>
          <p:cNvSpPr>
            <a:spLocks noGrp="1"/>
          </p:cNvSpPr>
          <p:nvPr>
            <p:ph type="title"/>
          </p:nvPr>
        </p:nvSpPr>
        <p:spPr>
          <a:xfrm>
            <a:off x="1371600" y="76200"/>
            <a:ext cx="7315200" cy="1143000"/>
          </a:xfrm>
        </p:spPr>
        <p:txBody>
          <a:bodyPr/>
          <a:lstStyle/>
          <a:p>
            <a:r>
              <a:rPr lang="en-US" smtClean="0"/>
              <a:t>Click to edit Master title style</a:t>
            </a:r>
            <a:endParaRPr lang="en-US" dirty="0"/>
          </a:p>
        </p:txBody>
      </p:sp>
      <p:sp>
        <p:nvSpPr>
          <p:cNvPr id="41" name="Rectangle 5"/>
          <p:cNvSpPr>
            <a:spLocks noGrp="1" noChangeArrowheads="1"/>
          </p:cNvSpPr>
          <p:nvPr>
            <p:ph type="ftr" sz="quarter" idx="10"/>
          </p:nvPr>
        </p:nvSpPr>
        <p:spPr/>
        <p:txBody>
          <a:bodyPr/>
          <a:lstStyle>
            <a:lvl1pPr>
              <a:defRPr/>
            </a:lvl1pPr>
          </a:lstStyle>
          <a:p>
            <a:pPr>
              <a:defRPr/>
            </a:pPr>
            <a:r>
              <a:rPr lang="en-US"/>
              <a:t>Northwest Portland Area Indian Health Board</a:t>
            </a:r>
          </a:p>
        </p:txBody>
      </p:sp>
      <p:sp>
        <p:nvSpPr>
          <p:cNvPr id="42" name="Rectangle 4"/>
          <p:cNvSpPr>
            <a:spLocks noGrp="1" noChangeArrowheads="1"/>
          </p:cNvSpPr>
          <p:nvPr>
            <p:ph type="dt" sz="half" idx="11"/>
          </p:nvPr>
        </p:nvSpPr>
        <p:spPr/>
        <p:txBody>
          <a:bodyPr/>
          <a:lstStyle>
            <a:lvl1pPr>
              <a:defRPr/>
            </a:lvl1pPr>
          </a:lstStyle>
          <a:p>
            <a:pPr>
              <a:defRPr/>
            </a:pPr>
            <a:fld id="{CE3D540A-DED8-4B76-B142-EFEE0D8498A9}" type="datetime1">
              <a:rPr lang="en-US" smtClean="0"/>
              <a:t>10/8/17</a:t>
            </a:fld>
            <a:endParaRPr lang="en-US" dirty="0"/>
          </a:p>
        </p:txBody>
      </p:sp>
      <p:sp>
        <p:nvSpPr>
          <p:cNvPr id="43" name="Rectangle 6"/>
          <p:cNvSpPr>
            <a:spLocks noGrp="1" noChangeArrowheads="1"/>
          </p:cNvSpPr>
          <p:nvPr>
            <p:ph type="sldNum" sz="quarter" idx="12"/>
          </p:nvPr>
        </p:nvSpPr>
        <p:spPr/>
        <p:txBody>
          <a:bodyPr/>
          <a:lstStyle>
            <a:lvl1pPr>
              <a:defRPr/>
            </a:lvl1pPr>
          </a:lstStyle>
          <a:p>
            <a:pPr>
              <a:defRPr/>
            </a:pPr>
            <a:fld id="{FFCEA058-F945-4C6D-A0CA-275994C823A1}" type="slidenum">
              <a:rPr lang="en-US"/>
              <a:pPr>
                <a:defRPr/>
              </a:pPr>
              <a:t>‹#›</a:t>
            </a:fld>
            <a:endParaRPr lang="en-US"/>
          </a:p>
        </p:txBody>
      </p:sp>
    </p:spTree>
    <p:extLst>
      <p:ext uri="{BB962C8B-B14F-4D97-AF65-F5344CB8AC3E}">
        <p14:creationId xmlns:p14="http://schemas.microsoft.com/office/powerpoint/2010/main" val="40193336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grpSp>
        <p:nvGrpSpPr>
          <p:cNvPr id="2" name="Group 39"/>
          <p:cNvGrpSpPr>
            <a:grpSpLocks/>
          </p:cNvGrpSpPr>
          <p:nvPr/>
        </p:nvGrpSpPr>
        <p:grpSpPr bwMode="auto">
          <a:xfrm>
            <a:off x="0" y="0"/>
            <a:ext cx="9144000" cy="1476375"/>
            <a:chOff x="0" y="0"/>
            <a:chExt cx="9144000" cy="1476375"/>
          </a:xfrm>
        </p:grpSpPr>
        <p:grpSp>
          <p:nvGrpSpPr>
            <p:cNvPr id="3" name="Group 7"/>
            <p:cNvGrpSpPr>
              <a:grpSpLocks/>
            </p:cNvGrpSpPr>
            <p:nvPr/>
          </p:nvGrpSpPr>
          <p:grpSpPr bwMode="auto">
            <a:xfrm>
              <a:off x="0" y="0"/>
              <a:ext cx="9144000" cy="1295400"/>
              <a:chOff x="0" y="0"/>
              <a:chExt cx="9144000" cy="1295400"/>
            </a:xfrm>
          </p:grpSpPr>
          <p:sp>
            <p:nvSpPr>
              <p:cNvPr id="35" name="Rectangle 7"/>
              <p:cNvSpPr>
                <a:spLocks noChangeArrowheads="1"/>
              </p:cNvSpPr>
              <p:nvPr/>
            </p:nvSpPr>
            <p:spPr bwMode="auto">
              <a:xfrm>
                <a:off x="0" y="0"/>
                <a:ext cx="9144000" cy="1295400"/>
              </a:xfrm>
              <a:prstGeom prst="rect">
                <a:avLst/>
              </a:prstGeom>
              <a:solidFill>
                <a:srgbClr val="FFFFCC"/>
              </a:solidFill>
              <a:ln w="9525">
                <a:noFill/>
                <a:miter lim="800000"/>
                <a:headEnd/>
                <a:tailEnd/>
              </a:ln>
              <a:effectLst/>
            </p:spPr>
            <p:txBody>
              <a:bodyPr wrap="none" anchor="ctr"/>
              <a:lstStyle/>
              <a:p>
                <a:pPr fontAlgn="base">
                  <a:spcBef>
                    <a:spcPct val="0"/>
                  </a:spcBef>
                  <a:spcAft>
                    <a:spcPct val="0"/>
                  </a:spcAft>
                  <a:defRPr/>
                </a:pPr>
                <a:endParaRPr lang="en-US" sz="2400">
                  <a:solidFill>
                    <a:prstClr val="black"/>
                  </a:solidFill>
                  <a:latin typeface="Times New Roman" pitchFamily="18" charset="0"/>
                </a:endParaRPr>
              </a:p>
            </p:txBody>
          </p:sp>
          <p:pic>
            <p:nvPicPr>
              <p:cNvPr id="36" name="Picture 8" descr="NPAIHBtransparentTEAL"/>
              <p:cNvPicPr>
                <a:picLocks noChangeAspect="1" noChangeArrowheads="1"/>
              </p:cNvPicPr>
              <p:nvPr/>
            </p:nvPicPr>
            <p:blipFill>
              <a:blip r:embed="rId2" cstate="print"/>
              <a:srcRect/>
              <a:stretch>
                <a:fillRect/>
              </a:stretch>
            </p:blipFill>
            <p:spPr bwMode="auto">
              <a:xfrm>
                <a:off x="76200" y="228600"/>
                <a:ext cx="1219200" cy="1022350"/>
              </a:xfrm>
              <a:prstGeom prst="rect">
                <a:avLst/>
              </a:prstGeom>
              <a:noFill/>
              <a:ln w="9525">
                <a:noFill/>
                <a:miter lim="800000"/>
                <a:headEnd/>
                <a:tailEnd/>
              </a:ln>
            </p:spPr>
          </p:pic>
        </p:grpSp>
        <p:grpSp>
          <p:nvGrpSpPr>
            <p:cNvPr id="4" name="Group 40"/>
            <p:cNvGrpSpPr>
              <a:grpSpLocks/>
            </p:cNvGrpSpPr>
            <p:nvPr/>
          </p:nvGrpSpPr>
          <p:grpSpPr bwMode="auto">
            <a:xfrm>
              <a:off x="0" y="1295400"/>
              <a:ext cx="9144000" cy="180975"/>
              <a:chOff x="0" y="816"/>
              <a:chExt cx="5760" cy="114"/>
            </a:xfrm>
          </p:grpSpPr>
          <p:pic>
            <p:nvPicPr>
              <p:cNvPr id="5" name="Picture 10"/>
              <p:cNvPicPr>
                <a:picLocks noChangeAspect="1" noChangeArrowheads="1"/>
              </p:cNvPicPr>
              <p:nvPr/>
            </p:nvPicPr>
            <p:blipFill>
              <a:blip r:embed="rId3" cstate="print"/>
              <a:srcRect/>
              <a:stretch>
                <a:fillRect/>
              </a:stretch>
            </p:blipFill>
            <p:spPr bwMode="auto">
              <a:xfrm>
                <a:off x="0" y="816"/>
                <a:ext cx="192" cy="114"/>
              </a:xfrm>
              <a:prstGeom prst="rect">
                <a:avLst/>
              </a:prstGeom>
              <a:noFill/>
              <a:ln w="9525">
                <a:noFill/>
                <a:miter lim="800000"/>
                <a:headEnd/>
                <a:tailEnd/>
              </a:ln>
            </p:spPr>
          </p:pic>
          <p:pic>
            <p:nvPicPr>
              <p:cNvPr id="6" name="Picture 11"/>
              <p:cNvPicPr>
                <a:picLocks noChangeAspect="1" noChangeArrowheads="1"/>
              </p:cNvPicPr>
              <p:nvPr/>
            </p:nvPicPr>
            <p:blipFill>
              <a:blip r:embed="rId4" cstate="print"/>
              <a:srcRect/>
              <a:stretch>
                <a:fillRect/>
              </a:stretch>
            </p:blipFill>
            <p:spPr bwMode="auto">
              <a:xfrm>
                <a:off x="192" y="816"/>
                <a:ext cx="192" cy="114"/>
              </a:xfrm>
              <a:prstGeom prst="rect">
                <a:avLst/>
              </a:prstGeom>
              <a:noFill/>
              <a:ln w="9525">
                <a:noFill/>
                <a:miter lim="800000"/>
                <a:headEnd/>
                <a:tailEnd/>
              </a:ln>
            </p:spPr>
          </p:pic>
          <p:pic>
            <p:nvPicPr>
              <p:cNvPr id="7" name="Picture 12"/>
              <p:cNvPicPr>
                <a:picLocks noChangeAspect="1" noChangeArrowheads="1"/>
              </p:cNvPicPr>
              <p:nvPr/>
            </p:nvPicPr>
            <p:blipFill>
              <a:blip r:embed="rId4" cstate="print"/>
              <a:srcRect/>
              <a:stretch>
                <a:fillRect/>
              </a:stretch>
            </p:blipFill>
            <p:spPr bwMode="auto">
              <a:xfrm>
                <a:off x="384" y="816"/>
                <a:ext cx="192" cy="114"/>
              </a:xfrm>
              <a:prstGeom prst="rect">
                <a:avLst/>
              </a:prstGeom>
              <a:noFill/>
              <a:ln w="9525">
                <a:noFill/>
                <a:miter lim="800000"/>
                <a:headEnd/>
                <a:tailEnd/>
              </a:ln>
            </p:spPr>
          </p:pic>
          <p:pic>
            <p:nvPicPr>
              <p:cNvPr id="8" name="Picture 13"/>
              <p:cNvPicPr>
                <a:picLocks noChangeAspect="1" noChangeArrowheads="1"/>
              </p:cNvPicPr>
              <p:nvPr/>
            </p:nvPicPr>
            <p:blipFill>
              <a:blip r:embed="rId4" cstate="print"/>
              <a:srcRect/>
              <a:stretch>
                <a:fillRect/>
              </a:stretch>
            </p:blipFill>
            <p:spPr bwMode="auto">
              <a:xfrm>
                <a:off x="576" y="816"/>
                <a:ext cx="192" cy="114"/>
              </a:xfrm>
              <a:prstGeom prst="rect">
                <a:avLst/>
              </a:prstGeom>
              <a:noFill/>
              <a:ln w="9525">
                <a:noFill/>
                <a:miter lim="800000"/>
                <a:headEnd/>
                <a:tailEnd/>
              </a:ln>
            </p:spPr>
          </p:pic>
          <p:pic>
            <p:nvPicPr>
              <p:cNvPr id="9" name="Picture 14"/>
              <p:cNvPicPr>
                <a:picLocks noChangeAspect="1" noChangeArrowheads="1"/>
              </p:cNvPicPr>
              <p:nvPr/>
            </p:nvPicPr>
            <p:blipFill>
              <a:blip r:embed="rId4" cstate="print"/>
              <a:srcRect/>
              <a:stretch>
                <a:fillRect/>
              </a:stretch>
            </p:blipFill>
            <p:spPr bwMode="auto">
              <a:xfrm>
                <a:off x="768" y="816"/>
                <a:ext cx="192" cy="114"/>
              </a:xfrm>
              <a:prstGeom prst="rect">
                <a:avLst/>
              </a:prstGeom>
              <a:noFill/>
              <a:ln w="9525">
                <a:noFill/>
                <a:miter lim="800000"/>
                <a:headEnd/>
                <a:tailEnd/>
              </a:ln>
            </p:spPr>
          </p:pic>
          <p:pic>
            <p:nvPicPr>
              <p:cNvPr id="10" name="Picture 15"/>
              <p:cNvPicPr>
                <a:picLocks noChangeAspect="1" noChangeArrowheads="1"/>
              </p:cNvPicPr>
              <p:nvPr/>
            </p:nvPicPr>
            <p:blipFill>
              <a:blip r:embed="rId4" cstate="print"/>
              <a:srcRect/>
              <a:stretch>
                <a:fillRect/>
              </a:stretch>
            </p:blipFill>
            <p:spPr bwMode="auto">
              <a:xfrm>
                <a:off x="960" y="816"/>
                <a:ext cx="192" cy="114"/>
              </a:xfrm>
              <a:prstGeom prst="rect">
                <a:avLst/>
              </a:prstGeom>
              <a:noFill/>
              <a:ln w="9525">
                <a:noFill/>
                <a:miter lim="800000"/>
                <a:headEnd/>
                <a:tailEnd/>
              </a:ln>
            </p:spPr>
          </p:pic>
          <p:pic>
            <p:nvPicPr>
              <p:cNvPr id="11" name="Picture 16"/>
              <p:cNvPicPr>
                <a:picLocks noChangeAspect="1" noChangeArrowheads="1"/>
              </p:cNvPicPr>
              <p:nvPr/>
            </p:nvPicPr>
            <p:blipFill>
              <a:blip r:embed="rId4" cstate="print"/>
              <a:srcRect/>
              <a:stretch>
                <a:fillRect/>
              </a:stretch>
            </p:blipFill>
            <p:spPr bwMode="auto">
              <a:xfrm>
                <a:off x="1152" y="816"/>
                <a:ext cx="192" cy="114"/>
              </a:xfrm>
              <a:prstGeom prst="rect">
                <a:avLst/>
              </a:prstGeom>
              <a:noFill/>
              <a:ln w="9525">
                <a:noFill/>
                <a:miter lim="800000"/>
                <a:headEnd/>
                <a:tailEnd/>
              </a:ln>
            </p:spPr>
          </p:pic>
          <p:pic>
            <p:nvPicPr>
              <p:cNvPr id="12" name="Picture 17"/>
              <p:cNvPicPr>
                <a:picLocks noChangeAspect="1" noChangeArrowheads="1"/>
              </p:cNvPicPr>
              <p:nvPr/>
            </p:nvPicPr>
            <p:blipFill>
              <a:blip r:embed="rId4" cstate="print"/>
              <a:srcRect/>
              <a:stretch>
                <a:fillRect/>
              </a:stretch>
            </p:blipFill>
            <p:spPr bwMode="auto">
              <a:xfrm>
                <a:off x="1344" y="816"/>
                <a:ext cx="192" cy="114"/>
              </a:xfrm>
              <a:prstGeom prst="rect">
                <a:avLst/>
              </a:prstGeom>
              <a:noFill/>
              <a:ln w="9525">
                <a:noFill/>
                <a:miter lim="800000"/>
                <a:headEnd/>
                <a:tailEnd/>
              </a:ln>
            </p:spPr>
          </p:pic>
          <p:pic>
            <p:nvPicPr>
              <p:cNvPr id="13" name="Picture 18"/>
              <p:cNvPicPr>
                <a:picLocks noChangeAspect="1" noChangeArrowheads="1"/>
              </p:cNvPicPr>
              <p:nvPr/>
            </p:nvPicPr>
            <p:blipFill>
              <a:blip r:embed="rId4" cstate="print"/>
              <a:srcRect/>
              <a:stretch>
                <a:fillRect/>
              </a:stretch>
            </p:blipFill>
            <p:spPr bwMode="auto">
              <a:xfrm>
                <a:off x="1536" y="816"/>
                <a:ext cx="192" cy="114"/>
              </a:xfrm>
              <a:prstGeom prst="rect">
                <a:avLst/>
              </a:prstGeom>
              <a:noFill/>
              <a:ln w="9525">
                <a:noFill/>
                <a:miter lim="800000"/>
                <a:headEnd/>
                <a:tailEnd/>
              </a:ln>
            </p:spPr>
          </p:pic>
          <p:pic>
            <p:nvPicPr>
              <p:cNvPr id="14" name="Picture 19"/>
              <p:cNvPicPr>
                <a:picLocks noChangeAspect="1" noChangeArrowheads="1"/>
              </p:cNvPicPr>
              <p:nvPr/>
            </p:nvPicPr>
            <p:blipFill>
              <a:blip r:embed="rId4" cstate="print"/>
              <a:srcRect/>
              <a:stretch>
                <a:fillRect/>
              </a:stretch>
            </p:blipFill>
            <p:spPr bwMode="auto">
              <a:xfrm>
                <a:off x="1728" y="816"/>
                <a:ext cx="192" cy="114"/>
              </a:xfrm>
              <a:prstGeom prst="rect">
                <a:avLst/>
              </a:prstGeom>
              <a:noFill/>
              <a:ln w="9525">
                <a:noFill/>
                <a:miter lim="800000"/>
                <a:headEnd/>
                <a:tailEnd/>
              </a:ln>
            </p:spPr>
          </p:pic>
          <p:pic>
            <p:nvPicPr>
              <p:cNvPr id="15" name="Picture 20"/>
              <p:cNvPicPr>
                <a:picLocks noChangeAspect="1" noChangeArrowheads="1"/>
              </p:cNvPicPr>
              <p:nvPr/>
            </p:nvPicPr>
            <p:blipFill>
              <a:blip r:embed="rId4" cstate="print"/>
              <a:srcRect/>
              <a:stretch>
                <a:fillRect/>
              </a:stretch>
            </p:blipFill>
            <p:spPr bwMode="auto">
              <a:xfrm>
                <a:off x="1920" y="816"/>
                <a:ext cx="192" cy="114"/>
              </a:xfrm>
              <a:prstGeom prst="rect">
                <a:avLst/>
              </a:prstGeom>
              <a:noFill/>
              <a:ln w="9525">
                <a:noFill/>
                <a:miter lim="800000"/>
                <a:headEnd/>
                <a:tailEnd/>
              </a:ln>
            </p:spPr>
          </p:pic>
          <p:pic>
            <p:nvPicPr>
              <p:cNvPr id="16" name="Picture 21"/>
              <p:cNvPicPr>
                <a:picLocks noChangeAspect="1" noChangeArrowheads="1"/>
              </p:cNvPicPr>
              <p:nvPr/>
            </p:nvPicPr>
            <p:blipFill>
              <a:blip r:embed="rId4" cstate="print"/>
              <a:srcRect/>
              <a:stretch>
                <a:fillRect/>
              </a:stretch>
            </p:blipFill>
            <p:spPr bwMode="auto">
              <a:xfrm>
                <a:off x="2112" y="816"/>
                <a:ext cx="192" cy="114"/>
              </a:xfrm>
              <a:prstGeom prst="rect">
                <a:avLst/>
              </a:prstGeom>
              <a:noFill/>
              <a:ln w="9525">
                <a:noFill/>
                <a:miter lim="800000"/>
                <a:headEnd/>
                <a:tailEnd/>
              </a:ln>
            </p:spPr>
          </p:pic>
          <p:pic>
            <p:nvPicPr>
              <p:cNvPr id="17" name="Picture 22"/>
              <p:cNvPicPr>
                <a:picLocks noChangeAspect="1" noChangeArrowheads="1"/>
              </p:cNvPicPr>
              <p:nvPr/>
            </p:nvPicPr>
            <p:blipFill>
              <a:blip r:embed="rId4" cstate="print"/>
              <a:srcRect/>
              <a:stretch>
                <a:fillRect/>
              </a:stretch>
            </p:blipFill>
            <p:spPr bwMode="auto">
              <a:xfrm>
                <a:off x="2304" y="816"/>
                <a:ext cx="192" cy="114"/>
              </a:xfrm>
              <a:prstGeom prst="rect">
                <a:avLst/>
              </a:prstGeom>
              <a:noFill/>
              <a:ln w="9525">
                <a:noFill/>
                <a:miter lim="800000"/>
                <a:headEnd/>
                <a:tailEnd/>
              </a:ln>
            </p:spPr>
          </p:pic>
          <p:pic>
            <p:nvPicPr>
              <p:cNvPr id="18" name="Picture 23"/>
              <p:cNvPicPr>
                <a:picLocks noChangeAspect="1" noChangeArrowheads="1"/>
              </p:cNvPicPr>
              <p:nvPr/>
            </p:nvPicPr>
            <p:blipFill>
              <a:blip r:embed="rId4" cstate="print"/>
              <a:srcRect/>
              <a:stretch>
                <a:fillRect/>
              </a:stretch>
            </p:blipFill>
            <p:spPr bwMode="auto">
              <a:xfrm>
                <a:off x="2496" y="816"/>
                <a:ext cx="192" cy="114"/>
              </a:xfrm>
              <a:prstGeom prst="rect">
                <a:avLst/>
              </a:prstGeom>
              <a:noFill/>
              <a:ln w="9525">
                <a:noFill/>
                <a:miter lim="800000"/>
                <a:headEnd/>
                <a:tailEnd/>
              </a:ln>
            </p:spPr>
          </p:pic>
          <p:pic>
            <p:nvPicPr>
              <p:cNvPr id="19" name="Picture 24"/>
              <p:cNvPicPr>
                <a:picLocks noChangeAspect="1" noChangeArrowheads="1"/>
              </p:cNvPicPr>
              <p:nvPr/>
            </p:nvPicPr>
            <p:blipFill>
              <a:blip r:embed="rId4" cstate="print"/>
              <a:srcRect/>
              <a:stretch>
                <a:fillRect/>
              </a:stretch>
            </p:blipFill>
            <p:spPr bwMode="auto">
              <a:xfrm>
                <a:off x="2688" y="816"/>
                <a:ext cx="192" cy="114"/>
              </a:xfrm>
              <a:prstGeom prst="rect">
                <a:avLst/>
              </a:prstGeom>
              <a:noFill/>
              <a:ln w="9525">
                <a:noFill/>
                <a:miter lim="800000"/>
                <a:headEnd/>
                <a:tailEnd/>
              </a:ln>
            </p:spPr>
          </p:pic>
          <p:pic>
            <p:nvPicPr>
              <p:cNvPr id="20" name="Picture 25"/>
              <p:cNvPicPr>
                <a:picLocks noChangeAspect="1" noChangeArrowheads="1"/>
              </p:cNvPicPr>
              <p:nvPr/>
            </p:nvPicPr>
            <p:blipFill>
              <a:blip r:embed="rId4" cstate="print"/>
              <a:srcRect/>
              <a:stretch>
                <a:fillRect/>
              </a:stretch>
            </p:blipFill>
            <p:spPr bwMode="auto">
              <a:xfrm>
                <a:off x="2880" y="816"/>
                <a:ext cx="192" cy="114"/>
              </a:xfrm>
              <a:prstGeom prst="rect">
                <a:avLst/>
              </a:prstGeom>
              <a:noFill/>
              <a:ln w="9525">
                <a:noFill/>
                <a:miter lim="800000"/>
                <a:headEnd/>
                <a:tailEnd/>
              </a:ln>
            </p:spPr>
          </p:pic>
          <p:pic>
            <p:nvPicPr>
              <p:cNvPr id="21" name="Picture 26"/>
              <p:cNvPicPr>
                <a:picLocks noChangeAspect="1" noChangeArrowheads="1"/>
              </p:cNvPicPr>
              <p:nvPr/>
            </p:nvPicPr>
            <p:blipFill>
              <a:blip r:embed="rId4" cstate="print"/>
              <a:srcRect/>
              <a:stretch>
                <a:fillRect/>
              </a:stretch>
            </p:blipFill>
            <p:spPr bwMode="auto">
              <a:xfrm>
                <a:off x="3072" y="816"/>
                <a:ext cx="192" cy="114"/>
              </a:xfrm>
              <a:prstGeom prst="rect">
                <a:avLst/>
              </a:prstGeom>
              <a:noFill/>
              <a:ln w="9525">
                <a:noFill/>
                <a:miter lim="800000"/>
                <a:headEnd/>
                <a:tailEnd/>
              </a:ln>
            </p:spPr>
          </p:pic>
          <p:pic>
            <p:nvPicPr>
              <p:cNvPr id="22" name="Picture 27"/>
              <p:cNvPicPr>
                <a:picLocks noChangeAspect="1" noChangeArrowheads="1"/>
              </p:cNvPicPr>
              <p:nvPr/>
            </p:nvPicPr>
            <p:blipFill>
              <a:blip r:embed="rId4" cstate="print"/>
              <a:srcRect/>
              <a:stretch>
                <a:fillRect/>
              </a:stretch>
            </p:blipFill>
            <p:spPr bwMode="auto">
              <a:xfrm>
                <a:off x="3264" y="816"/>
                <a:ext cx="192" cy="114"/>
              </a:xfrm>
              <a:prstGeom prst="rect">
                <a:avLst/>
              </a:prstGeom>
              <a:noFill/>
              <a:ln w="9525">
                <a:noFill/>
                <a:miter lim="800000"/>
                <a:headEnd/>
                <a:tailEnd/>
              </a:ln>
            </p:spPr>
          </p:pic>
          <p:pic>
            <p:nvPicPr>
              <p:cNvPr id="23" name="Picture 28"/>
              <p:cNvPicPr>
                <a:picLocks noChangeAspect="1" noChangeArrowheads="1"/>
              </p:cNvPicPr>
              <p:nvPr/>
            </p:nvPicPr>
            <p:blipFill>
              <a:blip r:embed="rId4" cstate="print"/>
              <a:srcRect/>
              <a:stretch>
                <a:fillRect/>
              </a:stretch>
            </p:blipFill>
            <p:spPr bwMode="auto">
              <a:xfrm>
                <a:off x="3456" y="816"/>
                <a:ext cx="192" cy="114"/>
              </a:xfrm>
              <a:prstGeom prst="rect">
                <a:avLst/>
              </a:prstGeom>
              <a:noFill/>
              <a:ln w="9525">
                <a:noFill/>
                <a:miter lim="800000"/>
                <a:headEnd/>
                <a:tailEnd/>
              </a:ln>
            </p:spPr>
          </p:pic>
          <p:pic>
            <p:nvPicPr>
              <p:cNvPr id="24" name="Picture 29"/>
              <p:cNvPicPr>
                <a:picLocks noChangeAspect="1" noChangeArrowheads="1"/>
              </p:cNvPicPr>
              <p:nvPr/>
            </p:nvPicPr>
            <p:blipFill>
              <a:blip r:embed="rId4" cstate="print"/>
              <a:srcRect/>
              <a:stretch>
                <a:fillRect/>
              </a:stretch>
            </p:blipFill>
            <p:spPr bwMode="auto">
              <a:xfrm>
                <a:off x="3648" y="816"/>
                <a:ext cx="192" cy="114"/>
              </a:xfrm>
              <a:prstGeom prst="rect">
                <a:avLst/>
              </a:prstGeom>
              <a:noFill/>
              <a:ln w="9525">
                <a:noFill/>
                <a:miter lim="800000"/>
                <a:headEnd/>
                <a:tailEnd/>
              </a:ln>
            </p:spPr>
          </p:pic>
          <p:pic>
            <p:nvPicPr>
              <p:cNvPr id="25" name="Picture 30"/>
              <p:cNvPicPr>
                <a:picLocks noChangeAspect="1" noChangeArrowheads="1"/>
              </p:cNvPicPr>
              <p:nvPr/>
            </p:nvPicPr>
            <p:blipFill>
              <a:blip r:embed="rId4" cstate="print"/>
              <a:srcRect/>
              <a:stretch>
                <a:fillRect/>
              </a:stretch>
            </p:blipFill>
            <p:spPr bwMode="auto">
              <a:xfrm>
                <a:off x="3840" y="816"/>
                <a:ext cx="192" cy="114"/>
              </a:xfrm>
              <a:prstGeom prst="rect">
                <a:avLst/>
              </a:prstGeom>
              <a:noFill/>
              <a:ln w="9525">
                <a:noFill/>
                <a:miter lim="800000"/>
                <a:headEnd/>
                <a:tailEnd/>
              </a:ln>
            </p:spPr>
          </p:pic>
          <p:pic>
            <p:nvPicPr>
              <p:cNvPr id="26" name="Picture 31"/>
              <p:cNvPicPr>
                <a:picLocks noChangeAspect="1" noChangeArrowheads="1"/>
              </p:cNvPicPr>
              <p:nvPr/>
            </p:nvPicPr>
            <p:blipFill>
              <a:blip r:embed="rId4" cstate="print"/>
              <a:srcRect/>
              <a:stretch>
                <a:fillRect/>
              </a:stretch>
            </p:blipFill>
            <p:spPr bwMode="auto">
              <a:xfrm>
                <a:off x="4032" y="816"/>
                <a:ext cx="192" cy="114"/>
              </a:xfrm>
              <a:prstGeom prst="rect">
                <a:avLst/>
              </a:prstGeom>
              <a:noFill/>
              <a:ln w="9525">
                <a:noFill/>
                <a:miter lim="800000"/>
                <a:headEnd/>
                <a:tailEnd/>
              </a:ln>
            </p:spPr>
          </p:pic>
          <p:pic>
            <p:nvPicPr>
              <p:cNvPr id="27" name="Picture 32"/>
              <p:cNvPicPr>
                <a:picLocks noChangeAspect="1" noChangeArrowheads="1"/>
              </p:cNvPicPr>
              <p:nvPr/>
            </p:nvPicPr>
            <p:blipFill>
              <a:blip r:embed="rId4" cstate="print"/>
              <a:srcRect/>
              <a:stretch>
                <a:fillRect/>
              </a:stretch>
            </p:blipFill>
            <p:spPr bwMode="auto">
              <a:xfrm>
                <a:off x="4224" y="816"/>
                <a:ext cx="192" cy="114"/>
              </a:xfrm>
              <a:prstGeom prst="rect">
                <a:avLst/>
              </a:prstGeom>
              <a:noFill/>
              <a:ln w="9525">
                <a:noFill/>
                <a:miter lim="800000"/>
                <a:headEnd/>
                <a:tailEnd/>
              </a:ln>
            </p:spPr>
          </p:pic>
          <p:pic>
            <p:nvPicPr>
              <p:cNvPr id="28" name="Picture 33"/>
              <p:cNvPicPr>
                <a:picLocks noChangeAspect="1" noChangeArrowheads="1"/>
              </p:cNvPicPr>
              <p:nvPr/>
            </p:nvPicPr>
            <p:blipFill>
              <a:blip r:embed="rId4" cstate="print"/>
              <a:srcRect/>
              <a:stretch>
                <a:fillRect/>
              </a:stretch>
            </p:blipFill>
            <p:spPr bwMode="auto">
              <a:xfrm>
                <a:off x="4416" y="816"/>
                <a:ext cx="192" cy="114"/>
              </a:xfrm>
              <a:prstGeom prst="rect">
                <a:avLst/>
              </a:prstGeom>
              <a:noFill/>
              <a:ln w="9525">
                <a:noFill/>
                <a:miter lim="800000"/>
                <a:headEnd/>
                <a:tailEnd/>
              </a:ln>
            </p:spPr>
          </p:pic>
          <p:pic>
            <p:nvPicPr>
              <p:cNvPr id="29" name="Picture 34"/>
              <p:cNvPicPr>
                <a:picLocks noChangeAspect="1" noChangeArrowheads="1"/>
              </p:cNvPicPr>
              <p:nvPr/>
            </p:nvPicPr>
            <p:blipFill>
              <a:blip r:embed="rId4" cstate="print"/>
              <a:srcRect/>
              <a:stretch>
                <a:fillRect/>
              </a:stretch>
            </p:blipFill>
            <p:spPr bwMode="auto">
              <a:xfrm>
                <a:off x="4608" y="816"/>
                <a:ext cx="192" cy="114"/>
              </a:xfrm>
              <a:prstGeom prst="rect">
                <a:avLst/>
              </a:prstGeom>
              <a:noFill/>
              <a:ln w="9525">
                <a:noFill/>
                <a:miter lim="800000"/>
                <a:headEnd/>
                <a:tailEnd/>
              </a:ln>
            </p:spPr>
          </p:pic>
          <p:pic>
            <p:nvPicPr>
              <p:cNvPr id="30" name="Picture 35"/>
              <p:cNvPicPr>
                <a:picLocks noChangeAspect="1" noChangeArrowheads="1"/>
              </p:cNvPicPr>
              <p:nvPr/>
            </p:nvPicPr>
            <p:blipFill>
              <a:blip r:embed="rId4" cstate="print"/>
              <a:srcRect/>
              <a:stretch>
                <a:fillRect/>
              </a:stretch>
            </p:blipFill>
            <p:spPr bwMode="auto">
              <a:xfrm>
                <a:off x="4800" y="816"/>
                <a:ext cx="192" cy="114"/>
              </a:xfrm>
              <a:prstGeom prst="rect">
                <a:avLst/>
              </a:prstGeom>
              <a:noFill/>
              <a:ln w="9525">
                <a:noFill/>
                <a:miter lim="800000"/>
                <a:headEnd/>
                <a:tailEnd/>
              </a:ln>
            </p:spPr>
          </p:pic>
          <p:pic>
            <p:nvPicPr>
              <p:cNvPr id="31" name="Picture 36"/>
              <p:cNvPicPr>
                <a:picLocks noChangeAspect="1" noChangeArrowheads="1"/>
              </p:cNvPicPr>
              <p:nvPr/>
            </p:nvPicPr>
            <p:blipFill>
              <a:blip r:embed="rId4" cstate="print"/>
              <a:srcRect/>
              <a:stretch>
                <a:fillRect/>
              </a:stretch>
            </p:blipFill>
            <p:spPr bwMode="auto">
              <a:xfrm>
                <a:off x="4992" y="816"/>
                <a:ext cx="192" cy="114"/>
              </a:xfrm>
              <a:prstGeom prst="rect">
                <a:avLst/>
              </a:prstGeom>
              <a:noFill/>
              <a:ln w="9525">
                <a:noFill/>
                <a:miter lim="800000"/>
                <a:headEnd/>
                <a:tailEnd/>
              </a:ln>
            </p:spPr>
          </p:pic>
          <p:pic>
            <p:nvPicPr>
              <p:cNvPr id="32" name="Picture 37"/>
              <p:cNvPicPr>
                <a:picLocks noChangeAspect="1" noChangeArrowheads="1"/>
              </p:cNvPicPr>
              <p:nvPr/>
            </p:nvPicPr>
            <p:blipFill>
              <a:blip r:embed="rId4" cstate="print"/>
              <a:srcRect/>
              <a:stretch>
                <a:fillRect/>
              </a:stretch>
            </p:blipFill>
            <p:spPr bwMode="auto">
              <a:xfrm>
                <a:off x="5184" y="816"/>
                <a:ext cx="192" cy="114"/>
              </a:xfrm>
              <a:prstGeom prst="rect">
                <a:avLst/>
              </a:prstGeom>
              <a:noFill/>
              <a:ln w="9525">
                <a:noFill/>
                <a:miter lim="800000"/>
                <a:headEnd/>
                <a:tailEnd/>
              </a:ln>
            </p:spPr>
          </p:pic>
          <p:pic>
            <p:nvPicPr>
              <p:cNvPr id="33" name="Picture 38"/>
              <p:cNvPicPr>
                <a:picLocks noChangeAspect="1" noChangeArrowheads="1"/>
              </p:cNvPicPr>
              <p:nvPr/>
            </p:nvPicPr>
            <p:blipFill>
              <a:blip r:embed="rId4" cstate="print"/>
              <a:srcRect/>
              <a:stretch>
                <a:fillRect/>
              </a:stretch>
            </p:blipFill>
            <p:spPr bwMode="auto">
              <a:xfrm>
                <a:off x="5376" y="816"/>
                <a:ext cx="192" cy="114"/>
              </a:xfrm>
              <a:prstGeom prst="rect">
                <a:avLst/>
              </a:prstGeom>
              <a:noFill/>
              <a:ln w="9525">
                <a:noFill/>
                <a:miter lim="800000"/>
                <a:headEnd/>
                <a:tailEnd/>
              </a:ln>
            </p:spPr>
          </p:pic>
          <p:pic>
            <p:nvPicPr>
              <p:cNvPr id="34" name="Picture 39"/>
              <p:cNvPicPr>
                <a:picLocks noChangeAspect="1" noChangeArrowheads="1"/>
              </p:cNvPicPr>
              <p:nvPr/>
            </p:nvPicPr>
            <p:blipFill>
              <a:blip r:embed="rId4" cstate="print"/>
              <a:srcRect/>
              <a:stretch>
                <a:fillRect/>
              </a:stretch>
            </p:blipFill>
            <p:spPr bwMode="auto">
              <a:xfrm>
                <a:off x="5568" y="816"/>
                <a:ext cx="192" cy="114"/>
              </a:xfrm>
              <a:prstGeom prst="rect">
                <a:avLst/>
              </a:prstGeom>
              <a:noFill/>
              <a:ln w="9525">
                <a:noFill/>
                <a:miter lim="800000"/>
                <a:headEnd/>
                <a:tailEnd/>
              </a:ln>
            </p:spPr>
          </p:pic>
        </p:grpSp>
      </p:grpSp>
      <p:sp>
        <p:nvSpPr>
          <p:cNvPr id="37" name="Rectangle 2"/>
          <p:cNvSpPr txBox="1">
            <a:spLocks noChangeArrowheads="1"/>
          </p:cNvSpPr>
          <p:nvPr/>
        </p:nvSpPr>
        <p:spPr bwMode="auto">
          <a:xfrm>
            <a:off x="1371600" y="76200"/>
            <a:ext cx="7315200" cy="1143000"/>
          </a:xfrm>
          <a:prstGeom prst="rect">
            <a:avLst/>
          </a:prstGeom>
          <a:noFill/>
          <a:ln w="9525">
            <a:noFill/>
            <a:miter lim="800000"/>
            <a:headEnd/>
            <a:tailEnd/>
          </a:ln>
        </p:spPr>
        <p:txBody>
          <a:bodyPr anchor="ctr"/>
          <a:lstStyle>
            <a:lvl1pPr algn="l">
              <a:defRPr/>
            </a:lvl1pPr>
          </a:lstStyle>
          <a:p>
            <a:pPr eaLnBrk="0" fontAlgn="base" hangingPunct="0">
              <a:spcBef>
                <a:spcPct val="0"/>
              </a:spcBef>
              <a:spcAft>
                <a:spcPct val="0"/>
              </a:spcAft>
              <a:defRPr/>
            </a:pPr>
            <a:r>
              <a:rPr lang="en-US" sz="4000" kern="0" dirty="0" smtClean="0">
                <a:solidFill>
                  <a:srgbClr val="990000"/>
                </a:solidFill>
                <a:latin typeface="Georgia" pitchFamily="18" charset="0"/>
              </a:rPr>
              <a:t>Click to edit Master title style</a:t>
            </a:r>
          </a:p>
        </p:txBody>
      </p:sp>
      <p:sp>
        <p:nvSpPr>
          <p:cNvPr id="38" name="Rectangle 5"/>
          <p:cNvSpPr>
            <a:spLocks noGrp="1" noChangeArrowheads="1"/>
          </p:cNvSpPr>
          <p:nvPr>
            <p:ph type="ftr" sz="quarter" idx="10"/>
          </p:nvPr>
        </p:nvSpPr>
        <p:spPr/>
        <p:txBody>
          <a:bodyPr/>
          <a:lstStyle>
            <a:lvl1pPr algn="ctr">
              <a:defRPr sz="1200">
                <a:solidFill>
                  <a:srgbClr val="800000"/>
                </a:solidFill>
                <a:latin typeface="Gill Sans MT" pitchFamily="34" charset="0"/>
              </a:defRPr>
            </a:lvl1pPr>
          </a:lstStyle>
          <a:p>
            <a:pPr>
              <a:defRPr/>
            </a:pPr>
            <a:r>
              <a:rPr lang="en-US"/>
              <a:t>Northwest Portland Area Indian Health Board</a:t>
            </a:r>
          </a:p>
        </p:txBody>
      </p:sp>
      <p:sp>
        <p:nvSpPr>
          <p:cNvPr id="39" name="Rectangle 38"/>
          <p:cNvSpPr>
            <a:spLocks noGrp="1" noChangeArrowheads="1"/>
          </p:cNvSpPr>
          <p:nvPr>
            <p:ph type="dt" sz="half" idx="11"/>
          </p:nvPr>
        </p:nvSpPr>
        <p:spPr/>
        <p:txBody>
          <a:bodyPr/>
          <a:lstStyle>
            <a:lvl1pPr>
              <a:defRPr sz="1200">
                <a:solidFill>
                  <a:srgbClr val="800000"/>
                </a:solidFill>
                <a:latin typeface="Gill Sans MT" pitchFamily="34" charset="0"/>
              </a:defRPr>
            </a:lvl1pPr>
          </a:lstStyle>
          <a:p>
            <a:pPr>
              <a:defRPr/>
            </a:pPr>
            <a:fld id="{0114F07D-EC0D-4C19-BBFF-6B696649EFB5}" type="datetime1">
              <a:rPr lang="en-US" smtClean="0"/>
              <a:t>10/8/17</a:t>
            </a:fld>
            <a:endParaRPr lang="en-US" dirty="0"/>
          </a:p>
        </p:txBody>
      </p:sp>
      <p:sp>
        <p:nvSpPr>
          <p:cNvPr id="40" name="Rectangle 6"/>
          <p:cNvSpPr>
            <a:spLocks noGrp="1" noChangeArrowheads="1"/>
          </p:cNvSpPr>
          <p:nvPr>
            <p:ph type="sldNum" sz="quarter" idx="12"/>
          </p:nvPr>
        </p:nvSpPr>
        <p:spPr/>
        <p:txBody>
          <a:bodyPr/>
          <a:lstStyle>
            <a:lvl1pPr algn="r">
              <a:defRPr sz="1200">
                <a:solidFill>
                  <a:srgbClr val="800000"/>
                </a:solidFill>
                <a:latin typeface="Georgia" pitchFamily="18" charset="0"/>
              </a:defRPr>
            </a:lvl1pPr>
          </a:lstStyle>
          <a:p>
            <a:pPr>
              <a:defRPr/>
            </a:pPr>
            <a:fld id="{9C7D06AE-20E0-49C7-9537-E8A2F28FCB5F}" type="slidenum">
              <a:rPr lang="en-US"/>
              <a:pPr>
                <a:defRPr/>
              </a:pPr>
              <a:t>‹#›</a:t>
            </a:fld>
            <a:endParaRPr lang="en-US"/>
          </a:p>
        </p:txBody>
      </p:sp>
    </p:spTree>
    <p:extLst>
      <p:ext uri="{BB962C8B-B14F-4D97-AF65-F5344CB8AC3E}">
        <p14:creationId xmlns:p14="http://schemas.microsoft.com/office/powerpoint/2010/main" val="23146931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685800"/>
            <a:ext cx="3505200" cy="5562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grpSp>
        <p:nvGrpSpPr>
          <p:cNvPr id="6" name="Group 38"/>
          <p:cNvGrpSpPr>
            <a:grpSpLocks/>
          </p:cNvGrpSpPr>
          <p:nvPr/>
        </p:nvGrpSpPr>
        <p:grpSpPr bwMode="auto">
          <a:xfrm>
            <a:off x="0" y="0"/>
            <a:ext cx="9144000" cy="609600"/>
            <a:chOff x="0" y="0"/>
            <a:chExt cx="9144000" cy="609600"/>
          </a:xfrm>
        </p:grpSpPr>
        <p:sp>
          <p:nvSpPr>
            <p:cNvPr id="7" name="Rectangle 7"/>
            <p:cNvSpPr>
              <a:spLocks noChangeArrowheads="1"/>
            </p:cNvSpPr>
            <p:nvPr/>
          </p:nvSpPr>
          <p:spPr bwMode="auto">
            <a:xfrm>
              <a:off x="0" y="0"/>
              <a:ext cx="9144000" cy="609600"/>
            </a:xfrm>
            <a:prstGeom prst="rect">
              <a:avLst/>
            </a:prstGeom>
            <a:solidFill>
              <a:srgbClr val="FFFFCC"/>
            </a:solidFill>
            <a:ln w="9525">
              <a:noFill/>
              <a:miter lim="800000"/>
              <a:headEnd/>
              <a:tailEnd/>
            </a:ln>
            <a:effectLst/>
          </p:spPr>
          <p:txBody>
            <a:bodyPr wrap="none" anchor="ctr"/>
            <a:lstStyle/>
            <a:p>
              <a:pPr fontAlgn="base">
                <a:spcBef>
                  <a:spcPct val="0"/>
                </a:spcBef>
                <a:spcAft>
                  <a:spcPct val="0"/>
                </a:spcAft>
                <a:defRPr/>
              </a:pPr>
              <a:endParaRPr lang="en-US" sz="2400">
                <a:solidFill>
                  <a:prstClr val="black"/>
                </a:solidFill>
                <a:latin typeface="Times New Roman" pitchFamily="18" charset="0"/>
              </a:endParaRPr>
            </a:p>
          </p:txBody>
        </p:sp>
        <p:pic>
          <p:nvPicPr>
            <p:cNvPr id="8" name="Picture 8" descr="NPAIHBtransparentTEAL"/>
            <p:cNvPicPr>
              <a:picLocks noChangeAspect="1" noChangeArrowheads="1"/>
            </p:cNvPicPr>
            <p:nvPr/>
          </p:nvPicPr>
          <p:blipFill>
            <a:blip r:embed="rId2" cstate="print"/>
            <a:srcRect/>
            <a:stretch>
              <a:fillRect/>
            </a:stretch>
          </p:blipFill>
          <p:spPr bwMode="auto">
            <a:xfrm>
              <a:off x="0" y="0"/>
              <a:ext cx="685800" cy="575072"/>
            </a:xfrm>
            <a:prstGeom prst="rect">
              <a:avLst/>
            </a:prstGeom>
            <a:noFill/>
            <a:ln w="9525">
              <a:noFill/>
              <a:miter lim="800000"/>
              <a:headEnd/>
              <a:tailEnd/>
            </a:ln>
          </p:spPr>
        </p:pic>
      </p:grpSp>
      <p:grpSp>
        <p:nvGrpSpPr>
          <p:cNvPr id="9" name="Group 40"/>
          <p:cNvGrpSpPr>
            <a:grpSpLocks/>
          </p:cNvGrpSpPr>
          <p:nvPr/>
        </p:nvGrpSpPr>
        <p:grpSpPr bwMode="auto">
          <a:xfrm>
            <a:off x="0" y="533400"/>
            <a:ext cx="9144000" cy="180975"/>
            <a:chOff x="0" y="816"/>
            <a:chExt cx="5760" cy="114"/>
          </a:xfrm>
        </p:grpSpPr>
        <p:pic>
          <p:nvPicPr>
            <p:cNvPr id="10" name="Picture 10"/>
            <p:cNvPicPr>
              <a:picLocks noChangeAspect="1" noChangeArrowheads="1"/>
            </p:cNvPicPr>
            <p:nvPr/>
          </p:nvPicPr>
          <p:blipFill>
            <a:blip r:embed="rId3" cstate="print"/>
            <a:srcRect/>
            <a:stretch>
              <a:fillRect/>
            </a:stretch>
          </p:blipFill>
          <p:spPr bwMode="auto">
            <a:xfrm>
              <a:off x="0" y="816"/>
              <a:ext cx="192" cy="114"/>
            </a:xfrm>
            <a:prstGeom prst="rect">
              <a:avLst/>
            </a:prstGeom>
            <a:noFill/>
            <a:ln w="9525">
              <a:noFill/>
              <a:miter lim="800000"/>
              <a:headEnd/>
              <a:tailEnd/>
            </a:ln>
          </p:spPr>
        </p:pic>
        <p:pic>
          <p:nvPicPr>
            <p:cNvPr id="11" name="Picture 11"/>
            <p:cNvPicPr>
              <a:picLocks noChangeAspect="1" noChangeArrowheads="1"/>
            </p:cNvPicPr>
            <p:nvPr/>
          </p:nvPicPr>
          <p:blipFill>
            <a:blip r:embed="rId4" cstate="print"/>
            <a:srcRect/>
            <a:stretch>
              <a:fillRect/>
            </a:stretch>
          </p:blipFill>
          <p:spPr bwMode="auto">
            <a:xfrm>
              <a:off x="192" y="816"/>
              <a:ext cx="192" cy="114"/>
            </a:xfrm>
            <a:prstGeom prst="rect">
              <a:avLst/>
            </a:prstGeom>
            <a:noFill/>
            <a:ln w="9525">
              <a:noFill/>
              <a:miter lim="800000"/>
              <a:headEnd/>
              <a:tailEnd/>
            </a:ln>
          </p:spPr>
        </p:pic>
        <p:pic>
          <p:nvPicPr>
            <p:cNvPr id="12" name="Picture 12"/>
            <p:cNvPicPr>
              <a:picLocks noChangeAspect="1" noChangeArrowheads="1"/>
            </p:cNvPicPr>
            <p:nvPr/>
          </p:nvPicPr>
          <p:blipFill>
            <a:blip r:embed="rId4" cstate="print"/>
            <a:srcRect/>
            <a:stretch>
              <a:fillRect/>
            </a:stretch>
          </p:blipFill>
          <p:spPr bwMode="auto">
            <a:xfrm>
              <a:off x="384" y="816"/>
              <a:ext cx="192" cy="114"/>
            </a:xfrm>
            <a:prstGeom prst="rect">
              <a:avLst/>
            </a:prstGeom>
            <a:noFill/>
            <a:ln w="9525">
              <a:noFill/>
              <a:miter lim="800000"/>
              <a:headEnd/>
              <a:tailEnd/>
            </a:ln>
          </p:spPr>
        </p:pic>
        <p:pic>
          <p:nvPicPr>
            <p:cNvPr id="13" name="Picture 13"/>
            <p:cNvPicPr>
              <a:picLocks noChangeAspect="1" noChangeArrowheads="1"/>
            </p:cNvPicPr>
            <p:nvPr/>
          </p:nvPicPr>
          <p:blipFill>
            <a:blip r:embed="rId4" cstate="print"/>
            <a:srcRect/>
            <a:stretch>
              <a:fillRect/>
            </a:stretch>
          </p:blipFill>
          <p:spPr bwMode="auto">
            <a:xfrm>
              <a:off x="576" y="816"/>
              <a:ext cx="192" cy="114"/>
            </a:xfrm>
            <a:prstGeom prst="rect">
              <a:avLst/>
            </a:prstGeom>
            <a:noFill/>
            <a:ln w="9525">
              <a:noFill/>
              <a:miter lim="800000"/>
              <a:headEnd/>
              <a:tailEnd/>
            </a:ln>
          </p:spPr>
        </p:pic>
        <p:pic>
          <p:nvPicPr>
            <p:cNvPr id="14" name="Picture 14"/>
            <p:cNvPicPr>
              <a:picLocks noChangeAspect="1" noChangeArrowheads="1"/>
            </p:cNvPicPr>
            <p:nvPr/>
          </p:nvPicPr>
          <p:blipFill>
            <a:blip r:embed="rId4" cstate="print"/>
            <a:srcRect/>
            <a:stretch>
              <a:fillRect/>
            </a:stretch>
          </p:blipFill>
          <p:spPr bwMode="auto">
            <a:xfrm>
              <a:off x="768" y="816"/>
              <a:ext cx="192" cy="114"/>
            </a:xfrm>
            <a:prstGeom prst="rect">
              <a:avLst/>
            </a:prstGeom>
            <a:noFill/>
            <a:ln w="9525">
              <a:noFill/>
              <a:miter lim="800000"/>
              <a:headEnd/>
              <a:tailEnd/>
            </a:ln>
          </p:spPr>
        </p:pic>
        <p:pic>
          <p:nvPicPr>
            <p:cNvPr id="15" name="Picture 15"/>
            <p:cNvPicPr>
              <a:picLocks noChangeAspect="1" noChangeArrowheads="1"/>
            </p:cNvPicPr>
            <p:nvPr/>
          </p:nvPicPr>
          <p:blipFill>
            <a:blip r:embed="rId4" cstate="print"/>
            <a:srcRect/>
            <a:stretch>
              <a:fillRect/>
            </a:stretch>
          </p:blipFill>
          <p:spPr bwMode="auto">
            <a:xfrm>
              <a:off x="960" y="816"/>
              <a:ext cx="192" cy="114"/>
            </a:xfrm>
            <a:prstGeom prst="rect">
              <a:avLst/>
            </a:prstGeom>
            <a:noFill/>
            <a:ln w="9525">
              <a:noFill/>
              <a:miter lim="800000"/>
              <a:headEnd/>
              <a:tailEnd/>
            </a:ln>
          </p:spPr>
        </p:pic>
        <p:pic>
          <p:nvPicPr>
            <p:cNvPr id="16" name="Picture 16"/>
            <p:cNvPicPr>
              <a:picLocks noChangeAspect="1" noChangeArrowheads="1"/>
            </p:cNvPicPr>
            <p:nvPr/>
          </p:nvPicPr>
          <p:blipFill>
            <a:blip r:embed="rId4" cstate="print"/>
            <a:srcRect/>
            <a:stretch>
              <a:fillRect/>
            </a:stretch>
          </p:blipFill>
          <p:spPr bwMode="auto">
            <a:xfrm>
              <a:off x="1152" y="816"/>
              <a:ext cx="192" cy="114"/>
            </a:xfrm>
            <a:prstGeom prst="rect">
              <a:avLst/>
            </a:prstGeom>
            <a:noFill/>
            <a:ln w="9525">
              <a:noFill/>
              <a:miter lim="800000"/>
              <a:headEnd/>
              <a:tailEnd/>
            </a:ln>
          </p:spPr>
        </p:pic>
        <p:pic>
          <p:nvPicPr>
            <p:cNvPr id="17" name="Picture 17"/>
            <p:cNvPicPr>
              <a:picLocks noChangeAspect="1" noChangeArrowheads="1"/>
            </p:cNvPicPr>
            <p:nvPr/>
          </p:nvPicPr>
          <p:blipFill>
            <a:blip r:embed="rId4" cstate="print"/>
            <a:srcRect/>
            <a:stretch>
              <a:fillRect/>
            </a:stretch>
          </p:blipFill>
          <p:spPr bwMode="auto">
            <a:xfrm>
              <a:off x="1344" y="816"/>
              <a:ext cx="192" cy="114"/>
            </a:xfrm>
            <a:prstGeom prst="rect">
              <a:avLst/>
            </a:prstGeom>
            <a:noFill/>
            <a:ln w="9525">
              <a:noFill/>
              <a:miter lim="800000"/>
              <a:headEnd/>
              <a:tailEnd/>
            </a:ln>
          </p:spPr>
        </p:pic>
        <p:pic>
          <p:nvPicPr>
            <p:cNvPr id="18" name="Picture 18"/>
            <p:cNvPicPr>
              <a:picLocks noChangeAspect="1" noChangeArrowheads="1"/>
            </p:cNvPicPr>
            <p:nvPr/>
          </p:nvPicPr>
          <p:blipFill>
            <a:blip r:embed="rId4" cstate="print"/>
            <a:srcRect/>
            <a:stretch>
              <a:fillRect/>
            </a:stretch>
          </p:blipFill>
          <p:spPr bwMode="auto">
            <a:xfrm>
              <a:off x="1536" y="816"/>
              <a:ext cx="192" cy="114"/>
            </a:xfrm>
            <a:prstGeom prst="rect">
              <a:avLst/>
            </a:prstGeom>
            <a:noFill/>
            <a:ln w="9525">
              <a:noFill/>
              <a:miter lim="800000"/>
              <a:headEnd/>
              <a:tailEnd/>
            </a:ln>
          </p:spPr>
        </p:pic>
        <p:pic>
          <p:nvPicPr>
            <p:cNvPr id="19" name="Picture 19"/>
            <p:cNvPicPr>
              <a:picLocks noChangeAspect="1" noChangeArrowheads="1"/>
            </p:cNvPicPr>
            <p:nvPr/>
          </p:nvPicPr>
          <p:blipFill>
            <a:blip r:embed="rId4" cstate="print"/>
            <a:srcRect/>
            <a:stretch>
              <a:fillRect/>
            </a:stretch>
          </p:blipFill>
          <p:spPr bwMode="auto">
            <a:xfrm>
              <a:off x="1728" y="816"/>
              <a:ext cx="192" cy="114"/>
            </a:xfrm>
            <a:prstGeom prst="rect">
              <a:avLst/>
            </a:prstGeom>
            <a:noFill/>
            <a:ln w="9525">
              <a:noFill/>
              <a:miter lim="800000"/>
              <a:headEnd/>
              <a:tailEnd/>
            </a:ln>
          </p:spPr>
        </p:pic>
        <p:pic>
          <p:nvPicPr>
            <p:cNvPr id="20" name="Picture 20"/>
            <p:cNvPicPr>
              <a:picLocks noChangeAspect="1" noChangeArrowheads="1"/>
            </p:cNvPicPr>
            <p:nvPr/>
          </p:nvPicPr>
          <p:blipFill>
            <a:blip r:embed="rId4" cstate="print"/>
            <a:srcRect/>
            <a:stretch>
              <a:fillRect/>
            </a:stretch>
          </p:blipFill>
          <p:spPr bwMode="auto">
            <a:xfrm>
              <a:off x="1920" y="816"/>
              <a:ext cx="192" cy="114"/>
            </a:xfrm>
            <a:prstGeom prst="rect">
              <a:avLst/>
            </a:prstGeom>
            <a:noFill/>
            <a:ln w="9525">
              <a:noFill/>
              <a:miter lim="800000"/>
              <a:headEnd/>
              <a:tailEnd/>
            </a:ln>
          </p:spPr>
        </p:pic>
        <p:pic>
          <p:nvPicPr>
            <p:cNvPr id="21" name="Picture 21"/>
            <p:cNvPicPr>
              <a:picLocks noChangeAspect="1" noChangeArrowheads="1"/>
            </p:cNvPicPr>
            <p:nvPr/>
          </p:nvPicPr>
          <p:blipFill>
            <a:blip r:embed="rId4" cstate="print"/>
            <a:srcRect/>
            <a:stretch>
              <a:fillRect/>
            </a:stretch>
          </p:blipFill>
          <p:spPr bwMode="auto">
            <a:xfrm>
              <a:off x="2112" y="816"/>
              <a:ext cx="192" cy="114"/>
            </a:xfrm>
            <a:prstGeom prst="rect">
              <a:avLst/>
            </a:prstGeom>
            <a:noFill/>
            <a:ln w="9525">
              <a:noFill/>
              <a:miter lim="800000"/>
              <a:headEnd/>
              <a:tailEnd/>
            </a:ln>
          </p:spPr>
        </p:pic>
        <p:pic>
          <p:nvPicPr>
            <p:cNvPr id="22" name="Picture 22"/>
            <p:cNvPicPr>
              <a:picLocks noChangeAspect="1" noChangeArrowheads="1"/>
            </p:cNvPicPr>
            <p:nvPr/>
          </p:nvPicPr>
          <p:blipFill>
            <a:blip r:embed="rId4" cstate="print"/>
            <a:srcRect/>
            <a:stretch>
              <a:fillRect/>
            </a:stretch>
          </p:blipFill>
          <p:spPr bwMode="auto">
            <a:xfrm>
              <a:off x="2304" y="816"/>
              <a:ext cx="192" cy="114"/>
            </a:xfrm>
            <a:prstGeom prst="rect">
              <a:avLst/>
            </a:prstGeom>
            <a:noFill/>
            <a:ln w="9525">
              <a:noFill/>
              <a:miter lim="800000"/>
              <a:headEnd/>
              <a:tailEnd/>
            </a:ln>
          </p:spPr>
        </p:pic>
        <p:pic>
          <p:nvPicPr>
            <p:cNvPr id="23" name="Picture 23"/>
            <p:cNvPicPr>
              <a:picLocks noChangeAspect="1" noChangeArrowheads="1"/>
            </p:cNvPicPr>
            <p:nvPr/>
          </p:nvPicPr>
          <p:blipFill>
            <a:blip r:embed="rId4" cstate="print"/>
            <a:srcRect/>
            <a:stretch>
              <a:fillRect/>
            </a:stretch>
          </p:blipFill>
          <p:spPr bwMode="auto">
            <a:xfrm>
              <a:off x="2496" y="816"/>
              <a:ext cx="192" cy="114"/>
            </a:xfrm>
            <a:prstGeom prst="rect">
              <a:avLst/>
            </a:prstGeom>
            <a:noFill/>
            <a:ln w="9525">
              <a:noFill/>
              <a:miter lim="800000"/>
              <a:headEnd/>
              <a:tailEnd/>
            </a:ln>
          </p:spPr>
        </p:pic>
        <p:pic>
          <p:nvPicPr>
            <p:cNvPr id="24" name="Picture 24"/>
            <p:cNvPicPr>
              <a:picLocks noChangeAspect="1" noChangeArrowheads="1"/>
            </p:cNvPicPr>
            <p:nvPr/>
          </p:nvPicPr>
          <p:blipFill>
            <a:blip r:embed="rId4" cstate="print"/>
            <a:srcRect/>
            <a:stretch>
              <a:fillRect/>
            </a:stretch>
          </p:blipFill>
          <p:spPr bwMode="auto">
            <a:xfrm>
              <a:off x="2688" y="816"/>
              <a:ext cx="192" cy="114"/>
            </a:xfrm>
            <a:prstGeom prst="rect">
              <a:avLst/>
            </a:prstGeom>
            <a:noFill/>
            <a:ln w="9525">
              <a:noFill/>
              <a:miter lim="800000"/>
              <a:headEnd/>
              <a:tailEnd/>
            </a:ln>
          </p:spPr>
        </p:pic>
        <p:pic>
          <p:nvPicPr>
            <p:cNvPr id="25" name="Picture 25"/>
            <p:cNvPicPr>
              <a:picLocks noChangeAspect="1" noChangeArrowheads="1"/>
            </p:cNvPicPr>
            <p:nvPr/>
          </p:nvPicPr>
          <p:blipFill>
            <a:blip r:embed="rId4" cstate="print"/>
            <a:srcRect/>
            <a:stretch>
              <a:fillRect/>
            </a:stretch>
          </p:blipFill>
          <p:spPr bwMode="auto">
            <a:xfrm>
              <a:off x="2880" y="816"/>
              <a:ext cx="192" cy="114"/>
            </a:xfrm>
            <a:prstGeom prst="rect">
              <a:avLst/>
            </a:prstGeom>
            <a:noFill/>
            <a:ln w="9525">
              <a:noFill/>
              <a:miter lim="800000"/>
              <a:headEnd/>
              <a:tailEnd/>
            </a:ln>
          </p:spPr>
        </p:pic>
        <p:pic>
          <p:nvPicPr>
            <p:cNvPr id="26" name="Picture 26"/>
            <p:cNvPicPr>
              <a:picLocks noChangeAspect="1" noChangeArrowheads="1"/>
            </p:cNvPicPr>
            <p:nvPr/>
          </p:nvPicPr>
          <p:blipFill>
            <a:blip r:embed="rId4" cstate="print"/>
            <a:srcRect/>
            <a:stretch>
              <a:fillRect/>
            </a:stretch>
          </p:blipFill>
          <p:spPr bwMode="auto">
            <a:xfrm>
              <a:off x="3072" y="816"/>
              <a:ext cx="192" cy="114"/>
            </a:xfrm>
            <a:prstGeom prst="rect">
              <a:avLst/>
            </a:prstGeom>
            <a:noFill/>
            <a:ln w="9525">
              <a:noFill/>
              <a:miter lim="800000"/>
              <a:headEnd/>
              <a:tailEnd/>
            </a:ln>
          </p:spPr>
        </p:pic>
        <p:pic>
          <p:nvPicPr>
            <p:cNvPr id="27" name="Picture 27"/>
            <p:cNvPicPr>
              <a:picLocks noChangeAspect="1" noChangeArrowheads="1"/>
            </p:cNvPicPr>
            <p:nvPr/>
          </p:nvPicPr>
          <p:blipFill>
            <a:blip r:embed="rId4" cstate="print"/>
            <a:srcRect/>
            <a:stretch>
              <a:fillRect/>
            </a:stretch>
          </p:blipFill>
          <p:spPr bwMode="auto">
            <a:xfrm>
              <a:off x="3264" y="816"/>
              <a:ext cx="192" cy="114"/>
            </a:xfrm>
            <a:prstGeom prst="rect">
              <a:avLst/>
            </a:prstGeom>
            <a:noFill/>
            <a:ln w="9525">
              <a:noFill/>
              <a:miter lim="800000"/>
              <a:headEnd/>
              <a:tailEnd/>
            </a:ln>
          </p:spPr>
        </p:pic>
        <p:pic>
          <p:nvPicPr>
            <p:cNvPr id="28" name="Picture 28"/>
            <p:cNvPicPr>
              <a:picLocks noChangeAspect="1" noChangeArrowheads="1"/>
            </p:cNvPicPr>
            <p:nvPr/>
          </p:nvPicPr>
          <p:blipFill>
            <a:blip r:embed="rId4" cstate="print"/>
            <a:srcRect/>
            <a:stretch>
              <a:fillRect/>
            </a:stretch>
          </p:blipFill>
          <p:spPr bwMode="auto">
            <a:xfrm>
              <a:off x="3456" y="816"/>
              <a:ext cx="192" cy="114"/>
            </a:xfrm>
            <a:prstGeom prst="rect">
              <a:avLst/>
            </a:prstGeom>
            <a:noFill/>
            <a:ln w="9525">
              <a:noFill/>
              <a:miter lim="800000"/>
              <a:headEnd/>
              <a:tailEnd/>
            </a:ln>
          </p:spPr>
        </p:pic>
        <p:pic>
          <p:nvPicPr>
            <p:cNvPr id="29" name="Picture 29"/>
            <p:cNvPicPr>
              <a:picLocks noChangeAspect="1" noChangeArrowheads="1"/>
            </p:cNvPicPr>
            <p:nvPr/>
          </p:nvPicPr>
          <p:blipFill>
            <a:blip r:embed="rId4" cstate="print"/>
            <a:srcRect/>
            <a:stretch>
              <a:fillRect/>
            </a:stretch>
          </p:blipFill>
          <p:spPr bwMode="auto">
            <a:xfrm>
              <a:off x="3648" y="816"/>
              <a:ext cx="192" cy="114"/>
            </a:xfrm>
            <a:prstGeom prst="rect">
              <a:avLst/>
            </a:prstGeom>
            <a:noFill/>
            <a:ln w="9525">
              <a:noFill/>
              <a:miter lim="800000"/>
              <a:headEnd/>
              <a:tailEnd/>
            </a:ln>
          </p:spPr>
        </p:pic>
        <p:pic>
          <p:nvPicPr>
            <p:cNvPr id="30" name="Picture 30"/>
            <p:cNvPicPr>
              <a:picLocks noChangeAspect="1" noChangeArrowheads="1"/>
            </p:cNvPicPr>
            <p:nvPr/>
          </p:nvPicPr>
          <p:blipFill>
            <a:blip r:embed="rId4" cstate="print"/>
            <a:srcRect/>
            <a:stretch>
              <a:fillRect/>
            </a:stretch>
          </p:blipFill>
          <p:spPr bwMode="auto">
            <a:xfrm>
              <a:off x="3840" y="816"/>
              <a:ext cx="192" cy="114"/>
            </a:xfrm>
            <a:prstGeom prst="rect">
              <a:avLst/>
            </a:prstGeom>
            <a:noFill/>
            <a:ln w="9525">
              <a:noFill/>
              <a:miter lim="800000"/>
              <a:headEnd/>
              <a:tailEnd/>
            </a:ln>
          </p:spPr>
        </p:pic>
        <p:pic>
          <p:nvPicPr>
            <p:cNvPr id="31" name="Picture 31"/>
            <p:cNvPicPr>
              <a:picLocks noChangeAspect="1" noChangeArrowheads="1"/>
            </p:cNvPicPr>
            <p:nvPr/>
          </p:nvPicPr>
          <p:blipFill>
            <a:blip r:embed="rId4" cstate="print"/>
            <a:srcRect/>
            <a:stretch>
              <a:fillRect/>
            </a:stretch>
          </p:blipFill>
          <p:spPr bwMode="auto">
            <a:xfrm>
              <a:off x="4032" y="816"/>
              <a:ext cx="192" cy="114"/>
            </a:xfrm>
            <a:prstGeom prst="rect">
              <a:avLst/>
            </a:prstGeom>
            <a:noFill/>
            <a:ln w="9525">
              <a:noFill/>
              <a:miter lim="800000"/>
              <a:headEnd/>
              <a:tailEnd/>
            </a:ln>
          </p:spPr>
        </p:pic>
        <p:pic>
          <p:nvPicPr>
            <p:cNvPr id="32" name="Picture 32"/>
            <p:cNvPicPr>
              <a:picLocks noChangeAspect="1" noChangeArrowheads="1"/>
            </p:cNvPicPr>
            <p:nvPr/>
          </p:nvPicPr>
          <p:blipFill>
            <a:blip r:embed="rId4" cstate="print"/>
            <a:srcRect/>
            <a:stretch>
              <a:fillRect/>
            </a:stretch>
          </p:blipFill>
          <p:spPr bwMode="auto">
            <a:xfrm>
              <a:off x="4224" y="816"/>
              <a:ext cx="192" cy="114"/>
            </a:xfrm>
            <a:prstGeom prst="rect">
              <a:avLst/>
            </a:prstGeom>
            <a:noFill/>
            <a:ln w="9525">
              <a:noFill/>
              <a:miter lim="800000"/>
              <a:headEnd/>
              <a:tailEnd/>
            </a:ln>
          </p:spPr>
        </p:pic>
        <p:pic>
          <p:nvPicPr>
            <p:cNvPr id="33" name="Picture 33"/>
            <p:cNvPicPr>
              <a:picLocks noChangeAspect="1" noChangeArrowheads="1"/>
            </p:cNvPicPr>
            <p:nvPr/>
          </p:nvPicPr>
          <p:blipFill>
            <a:blip r:embed="rId4" cstate="print"/>
            <a:srcRect/>
            <a:stretch>
              <a:fillRect/>
            </a:stretch>
          </p:blipFill>
          <p:spPr bwMode="auto">
            <a:xfrm>
              <a:off x="4416" y="816"/>
              <a:ext cx="192" cy="114"/>
            </a:xfrm>
            <a:prstGeom prst="rect">
              <a:avLst/>
            </a:prstGeom>
            <a:noFill/>
            <a:ln w="9525">
              <a:noFill/>
              <a:miter lim="800000"/>
              <a:headEnd/>
              <a:tailEnd/>
            </a:ln>
          </p:spPr>
        </p:pic>
        <p:pic>
          <p:nvPicPr>
            <p:cNvPr id="34" name="Picture 34"/>
            <p:cNvPicPr>
              <a:picLocks noChangeAspect="1" noChangeArrowheads="1"/>
            </p:cNvPicPr>
            <p:nvPr/>
          </p:nvPicPr>
          <p:blipFill>
            <a:blip r:embed="rId4" cstate="print"/>
            <a:srcRect/>
            <a:stretch>
              <a:fillRect/>
            </a:stretch>
          </p:blipFill>
          <p:spPr bwMode="auto">
            <a:xfrm>
              <a:off x="4608" y="816"/>
              <a:ext cx="192" cy="114"/>
            </a:xfrm>
            <a:prstGeom prst="rect">
              <a:avLst/>
            </a:prstGeom>
            <a:noFill/>
            <a:ln w="9525">
              <a:noFill/>
              <a:miter lim="800000"/>
              <a:headEnd/>
              <a:tailEnd/>
            </a:ln>
          </p:spPr>
        </p:pic>
        <p:pic>
          <p:nvPicPr>
            <p:cNvPr id="35" name="Picture 35"/>
            <p:cNvPicPr>
              <a:picLocks noChangeAspect="1" noChangeArrowheads="1"/>
            </p:cNvPicPr>
            <p:nvPr/>
          </p:nvPicPr>
          <p:blipFill>
            <a:blip r:embed="rId4" cstate="print"/>
            <a:srcRect/>
            <a:stretch>
              <a:fillRect/>
            </a:stretch>
          </p:blipFill>
          <p:spPr bwMode="auto">
            <a:xfrm>
              <a:off x="4800" y="816"/>
              <a:ext cx="192" cy="114"/>
            </a:xfrm>
            <a:prstGeom prst="rect">
              <a:avLst/>
            </a:prstGeom>
            <a:noFill/>
            <a:ln w="9525">
              <a:noFill/>
              <a:miter lim="800000"/>
              <a:headEnd/>
              <a:tailEnd/>
            </a:ln>
          </p:spPr>
        </p:pic>
        <p:pic>
          <p:nvPicPr>
            <p:cNvPr id="36" name="Picture 36"/>
            <p:cNvPicPr>
              <a:picLocks noChangeAspect="1" noChangeArrowheads="1"/>
            </p:cNvPicPr>
            <p:nvPr/>
          </p:nvPicPr>
          <p:blipFill>
            <a:blip r:embed="rId4" cstate="print"/>
            <a:srcRect/>
            <a:stretch>
              <a:fillRect/>
            </a:stretch>
          </p:blipFill>
          <p:spPr bwMode="auto">
            <a:xfrm>
              <a:off x="4992" y="816"/>
              <a:ext cx="192" cy="114"/>
            </a:xfrm>
            <a:prstGeom prst="rect">
              <a:avLst/>
            </a:prstGeom>
            <a:noFill/>
            <a:ln w="9525">
              <a:noFill/>
              <a:miter lim="800000"/>
              <a:headEnd/>
              <a:tailEnd/>
            </a:ln>
          </p:spPr>
        </p:pic>
        <p:pic>
          <p:nvPicPr>
            <p:cNvPr id="37" name="Picture 37"/>
            <p:cNvPicPr>
              <a:picLocks noChangeAspect="1" noChangeArrowheads="1"/>
            </p:cNvPicPr>
            <p:nvPr/>
          </p:nvPicPr>
          <p:blipFill>
            <a:blip r:embed="rId4" cstate="print"/>
            <a:srcRect/>
            <a:stretch>
              <a:fillRect/>
            </a:stretch>
          </p:blipFill>
          <p:spPr bwMode="auto">
            <a:xfrm>
              <a:off x="5184" y="816"/>
              <a:ext cx="192" cy="114"/>
            </a:xfrm>
            <a:prstGeom prst="rect">
              <a:avLst/>
            </a:prstGeom>
            <a:noFill/>
            <a:ln w="9525">
              <a:noFill/>
              <a:miter lim="800000"/>
              <a:headEnd/>
              <a:tailEnd/>
            </a:ln>
          </p:spPr>
        </p:pic>
        <p:pic>
          <p:nvPicPr>
            <p:cNvPr id="38" name="Picture 38"/>
            <p:cNvPicPr>
              <a:picLocks noChangeAspect="1" noChangeArrowheads="1"/>
            </p:cNvPicPr>
            <p:nvPr/>
          </p:nvPicPr>
          <p:blipFill>
            <a:blip r:embed="rId4" cstate="print"/>
            <a:srcRect/>
            <a:stretch>
              <a:fillRect/>
            </a:stretch>
          </p:blipFill>
          <p:spPr bwMode="auto">
            <a:xfrm>
              <a:off x="5376" y="816"/>
              <a:ext cx="192" cy="114"/>
            </a:xfrm>
            <a:prstGeom prst="rect">
              <a:avLst/>
            </a:prstGeom>
            <a:noFill/>
            <a:ln w="9525">
              <a:noFill/>
              <a:miter lim="800000"/>
              <a:headEnd/>
              <a:tailEnd/>
            </a:ln>
          </p:spPr>
        </p:pic>
        <p:pic>
          <p:nvPicPr>
            <p:cNvPr id="39" name="Picture 39"/>
            <p:cNvPicPr>
              <a:picLocks noChangeAspect="1" noChangeArrowheads="1"/>
            </p:cNvPicPr>
            <p:nvPr/>
          </p:nvPicPr>
          <p:blipFill>
            <a:blip r:embed="rId4" cstate="print"/>
            <a:srcRect/>
            <a:stretch>
              <a:fillRect/>
            </a:stretch>
          </p:blipFill>
          <p:spPr bwMode="auto">
            <a:xfrm>
              <a:off x="5568" y="816"/>
              <a:ext cx="192" cy="114"/>
            </a:xfrm>
            <a:prstGeom prst="rect">
              <a:avLst/>
            </a:prstGeom>
            <a:noFill/>
            <a:ln w="9525">
              <a:noFill/>
              <a:miter lim="800000"/>
              <a:headEnd/>
              <a:tailEnd/>
            </a:ln>
          </p:spPr>
        </p:pic>
      </p:grpSp>
      <p:grpSp>
        <p:nvGrpSpPr>
          <p:cNvPr id="40" name="Group 40"/>
          <p:cNvGrpSpPr>
            <a:grpSpLocks/>
          </p:cNvGrpSpPr>
          <p:nvPr/>
        </p:nvGrpSpPr>
        <p:grpSpPr bwMode="auto">
          <a:xfrm>
            <a:off x="0" y="6248400"/>
            <a:ext cx="9144000" cy="180975"/>
            <a:chOff x="0" y="816"/>
            <a:chExt cx="5760" cy="114"/>
          </a:xfrm>
        </p:grpSpPr>
        <p:pic>
          <p:nvPicPr>
            <p:cNvPr id="41" name="Picture 10"/>
            <p:cNvPicPr>
              <a:picLocks noChangeAspect="1" noChangeArrowheads="1"/>
            </p:cNvPicPr>
            <p:nvPr/>
          </p:nvPicPr>
          <p:blipFill>
            <a:blip r:embed="rId3" cstate="print"/>
            <a:srcRect/>
            <a:stretch>
              <a:fillRect/>
            </a:stretch>
          </p:blipFill>
          <p:spPr bwMode="auto">
            <a:xfrm>
              <a:off x="0" y="816"/>
              <a:ext cx="192" cy="114"/>
            </a:xfrm>
            <a:prstGeom prst="rect">
              <a:avLst/>
            </a:prstGeom>
            <a:noFill/>
            <a:ln w="9525">
              <a:noFill/>
              <a:miter lim="800000"/>
              <a:headEnd/>
              <a:tailEnd/>
            </a:ln>
          </p:spPr>
        </p:pic>
        <p:pic>
          <p:nvPicPr>
            <p:cNvPr id="42" name="Picture 11"/>
            <p:cNvPicPr>
              <a:picLocks noChangeAspect="1" noChangeArrowheads="1"/>
            </p:cNvPicPr>
            <p:nvPr/>
          </p:nvPicPr>
          <p:blipFill>
            <a:blip r:embed="rId4" cstate="print"/>
            <a:srcRect/>
            <a:stretch>
              <a:fillRect/>
            </a:stretch>
          </p:blipFill>
          <p:spPr bwMode="auto">
            <a:xfrm>
              <a:off x="192" y="816"/>
              <a:ext cx="192" cy="114"/>
            </a:xfrm>
            <a:prstGeom prst="rect">
              <a:avLst/>
            </a:prstGeom>
            <a:noFill/>
            <a:ln w="9525">
              <a:noFill/>
              <a:miter lim="800000"/>
              <a:headEnd/>
              <a:tailEnd/>
            </a:ln>
          </p:spPr>
        </p:pic>
        <p:pic>
          <p:nvPicPr>
            <p:cNvPr id="43" name="Picture 12"/>
            <p:cNvPicPr>
              <a:picLocks noChangeAspect="1" noChangeArrowheads="1"/>
            </p:cNvPicPr>
            <p:nvPr/>
          </p:nvPicPr>
          <p:blipFill>
            <a:blip r:embed="rId4" cstate="print"/>
            <a:srcRect/>
            <a:stretch>
              <a:fillRect/>
            </a:stretch>
          </p:blipFill>
          <p:spPr bwMode="auto">
            <a:xfrm>
              <a:off x="384" y="816"/>
              <a:ext cx="192" cy="114"/>
            </a:xfrm>
            <a:prstGeom prst="rect">
              <a:avLst/>
            </a:prstGeom>
            <a:noFill/>
            <a:ln w="9525">
              <a:noFill/>
              <a:miter lim="800000"/>
              <a:headEnd/>
              <a:tailEnd/>
            </a:ln>
          </p:spPr>
        </p:pic>
        <p:pic>
          <p:nvPicPr>
            <p:cNvPr id="44" name="Picture 13"/>
            <p:cNvPicPr>
              <a:picLocks noChangeAspect="1" noChangeArrowheads="1"/>
            </p:cNvPicPr>
            <p:nvPr/>
          </p:nvPicPr>
          <p:blipFill>
            <a:blip r:embed="rId4" cstate="print"/>
            <a:srcRect/>
            <a:stretch>
              <a:fillRect/>
            </a:stretch>
          </p:blipFill>
          <p:spPr bwMode="auto">
            <a:xfrm>
              <a:off x="576" y="816"/>
              <a:ext cx="192" cy="114"/>
            </a:xfrm>
            <a:prstGeom prst="rect">
              <a:avLst/>
            </a:prstGeom>
            <a:noFill/>
            <a:ln w="9525">
              <a:noFill/>
              <a:miter lim="800000"/>
              <a:headEnd/>
              <a:tailEnd/>
            </a:ln>
          </p:spPr>
        </p:pic>
        <p:pic>
          <p:nvPicPr>
            <p:cNvPr id="45" name="Picture 14"/>
            <p:cNvPicPr>
              <a:picLocks noChangeAspect="1" noChangeArrowheads="1"/>
            </p:cNvPicPr>
            <p:nvPr/>
          </p:nvPicPr>
          <p:blipFill>
            <a:blip r:embed="rId4" cstate="print"/>
            <a:srcRect/>
            <a:stretch>
              <a:fillRect/>
            </a:stretch>
          </p:blipFill>
          <p:spPr bwMode="auto">
            <a:xfrm>
              <a:off x="768" y="816"/>
              <a:ext cx="192" cy="114"/>
            </a:xfrm>
            <a:prstGeom prst="rect">
              <a:avLst/>
            </a:prstGeom>
            <a:noFill/>
            <a:ln w="9525">
              <a:noFill/>
              <a:miter lim="800000"/>
              <a:headEnd/>
              <a:tailEnd/>
            </a:ln>
          </p:spPr>
        </p:pic>
        <p:pic>
          <p:nvPicPr>
            <p:cNvPr id="46" name="Picture 15"/>
            <p:cNvPicPr>
              <a:picLocks noChangeAspect="1" noChangeArrowheads="1"/>
            </p:cNvPicPr>
            <p:nvPr/>
          </p:nvPicPr>
          <p:blipFill>
            <a:blip r:embed="rId4" cstate="print"/>
            <a:srcRect/>
            <a:stretch>
              <a:fillRect/>
            </a:stretch>
          </p:blipFill>
          <p:spPr bwMode="auto">
            <a:xfrm>
              <a:off x="960" y="816"/>
              <a:ext cx="192" cy="114"/>
            </a:xfrm>
            <a:prstGeom prst="rect">
              <a:avLst/>
            </a:prstGeom>
            <a:noFill/>
            <a:ln w="9525">
              <a:noFill/>
              <a:miter lim="800000"/>
              <a:headEnd/>
              <a:tailEnd/>
            </a:ln>
          </p:spPr>
        </p:pic>
        <p:pic>
          <p:nvPicPr>
            <p:cNvPr id="47" name="Picture 16"/>
            <p:cNvPicPr>
              <a:picLocks noChangeAspect="1" noChangeArrowheads="1"/>
            </p:cNvPicPr>
            <p:nvPr/>
          </p:nvPicPr>
          <p:blipFill>
            <a:blip r:embed="rId4" cstate="print"/>
            <a:srcRect/>
            <a:stretch>
              <a:fillRect/>
            </a:stretch>
          </p:blipFill>
          <p:spPr bwMode="auto">
            <a:xfrm>
              <a:off x="1152" y="816"/>
              <a:ext cx="192" cy="114"/>
            </a:xfrm>
            <a:prstGeom prst="rect">
              <a:avLst/>
            </a:prstGeom>
            <a:noFill/>
            <a:ln w="9525">
              <a:noFill/>
              <a:miter lim="800000"/>
              <a:headEnd/>
              <a:tailEnd/>
            </a:ln>
          </p:spPr>
        </p:pic>
        <p:pic>
          <p:nvPicPr>
            <p:cNvPr id="48" name="Picture 17"/>
            <p:cNvPicPr>
              <a:picLocks noChangeAspect="1" noChangeArrowheads="1"/>
            </p:cNvPicPr>
            <p:nvPr/>
          </p:nvPicPr>
          <p:blipFill>
            <a:blip r:embed="rId4" cstate="print"/>
            <a:srcRect/>
            <a:stretch>
              <a:fillRect/>
            </a:stretch>
          </p:blipFill>
          <p:spPr bwMode="auto">
            <a:xfrm>
              <a:off x="1344" y="816"/>
              <a:ext cx="192" cy="114"/>
            </a:xfrm>
            <a:prstGeom prst="rect">
              <a:avLst/>
            </a:prstGeom>
            <a:noFill/>
            <a:ln w="9525">
              <a:noFill/>
              <a:miter lim="800000"/>
              <a:headEnd/>
              <a:tailEnd/>
            </a:ln>
          </p:spPr>
        </p:pic>
        <p:pic>
          <p:nvPicPr>
            <p:cNvPr id="49" name="Picture 18"/>
            <p:cNvPicPr>
              <a:picLocks noChangeAspect="1" noChangeArrowheads="1"/>
            </p:cNvPicPr>
            <p:nvPr/>
          </p:nvPicPr>
          <p:blipFill>
            <a:blip r:embed="rId4" cstate="print"/>
            <a:srcRect/>
            <a:stretch>
              <a:fillRect/>
            </a:stretch>
          </p:blipFill>
          <p:spPr bwMode="auto">
            <a:xfrm>
              <a:off x="1536" y="816"/>
              <a:ext cx="192" cy="114"/>
            </a:xfrm>
            <a:prstGeom prst="rect">
              <a:avLst/>
            </a:prstGeom>
            <a:noFill/>
            <a:ln w="9525">
              <a:noFill/>
              <a:miter lim="800000"/>
              <a:headEnd/>
              <a:tailEnd/>
            </a:ln>
          </p:spPr>
        </p:pic>
        <p:pic>
          <p:nvPicPr>
            <p:cNvPr id="50" name="Picture 19"/>
            <p:cNvPicPr>
              <a:picLocks noChangeAspect="1" noChangeArrowheads="1"/>
            </p:cNvPicPr>
            <p:nvPr/>
          </p:nvPicPr>
          <p:blipFill>
            <a:blip r:embed="rId4" cstate="print"/>
            <a:srcRect/>
            <a:stretch>
              <a:fillRect/>
            </a:stretch>
          </p:blipFill>
          <p:spPr bwMode="auto">
            <a:xfrm>
              <a:off x="1728" y="816"/>
              <a:ext cx="192" cy="114"/>
            </a:xfrm>
            <a:prstGeom prst="rect">
              <a:avLst/>
            </a:prstGeom>
            <a:noFill/>
            <a:ln w="9525">
              <a:noFill/>
              <a:miter lim="800000"/>
              <a:headEnd/>
              <a:tailEnd/>
            </a:ln>
          </p:spPr>
        </p:pic>
        <p:pic>
          <p:nvPicPr>
            <p:cNvPr id="51" name="Picture 20"/>
            <p:cNvPicPr>
              <a:picLocks noChangeAspect="1" noChangeArrowheads="1"/>
            </p:cNvPicPr>
            <p:nvPr/>
          </p:nvPicPr>
          <p:blipFill>
            <a:blip r:embed="rId4" cstate="print"/>
            <a:srcRect/>
            <a:stretch>
              <a:fillRect/>
            </a:stretch>
          </p:blipFill>
          <p:spPr bwMode="auto">
            <a:xfrm>
              <a:off x="1920" y="816"/>
              <a:ext cx="192" cy="114"/>
            </a:xfrm>
            <a:prstGeom prst="rect">
              <a:avLst/>
            </a:prstGeom>
            <a:noFill/>
            <a:ln w="9525">
              <a:noFill/>
              <a:miter lim="800000"/>
              <a:headEnd/>
              <a:tailEnd/>
            </a:ln>
          </p:spPr>
        </p:pic>
        <p:pic>
          <p:nvPicPr>
            <p:cNvPr id="52" name="Picture 21"/>
            <p:cNvPicPr>
              <a:picLocks noChangeAspect="1" noChangeArrowheads="1"/>
            </p:cNvPicPr>
            <p:nvPr/>
          </p:nvPicPr>
          <p:blipFill>
            <a:blip r:embed="rId4" cstate="print"/>
            <a:srcRect/>
            <a:stretch>
              <a:fillRect/>
            </a:stretch>
          </p:blipFill>
          <p:spPr bwMode="auto">
            <a:xfrm>
              <a:off x="2112" y="816"/>
              <a:ext cx="192" cy="114"/>
            </a:xfrm>
            <a:prstGeom prst="rect">
              <a:avLst/>
            </a:prstGeom>
            <a:noFill/>
            <a:ln w="9525">
              <a:noFill/>
              <a:miter lim="800000"/>
              <a:headEnd/>
              <a:tailEnd/>
            </a:ln>
          </p:spPr>
        </p:pic>
        <p:pic>
          <p:nvPicPr>
            <p:cNvPr id="53" name="Picture 22"/>
            <p:cNvPicPr>
              <a:picLocks noChangeAspect="1" noChangeArrowheads="1"/>
            </p:cNvPicPr>
            <p:nvPr/>
          </p:nvPicPr>
          <p:blipFill>
            <a:blip r:embed="rId4" cstate="print"/>
            <a:srcRect/>
            <a:stretch>
              <a:fillRect/>
            </a:stretch>
          </p:blipFill>
          <p:spPr bwMode="auto">
            <a:xfrm>
              <a:off x="2304" y="816"/>
              <a:ext cx="192" cy="114"/>
            </a:xfrm>
            <a:prstGeom prst="rect">
              <a:avLst/>
            </a:prstGeom>
            <a:noFill/>
            <a:ln w="9525">
              <a:noFill/>
              <a:miter lim="800000"/>
              <a:headEnd/>
              <a:tailEnd/>
            </a:ln>
          </p:spPr>
        </p:pic>
        <p:pic>
          <p:nvPicPr>
            <p:cNvPr id="54" name="Picture 23"/>
            <p:cNvPicPr>
              <a:picLocks noChangeAspect="1" noChangeArrowheads="1"/>
            </p:cNvPicPr>
            <p:nvPr/>
          </p:nvPicPr>
          <p:blipFill>
            <a:blip r:embed="rId4" cstate="print"/>
            <a:srcRect/>
            <a:stretch>
              <a:fillRect/>
            </a:stretch>
          </p:blipFill>
          <p:spPr bwMode="auto">
            <a:xfrm>
              <a:off x="2496" y="816"/>
              <a:ext cx="192" cy="114"/>
            </a:xfrm>
            <a:prstGeom prst="rect">
              <a:avLst/>
            </a:prstGeom>
            <a:noFill/>
            <a:ln w="9525">
              <a:noFill/>
              <a:miter lim="800000"/>
              <a:headEnd/>
              <a:tailEnd/>
            </a:ln>
          </p:spPr>
        </p:pic>
        <p:pic>
          <p:nvPicPr>
            <p:cNvPr id="55" name="Picture 24"/>
            <p:cNvPicPr>
              <a:picLocks noChangeAspect="1" noChangeArrowheads="1"/>
            </p:cNvPicPr>
            <p:nvPr/>
          </p:nvPicPr>
          <p:blipFill>
            <a:blip r:embed="rId4" cstate="print"/>
            <a:srcRect/>
            <a:stretch>
              <a:fillRect/>
            </a:stretch>
          </p:blipFill>
          <p:spPr bwMode="auto">
            <a:xfrm>
              <a:off x="2688" y="816"/>
              <a:ext cx="192" cy="114"/>
            </a:xfrm>
            <a:prstGeom prst="rect">
              <a:avLst/>
            </a:prstGeom>
            <a:noFill/>
            <a:ln w="9525">
              <a:noFill/>
              <a:miter lim="800000"/>
              <a:headEnd/>
              <a:tailEnd/>
            </a:ln>
          </p:spPr>
        </p:pic>
        <p:pic>
          <p:nvPicPr>
            <p:cNvPr id="56" name="Picture 25"/>
            <p:cNvPicPr>
              <a:picLocks noChangeAspect="1" noChangeArrowheads="1"/>
            </p:cNvPicPr>
            <p:nvPr/>
          </p:nvPicPr>
          <p:blipFill>
            <a:blip r:embed="rId4" cstate="print"/>
            <a:srcRect/>
            <a:stretch>
              <a:fillRect/>
            </a:stretch>
          </p:blipFill>
          <p:spPr bwMode="auto">
            <a:xfrm>
              <a:off x="2880" y="816"/>
              <a:ext cx="192" cy="114"/>
            </a:xfrm>
            <a:prstGeom prst="rect">
              <a:avLst/>
            </a:prstGeom>
            <a:noFill/>
            <a:ln w="9525">
              <a:noFill/>
              <a:miter lim="800000"/>
              <a:headEnd/>
              <a:tailEnd/>
            </a:ln>
          </p:spPr>
        </p:pic>
        <p:pic>
          <p:nvPicPr>
            <p:cNvPr id="57" name="Picture 26"/>
            <p:cNvPicPr>
              <a:picLocks noChangeAspect="1" noChangeArrowheads="1"/>
            </p:cNvPicPr>
            <p:nvPr/>
          </p:nvPicPr>
          <p:blipFill>
            <a:blip r:embed="rId4" cstate="print"/>
            <a:srcRect/>
            <a:stretch>
              <a:fillRect/>
            </a:stretch>
          </p:blipFill>
          <p:spPr bwMode="auto">
            <a:xfrm>
              <a:off x="3072" y="816"/>
              <a:ext cx="192" cy="114"/>
            </a:xfrm>
            <a:prstGeom prst="rect">
              <a:avLst/>
            </a:prstGeom>
            <a:noFill/>
            <a:ln w="9525">
              <a:noFill/>
              <a:miter lim="800000"/>
              <a:headEnd/>
              <a:tailEnd/>
            </a:ln>
          </p:spPr>
        </p:pic>
        <p:pic>
          <p:nvPicPr>
            <p:cNvPr id="58" name="Picture 27"/>
            <p:cNvPicPr>
              <a:picLocks noChangeAspect="1" noChangeArrowheads="1"/>
            </p:cNvPicPr>
            <p:nvPr/>
          </p:nvPicPr>
          <p:blipFill>
            <a:blip r:embed="rId4" cstate="print"/>
            <a:srcRect/>
            <a:stretch>
              <a:fillRect/>
            </a:stretch>
          </p:blipFill>
          <p:spPr bwMode="auto">
            <a:xfrm>
              <a:off x="3264" y="816"/>
              <a:ext cx="192" cy="114"/>
            </a:xfrm>
            <a:prstGeom prst="rect">
              <a:avLst/>
            </a:prstGeom>
            <a:noFill/>
            <a:ln w="9525">
              <a:noFill/>
              <a:miter lim="800000"/>
              <a:headEnd/>
              <a:tailEnd/>
            </a:ln>
          </p:spPr>
        </p:pic>
        <p:pic>
          <p:nvPicPr>
            <p:cNvPr id="59" name="Picture 28"/>
            <p:cNvPicPr>
              <a:picLocks noChangeAspect="1" noChangeArrowheads="1"/>
            </p:cNvPicPr>
            <p:nvPr/>
          </p:nvPicPr>
          <p:blipFill>
            <a:blip r:embed="rId4" cstate="print"/>
            <a:srcRect/>
            <a:stretch>
              <a:fillRect/>
            </a:stretch>
          </p:blipFill>
          <p:spPr bwMode="auto">
            <a:xfrm>
              <a:off x="3456" y="816"/>
              <a:ext cx="192" cy="114"/>
            </a:xfrm>
            <a:prstGeom prst="rect">
              <a:avLst/>
            </a:prstGeom>
            <a:noFill/>
            <a:ln w="9525">
              <a:noFill/>
              <a:miter lim="800000"/>
              <a:headEnd/>
              <a:tailEnd/>
            </a:ln>
          </p:spPr>
        </p:pic>
        <p:pic>
          <p:nvPicPr>
            <p:cNvPr id="60" name="Picture 29"/>
            <p:cNvPicPr>
              <a:picLocks noChangeAspect="1" noChangeArrowheads="1"/>
            </p:cNvPicPr>
            <p:nvPr/>
          </p:nvPicPr>
          <p:blipFill>
            <a:blip r:embed="rId4" cstate="print"/>
            <a:srcRect/>
            <a:stretch>
              <a:fillRect/>
            </a:stretch>
          </p:blipFill>
          <p:spPr bwMode="auto">
            <a:xfrm>
              <a:off x="3648" y="816"/>
              <a:ext cx="192" cy="114"/>
            </a:xfrm>
            <a:prstGeom prst="rect">
              <a:avLst/>
            </a:prstGeom>
            <a:noFill/>
            <a:ln w="9525">
              <a:noFill/>
              <a:miter lim="800000"/>
              <a:headEnd/>
              <a:tailEnd/>
            </a:ln>
          </p:spPr>
        </p:pic>
        <p:pic>
          <p:nvPicPr>
            <p:cNvPr id="61" name="Picture 30"/>
            <p:cNvPicPr>
              <a:picLocks noChangeAspect="1" noChangeArrowheads="1"/>
            </p:cNvPicPr>
            <p:nvPr/>
          </p:nvPicPr>
          <p:blipFill>
            <a:blip r:embed="rId4" cstate="print"/>
            <a:srcRect/>
            <a:stretch>
              <a:fillRect/>
            </a:stretch>
          </p:blipFill>
          <p:spPr bwMode="auto">
            <a:xfrm>
              <a:off x="3840" y="816"/>
              <a:ext cx="192" cy="114"/>
            </a:xfrm>
            <a:prstGeom prst="rect">
              <a:avLst/>
            </a:prstGeom>
            <a:noFill/>
            <a:ln w="9525">
              <a:noFill/>
              <a:miter lim="800000"/>
              <a:headEnd/>
              <a:tailEnd/>
            </a:ln>
          </p:spPr>
        </p:pic>
        <p:pic>
          <p:nvPicPr>
            <p:cNvPr id="62" name="Picture 31"/>
            <p:cNvPicPr>
              <a:picLocks noChangeAspect="1" noChangeArrowheads="1"/>
            </p:cNvPicPr>
            <p:nvPr/>
          </p:nvPicPr>
          <p:blipFill>
            <a:blip r:embed="rId4" cstate="print"/>
            <a:srcRect/>
            <a:stretch>
              <a:fillRect/>
            </a:stretch>
          </p:blipFill>
          <p:spPr bwMode="auto">
            <a:xfrm>
              <a:off x="4032" y="816"/>
              <a:ext cx="192" cy="114"/>
            </a:xfrm>
            <a:prstGeom prst="rect">
              <a:avLst/>
            </a:prstGeom>
            <a:noFill/>
            <a:ln w="9525">
              <a:noFill/>
              <a:miter lim="800000"/>
              <a:headEnd/>
              <a:tailEnd/>
            </a:ln>
          </p:spPr>
        </p:pic>
        <p:pic>
          <p:nvPicPr>
            <p:cNvPr id="63" name="Picture 32"/>
            <p:cNvPicPr>
              <a:picLocks noChangeAspect="1" noChangeArrowheads="1"/>
            </p:cNvPicPr>
            <p:nvPr/>
          </p:nvPicPr>
          <p:blipFill>
            <a:blip r:embed="rId4" cstate="print"/>
            <a:srcRect/>
            <a:stretch>
              <a:fillRect/>
            </a:stretch>
          </p:blipFill>
          <p:spPr bwMode="auto">
            <a:xfrm>
              <a:off x="4224" y="816"/>
              <a:ext cx="192" cy="114"/>
            </a:xfrm>
            <a:prstGeom prst="rect">
              <a:avLst/>
            </a:prstGeom>
            <a:noFill/>
            <a:ln w="9525">
              <a:noFill/>
              <a:miter lim="800000"/>
              <a:headEnd/>
              <a:tailEnd/>
            </a:ln>
          </p:spPr>
        </p:pic>
        <p:pic>
          <p:nvPicPr>
            <p:cNvPr id="64" name="Picture 33"/>
            <p:cNvPicPr>
              <a:picLocks noChangeAspect="1" noChangeArrowheads="1"/>
            </p:cNvPicPr>
            <p:nvPr/>
          </p:nvPicPr>
          <p:blipFill>
            <a:blip r:embed="rId4" cstate="print"/>
            <a:srcRect/>
            <a:stretch>
              <a:fillRect/>
            </a:stretch>
          </p:blipFill>
          <p:spPr bwMode="auto">
            <a:xfrm>
              <a:off x="4416" y="816"/>
              <a:ext cx="192" cy="114"/>
            </a:xfrm>
            <a:prstGeom prst="rect">
              <a:avLst/>
            </a:prstGeom>
            <a:noFill/>
            <a:ln w="9525">
              <a:noFill/>
              <a:miter lim="800000"/>
              <a:headEnd/>
              <a:tailEnd/>
            </a:ln>
          </p:spPr>
        </p:pic>
        <p:pic>
          <p:nvPicPr>
            <p:cNvPr id="65" name="Picture 34"/>
            <p:cNvPicPr>
              <a:picLocks noChangeAspect="1" noChangeArrowheads="1"/>
            </p:cNvPicPr>
            <p:nvPr/>
          </p:nvPicPr>
          <p:blipFill>
            <a:blip r:embed="rId4" cstate="print"/>
            <a:srcRect/>
            <a:stretch>
              <a:fillRect/>
            </a:stretch>
          </p:blipFill>
          <p:spPr bwMode="auto">
            <a:xfrm>
              <a:off x="4608" y="816"/>
              <a:ext cx="192" cy="114"/>
            </a:xfrm>
            <a:prstGeom prst="rect">
              <a:avLst/>
            </a:prstGeom>
            <a:noFill/>
            <a:ln w="9525">
              <a:noFill/>
              <a:miter lim="800000"/>
              <a:headEnd/>
              <a:tailEnd/>
            </a:ln>
          </p:spPr>
        </p:pic>
        <p:pic>
          <p:nvPicPr>
            <p:cNvPr id="66" name="Picture 35"/>
            <p:cNvPicPr>
              <a:picLocks noChangeAspect="1" noChangeArrowheads="1"/>
            </p:cNvPicPr>
            <p:nvPr/>
          </p:nvPicPr>
          <p:blipFill>
            <a:blip r:embed="rId4" cstate="print"/>
            <a:srcRect/>
            <a:stretch>
              <a:fillRect/>
            </a:stretch>
          </p:blipFill>
          <p:spPr bwMode="auto">
            <a:xfrm>
              <a:off x="4800" y="816"/>
              <a:ext cx="192" cy="114"/>
            </a:xfrm>
            <a:prstGeom prst="rect">
              <a:avLst/>
            </a:prstGeom>
            <a:noFill/>
            <a:ln w="9525">
              <a:noFill/>
              <a:miter lim="800000"/>
              <a:headEnd/>
              <a:tailEnd/>
            </a:ln>
          </p:spPr>
        </p:pic>
        <p:pic>
          <p:nvPicPr>
            <p:cNvPr id="67" name="Picture 36"/>
            <p:cNvPicPr>
              <a:picLocks noChangeAspect="1" noChangeArrowheads="1"/>
            </p:cNvPicPr>
            <p:nvPr/>
          </p:nvPicPr>
          <p:blipFill>
            <a:blip r:embed="rId4" cstate="print"/>
            <a:srcRect/>
            <a:stretch>
              <a:fillRect/>
            </a:stretch>
          </p:blipFill>
          <p:spPr bwMode="auto">
            <a:xfrm>
              <a:off x="4992" y="816"/>
              <a:ext cx="192" cy="114"/>
            </a:xfrm>
            <a:prstGeom prst="rect">
              <a:avLst/>
            </a:prstGeom>
            <a:noFill/>
            <a:ln w="9525">
              <a:noFill/>
              <a:miter lim="800000"/>
              <a:headEnd/>
              <a:tailEnd/>
            </a:ln>
          </p:spPr>
        </p:pic>
        <p:pic>
          <p:nvPicPr>
            <p:cNvPr id="68" name="Picture 37"/>
            <p:cNvPicPr>
              <a:picLocks noChangeAspect="1" noChangeArrowheads="1"/>
            </p:cNvPicPr>
            <p:nvPr/>
          </p:nvPicPr>
          <p:blipFill>
            <a:blip r:embed="rId4" cstate="print"/>
            <a:srcRect/>
            <a:stretch>
              <a:fillRect/>
            </a:stretch>
          </p:blipFill>
          <p:spPr bwMode="auto">
            <a:xfrm>
              <a:off x="5184" y="816"/>
              <a:ext cx="192" cy="114"/>
            </a:xfrm>
            <a:prstGeom prst="rect">
              <a:avLst/>
            </a:prstGeom>
            <a:noFill/>
            <a:ln w="9525">
              <a:noFill/>
              <a:miter lim="800000"/>
              <a:headEnd/>
              <a:tailEnd/>
            </a:ln>
          </p:spPr>
        </p:pic>
        <p:pic>
          <p:nvPicPr>
            <p:cNvPr id="69" name="Picture 38"/>
            <p:cNvPicPr>
              <a:picLocks noChangeAspect="1" noChangeArrowheads="1"/>
            </p:cNvPicPr>
            <p:nvPr/>
          </p:nvPicPr>
          <p:blipFill>
            <a:blip r:embed="rId4" cstate="print"/>
            <a:srcRect/>
            <a:stretch>
              <a:fillRect/>
            </a:stretch>
          </p:blipFill>
          <p:spPr bwMode="auto">
            <a:xfrm>
              <a:off x="5376" y="816"/>
              <a:ext cx="192" cy="114"/>
            </a:xfrm>
            <a:prstGeom prst="rect">
              <a:avLst/>
            </a:prstGeom>
            <a:noFill/>
            <a:ln w="9525">
              <a:noFill/>
              <a:miter lim="800000"/>
              <a:headEnd/>
              <a:tailEnd/>
            </a:ln>
          </p:spPr>
        </p:pic>
        <p:pic>
          <p:nvPicPr>
            <p:cNvPr id="70" name="Picture 39"/>
            <p:cNvPicPr>
              <a:picLocks noChangeAspect="1" noChangeArrowheads="1"/>
            </p:cNvPicPr>
            <p:nvPr/>
          </p:nvPicPr>
          <p:blipFill>
            <a:blip r:embed="rId4" cstate="print"/>
            <a:srcRect/>
            <a:stretch>
              <a:fillRect/>
            </a:stretch>
          </p:blipFill>
          <p:spPr bwMode="auto">
            <a:xfrm>
              <a:off x="5568" y="816"/>
              <a:ext cx="192" cy="114"/>
            </a:xfrm>
            <a:prstGeom prst="rect">
              <a:avLst/>
            </a:prstGeom>
            <a:noFill/>
            <a:ln w="9525">
              <a:noFill/>
              <a:miter lim="800000"/>
              <a:headEnd/>
              <a:tailEnd/>
            </a:ln>
          </p:spPr>
        </p:pic>
      </p:grpSp>
      <p:sp>
        <p:nvSpPr>
          <p:cNvPr id="2" name="Title 1"/>
          <p:cNvSpPr>
            <a:spLocks noGrp="1"/>
          </p:cNvSpPr>
          <p:nvPr>
            <p:ph type="title"/>
          </p:nvPr>
        </p:nvSpPr>
        <p:spPr>
          <a:xfrm>
            <a:off x="457200" y="762000"/>
            <a:ext cx="2971800" cy="1219200"/>
          </a:xfrm>
          <a:prstGeom prst="rect">
            <a:avLst/>
          </a:prstGeom>
        </p:spPr>
        <p:txBody>
          <a:bodyPr anchor="b"/>
          <a:lstStyle>
            <a:lvl1pPr algn="l">
              <a:defRPr sz="2000" b="1">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685800"/>
            <a:ext cx="5111750" cy="5562600"/>
          </a:xfrm>
        </p:spPr>
        <p:txBody>
          <a:bodyPr/>
          <a:lstStyle>
            <a:lvl1pPr>
              <a:defRPr sz="3200"/>
            </a:lvl1pPr>
            <a:lvl2pPr marL="914400" indent="-457200">
              <a:buSzPct val="85000"/>
              <a:defRPr sz="2800"/>
            </a:lvl2pPr>
            <a:lvl3pPr marL="1262063" indent="-347663">
              <a:defRPr sz="2400"/>
            </a:lvl3pPr>
            <a:lvl4pPr marL="1719263" indent="-347663">
              <a:defRPr sz="2000"/>
            </a:lvl4pPr>
            <a:lvl5pPr marL="2176463" indent="-347663">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057400"/>
            <a:ext cx="2971800" cy="4114800"/>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1" name="Rectangle 5"/>
          <p:cNvSpPr>
            <a:spLocks noGrp="1" noChangeArrowheads="1"/>
          </p:cNvSpPr>
          <p:nvPr>
            <p:ph type="ftr" sz="quarter" idx="10"/>
          </p:nvPr>
        </p:nvSpPr>
        <p:spPr/>
        <p:txBody>
          <a:bodyPr/>
          <a:lstStyle>
            <a:lvl1pPr>
              <a:defRPr/>
            </a:lvl1pPr>
          </a:lstStyle>
          <a:p>
            <a:pPr>
              <a:defRPr/>
            </a:pPr>
            <a:r>
              <a:rPr lang="en-US"/>
              <a:t>Northwest Portland Area Indian Health Board</a:t>
            </a:r>
          </a:p>
        </p:txBody>
      </p:sp>
      <p:sp>
        <p:nvSpPr>
          <p:cNvPr id="72" name="Rectangle 4"/>
          <p:cNvSpPr>
            <a:spLocks noGrp="1" noChangeArrowheads="1"/>
          </p:cNvSpPr>
          <p:nvPr>
            <p:ph type="dt" sz="half" idx="11"/>
          </p:nvPr>
        </p:nvSpPr>
        <p:spPr/>
        <p:txBody>
          <a:bodyPr/>
          <a:lstStyle>
            <a:lvl1pPr>
              <a:defRPr/>
            </a:lvl1pPr>
          </a:lstStyle>
          <a:p>
            <a:pPr>
              <a:defRPr/>
            </a:pPr>
            <a:fld id="{0529AD1A-3B84-4B44-88CE-BE34F7361FAC}" type="datetime1">
              <a:rPr lang="en-US" smtClean="0"/>
              <a:t>10/8/17</a:t>
            </a:fld>
            <a:endParaRPr lang="en-US" dirty="0"/>
          </a:p>
        </p:txBody>
      </p:sp>
      <p:sp>
        <p:nvSpPr>
          <p:cNvPr id="73" name="Rectangle 72"/>
          <p:cNvSpPr>
            <a:spLocks noGrp="1" noChangeArrowheads="1"/>
          </p:cNvSpPr>
          <p:nvPr>
            <p:ph type="sldNum" sz="quarter" idx="12"/>
          </p:nvPr>
        </p:nvSpPr>
        <p:spPr/>
        <p:txBody>
          <a:bodyPr/>
          <a:lstStyle>
            <a:lvl1pPr>
              <a:defRPr/>
            </a:lvl1pPr>
          </a:lstStyle>
          <a:p>
            <a:pPr>
              <a:defRPr/>
            </a:pPr>
            <a:fld id="{7A45780A-57F3-42C7-8BF9-787D1861F4C6}" type="slidenum">
              <a:rPr lang="en-US"/>
              <a:pPr>
                <a:defRPr/>
              </a:pPr>
              <a:t>‹#›</a:t>
            </a:fld>
            <a:endParaRPr lang="en-US"/>
          </a:p>
        </p:txBody>
      </p:sp>
    </p:spTree>
    <p:extLst>
      <p:ext uri="{BB962C8B-B14F-4D97-AF65-F5344CB8AC3E}">
        <p14:creationId xmlns:p14="http://schemas.microsoft.com/office/powerpoint/2010/main" val="1699760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7"/>
          <p:cNvSpPr>
            <a:spLocks noChangeArrowheads="1"/>
          </p:cNvSpPr>
          <p:nvPr/>
        </p:nvSpPr>
        <p:spPr bwMode="auto">
          <a:xfrm>
            <a:off x="0" y="0"/>
            <a:ext cx="9144000" cy="3048000"/>
          </a:xfrm>
          <a:prstGeom prst="rect">
            <a:avLst/>
          </a:prstGeom>
          <a:solidFill>
            <a:srgbClr val="FFFFCC"/>
          </a:solidFill>
          <a:ln w="9525">
            <a:noFill/>
            <a:miter lim="800000"/>
            <a:headEnd/>
            <a:tailEnd/>
          </a:ln>
          <a:effectLst/>
        </p:spPr>
        <p:txBody>
          <a:bodyPr wrap="none" anchor="ctr"/>
          <a:lstStyle/>
          <a:p>
            <a:pPr>
              <a:defRPr/>
            </a:pPr>
            <a:endParaRPr lang="en-US"/>
          </a:p>
        </p:txBody>
      </p:sp>
      <p:grpSp>
        <p:nvGrpSpPr>
          <p:cNvPr id="5" name="Group 7"/>
          <p:cNvGrpSpPr>
            <a:grpSpLocks/>
          </p:cNvGrpSpPr>
          <p:nvPr/>
        </p:nvGrpSpPr>
        <p:grpSpPr bwMode="auto">
          <a:xfrm>
            <a:off x="0" y="2971800"/>
            <a:ext cx="9144000" cy="180975"/>
            <a:chOff x="0" y="816"/>
            <a:chExt cx="5760" cy="114"/>
          </a:xfrm>
        </p:grpSpPr>
        <p:pic>
          <p:nvPicPr>
            <p:cNvPr id="6"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3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2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2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1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0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8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7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6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5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4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3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4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3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3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2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3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3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9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7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762000" y="3276600"/>
            <a:ext cx="7772400" cy="1362075"/>
          </a:xfrm>
          <a:prstGeom prst="rect">
            <a:avLst/>
          </a:prstGeo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137160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36" name="Rectangle 5"/>
          <p:cNvSpPr>
            <a:spLocks noGrp="1" noChangeArrowheads="1"/>
          </p:cNvSpPr>
          <p:nvPr>
            <p:ph type="ftr" sz="quarter" idx="10"/>
          </p:nvPr>
        </p:nvSpPr>
        <p:spPr/>
        <p:txBody>
          <a:bodyPr/>
          <a:lstStyle>
            <a:lvl1pPr>
              <a:defRPr/>
            </a:lvl1pPr>
          </a:lstStyle>
          <a:p>
            <a:pPr>
              <a:defRPr/>
            </a:pPr>
            <a:r>
              <a:rPr lang="en-US"/>
              <a:t>Northwest Portland Area Indian Health Board</a:t>
            </a:r>
          </a:p>
        </p:txBody>
      </p:sp>
      <p:sp>
        <p:nvSpPr>
          <p:cNvPr id="37" name="Rectangle 36"/>
          <p:cNvSpPr>
            <a:spLocks noGrp="1" noChangeArrowheads="1"/>
          </p:cNvSpPr>
          <p:nvPr>
            <p:ph type="dt" sz="half" idx="11"/>
          </p:nvPr>
        </p:nvSpPr>
        <p:spPr/>
        <p:txBody>
          <a:bodyPr/>
          <a:lstStyle>
            <a:lvl1pPr>
              <a:defRPr/>
            </a:lvl1pPr>
          </a:lstStyle>
          <a:p>
            <a:pPr>
              <a:defRPr/>
            </a:pPr>
            <a:fld id="{B34DF4AF-216B-4277-9A59-121AF79515AF}" type="datetime1">
              <a:rPr lang="en-US" smtClean="0"/>
              <a:t>10/8/17</a:t>
            </a:fld>
            <a:endParaRPr lang="en-US" dirty="0"/>
          </a:p>
        </p:txBody>
      </p:sp>
      <p:sp>
        <p:nvSpPr>
          <p:cNvPr id="38" name="Rectangle 6"/>
          <p:cNvSpPr>
            <a:spLocks noGrp="1" noChangeArrowheads="1"/>
          </p:cNvSpPr>
          <p:nvPr>
            <p:ph type="sldNum" sz="quarter" idx="12"/>
          </p:nvPr>
        </p:nvSpPr>
        <p:spPr/>
        <p:txBody>
          <a:bodyPr/>
          <a:lstStyle>
            <a:lvl1pPr>
              <a:defRPr/>
            </a:lvl1pPr>
          </a:lstStyle>
          <a:p>
            <a:pPr>
              <a:defRPr/>
            </a:pPr>
            <a:fld id="{35BE3776-5554-4CF9-8005-A516CBBE09DD}" type="slidenum">
              <a:rPr lang="en-US"/>
              <a:pPr>
                <a:defRPr/>
              </a:pPr>
              <a:t>‹#›</a:t>
            </a:fld>
            <a:endParaRPr lang="en-US"/>
          </a:p>
        </p:txBody>
      </p:sp>
    </p:spTree>
    <p:extLst>
      <p:ext uri="{BB962C8B-B14F-4D97-AF65-F5344CB8AC3E}">
        <p14:creationId xmlns:p14="http://schemas.microsoft.com/office/powerpoint/2010/main" val="42003566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5" name="Rectangle 4"/>
          <p:cNvSpPr/>
          <p:nvPr/>
        </p:nvSpPr>
        <p:spPr>
          <a:xfrm>
            <a:off x="0" y="685800"/>
            <a:ext cx="3505200" cy="5562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grpSp>
        <p:nvGrpSpPr>
          <p:cNvPr id="3" name="Group 38"/>
          <p:cNvGrpSpPr>
            <a:grpSpLocks/>
          </p:cNvGrpSpPr>
          <p:nvPr/>
        </p:nvGrpSpPr>
        <p:grpSpPr bwMode="auto">
          <a:xfrm>
            <a:off x="0" y="0"/>
            <a:ext cx="9144000" cy="609600"/>
            <a:chOff x="0" y="0"/>
            <a:chExt cx="9144000" cy="609600"/>
          </a:xfrm>
        </p:grpSpPr>
        <p:sp>
          <p:nvSpPr>
            <p:cNvPr id="7" name="Rectangle 7"/>
            <p:cNvSpPr>
              <a:spLocks noChangeArrowheads="1"/>
            </p:cNvSpPr>
            <p:nvPr/>
          </p:nvSpPr>
          <p:spPr bwMode="auto">
            <a:xfrm>
              <a:off x="0" y="0"/>
              <a:ext cx="9144000" cy="609600"/>
            </a:xfrm>
            <a:prstGeom prst="rect">
              <a:avLst/>
            </a:prstGeom>
            <a:solidFill>
              <a:srgbClr val="FFFFCC"/>
            </a:solidFill>
            <a:ln w="9525">
              <a:noFill/>
              <a:miter lim="800000"/>
              <a:headEnd/>
              <a:tailEnd/>
            </a:ln>
            <a:effectLst/>
          </p:spPr>
          <p:txBody>
            <a:bodyPr wrap="none" anchor="ctr"/>
            <a:lstStyle/>
            <a:p>
              <a:pPr fontAlgn="base">
                <a:spcBef>
                  <a:spcPct val="0"/>
                </a:spcBef>
                <a:spcAft>
                  <a:spcPct val="0"/>
                </a:spcAft>
                <a:defRPr/>
              </a:pPr>
              <a:endParaRPr lang="en-US" sz="2400">
                <a:solidFill>
                  <a:prstClr val="black"/>
                </a:solidFill>
                <a:latin typeface="Times New Roman" pitchFamily="18" charset="0"/>
              </a:endParaRPr>
            </a:p>
          </p:txBody>
        </p:sp>
        <p:pic>
          <p:nvPicPr>
            <p:cNvPr id="8" name="Picture 8" descr="NPAIHBtransparentTEAL"/>
            <p:cNvPicPr>
              <a:picLocks noChangeAspect="1" noChangeArrowheads="1"/>
            </p:cNvPicPr>
            <p:nvPr/>
          </p:nvPicPr>
          <p:blipFill>
            <a:blip r:embed="rId2" cstate="print"/>
            <a:srcRect/>
            <a:stretch>
              <a:fillRect/>
            </a:stretch>
          </p:blipFill>
          <p:spPr bwMode="auto">
            <a:xfrm>
              <a:off x="0" y="0"/>
              <a:ext cx="685800" cy="575072"/>
            </a:xfrm>
            <a:prstGeom prst="rect">
              <a:avLst/>
            </a:prstGeom>
            <a:noFill/>
            <a:ln w="9525">
              <a:noFill/>
              <a:miter lim="800000"/>
              <a:headEnd/>
              <a:tailEnd/>
            </a:ln>
          </p:spPr>
        </p:pic>
      </p:grpSp>
      <p:grpSp>
        <p:nvGrpSpPr>
          <p:cNvPr id="6" name="Group 40"/>
          <p:cNvGrpSpPr>
            <a:grpSpLocks/>
          </p:cNvGrpSpPr>
          <p:nvPr/>
        </p:nvGrpSpPr>
        <p:grpSpPr bwMode="auto">
          <a:xfrm>
            <a:off x="0" y="533400"/>
            <a:ext cx="9144000" cy="180975"/>
            <a:chOff x="0" y="816"/>
            <a:chExt cx="5760" cy="114"/>
          </a:xfrm>
        </p:grpSpPr>
        <p:pic>
          <p:nvPicPr>
            <p:cNvPr id="10" name="Picture 10"/>
            <p:cNvPicPr>
              <a:picLocks noChangeAspect="1" noChangeArrowheads="1"/>
            </p:cNvPicPr>
            <p:nvPr/>
          </p:nvPicPr>
          <p:blipFill>
            <a:blip r:embed="rId3" cstate="print"/>
            <a:srcRect/>
            <a:stretch>
              <a:fillRect/>
            </a:stretch>
          </p:blipFill>
          <p:spPr bwMode="auto">
            <a:xfrm>
              <a:off x="0" y="816"/>
              <a:ext cx="192" cy="114"/>
            </a:xfrm>
            <a:prstGeom prst="rect">
              <a:avLst/>
            </a:prstGeom>
            <a:noFill/>
            <a:ln w="9525">
              <a:noFill/>
              <a:miter lim="800000"/>
              <a:headEnd/>
              <a:tailEnd/>
            </a:ln>
          </p:spPr>
        </p:pic>
        <p:pic>
          <p:nvPicPr>
            <p:cNvPr id="11" name="Picture 11"/>
            <p:cNvPicPr>
              <a:picLocks noChangeAspect="1" noChangeArrowheads="1"/>
            </p:cNvPicPr>
            <p:nvPr/>
          </p:nvPicPr>
          <p:blipFill>
            <a:blip r:embed="rId4" cstate="print"/>
            <a:srcRect/>
            <a:stretch>
              <a:fillRect/>
            </a:stretch>
          </p:blipFill>
          <p:spPr bwMode="auto">
            <a:xfrm>
              <a:off x="192" y="816"/>
              <a:ext cx="192" cy="114"/>
            </a:xfrm>
            <a:prstGeom prst="rect">
              <a:avLst/>
            </a:prstGeom>
            <a:noFill/>
            <a:ln w="9525">
              <a:noFill/>
              <a:miter lim="800000"/>
              <a:headEnd/>
              <a:tailEnd/>
            </a:ln>
          </p:spPr>
        </p:pic>
        <p:pic>
          <p:nvPicPr>
            <p:cNvPr id="12" name="Picture 12"/>
            <p:cNvPicPr>
              <a:picLocks noChangeAspect="1" noChangeArrowheads="1"/>
            </p:cNvPicPr>
            <p:nvPr/>
          </p:nvPicPr>
          <p:blipFill>
            <a:blip r:embed="rId4" cstate="print"/>
            <a:srcRect/>
            <a:stretch>
              <a:fillRect/>
            </a:stretch>
          </p:blipFill>
          <p:spPr bwMode="auto">
            <a:xfrm>
              <a:off x="384" y="816"/>
              <a:ext cx="192" cy="114"/>
            </a:xfrm>
            <a:prstGeom prst="rect">
              <a:avLst/>
            </a:prstGeom>
            <a:noFill/>
            <a:ln w="9525">
              <a:noFill/>
              <a:miter lim="800000"/>
              <a:headEnd/>
              <a:tailEnd/>
            </a:ln>
          </p:spPr>
        </p:pic>
        <p:pic>
          <p:nvPicPr>
            <p:cNvPr id="13" name="Picture 13"/>
            <p:cNvPicPr>
              <a:picLocks noChangeAspect="1" noChangeArrowheads="1"/>
            </p:cNvPicPr>
            <p:nvPr/>
          </p:nvPicPr>
          <p:blipFill>
            <a:blip r:embed="rId4" cstate="print"/>
            <a:srcRect/>
            <a:stretch>
              <a:fillRect/>
            </a:stretch>
          </p:blipFill>
          <p:spPr bwMode="auto">
            <a:xfrm>
              <a:off x="576" y="816"/>
              <a:ext cx="192" cy="114"/>
            </a:xfrm>
            <a:prstGeom prst="rect">
              <a:avLst/>
            </a:prstGeom>
            <a:noFill/>
            <a:ln w="9525">
              <a:noFill/>
              <a:miter lim="800000"/>
              <a:headEnd/>
              <a:tailEnd/>
            </a:ln>
          </p:spPr>
        </p:pic>
        <p:pic>
          <p:nvPicPr>
            <p:cNvPr id="14" name="Picture 14"/>
            <p:cNvPicPr>
              <a:picLocks noChangeAspect="1" noChangeArrowheads="1"/>
            </p:cNvPicPr>
            <p:nvPr/>
          </p:nvPicPr>
          <p:blipFill>
            <a:blip r:embed="rId4" cstate="print"/>
            <a:srcRect/>
            <a:stretch>
              <a:fillRect/>
            </a:stretch>
          </p:blipFill>
          <p:spPr bwMode="auto">
            <a:xfrm>
              <a:off x="768" y="816"/>
              <a:ext cx="192" cy="114"/>
            </a:xfrm>
            <a:prstGeom prst="rect">
              <a:avLst/>
            </a:prstGeom>
            <a:noFill/>
            <a:ln w="9525">
              <a:noFill/>
              <a:miter lim="800000"/>
              <a:headEnd/>
              <a:tailEnd/>
            </a:ln>
          </p:spPr>
        </p:pic>
        <p:pic>
          <p:nvPicPr>
            <p:cNvPr id="15" name="Picture 15"/>
            <p:cNvPicPr>
              <a:picLocks noChangeAspect="1" noChangeArrowheads="1"/>
            </p:cNvPicPr>
            <p:nvPr/>
          </p:nvPicPr>
          <p:blipFill>
            <a:blip r:embed="rId4" cstate="print"/>
            <a:srcRect/>
            <a:stretch>
              <a:fillRect/>
            </a:stretch>
          </p:blipFill>
          <p:spPr bwMode="auto">
            <a:xfrm>
              <a:off x="960" y="816"/>
              <a:ext cx="192" cy="114"/>
            </a:xfrm>
            <a:prstGeom prst="rect">
              <a:avLst/>
            </a:prstGeom>
            <a:noFill/>
            <a:ln w="9525">
              <a:noFill/>
              <a:miter lim="800000"/>
              <a:headEnd/>
              <a:tailEnd/>
            </a:ln>
          </p:spPr>
        </p:pic>
        <p:pic>
          <p:nvPicPr>
            <p:cNvPr id="16" name="Picture 16"/>
            <p:cNvPicPr>
              <a:picLocks noChangeAspect="1" noChangeArrowheads="1"/>
            </p:cNvPicPr>
            <p:nvPr/>
          </p:nvPicPr>
          <p:blipFill>
            <a:blip r:embed="rId4" cstate="print"/>
            <a:srcRect/>
            <a:stretch>
              <a:fillRect/>
            </a:stretch>
          </p:blipFill>
          <p:spPr bwMode="auto">
            <a:xfrm>
              <a:off x="1152" y="816"/>
              <a:ext cx="192" cy="114"/>
            </a:xfrm>
            <a:prstGeom prst="rect">
              <a:avLst/>
            </a:prstGeom>
            <a:noFill/>
            <a:ln w="9525">
              <a:noFill/>
              <a:miter lim="800000"/>
              <a:headEnd/>
              <a:tailEnd/>
            </a:ln>
          </p:spPr>
        </p:pic>
        <p:pic>
          <p:nvPicPr>
            <p:cNvPr id="17" name="Picture 17"/>
            <p:cNvPicPr>
              <a:picLocks noChangeAspect="1" noChangeArrowheads="1"/>
            </p:cNvPicPr>
            <p:nvPr/>
          </p:nvPicPr>
          <p:blipFill>
            <a:blip r:embed="rId4" cstate="print"/>
            <a:srcRect/>
            <a:stretch>
              <a:fillRect/>
            </a:stretch>
          </p:blipFill>
          <p:spPr bwMode="auto">
            <a:xfrm>
              <a:off x="1344" y="816"/>
              <a:ext cx="192" cy="114"/>
            </a:xfrm>
            <a:prstGeom prst="rect">
              <a:avLst/>
            </a:prstGeom>
            <a:noFill/>
            <a:ln w="9525">
              <a:noFill/>
              <a:miter lim="800000"/>
              <a:headEnd/>
              <a:tailEnd/>
            </a:ln>
          </p:spPr>
        </p:pic>
        <p:pic>
          <p:nvPicPr>
            <p:cNvPr id="18" name="Picture 18"/>
            <p:cNvPicPr>
              <a:picLocks noChangeAspect="1" noChangeArrowheads="1"/>
            </p:cNvPicPr>
            <p:nvPr/>
          </p:nvPicPr>
          <p:blipFill>
            <a:blip r:embed="rId4" cstate="print"/>
            <a:srcRect/>
            <a:stretch>
              <a:fillRect/>
            </a:stretch>
          </p:blipFill>
          <p:spPr bwMode="auto">
            <a:xfrm>
              <a:off x="1536" y="816"/>
              <a:ext cx="192" cy="114"/>
            </a:xfrm>
            <a:prstGeom prst="rect">
              <a:avLst/>
            </a:prstGeom>
            <a:noFill/>
            <a:ln w="9525">
              <a:noFill/>
              <a:miter lim="800000"/>
              <a:headEnd/>
              <a:tailEnd/>
            </a:ln>
          </p:spPr>
        </p:pic>
        <p:pic>
          <p:nvPicPr>
            <p:cNvPr id="19" name="Picture 19"/>
            <p:cNvPicPr>
              <a:picLocks noChangeAspect="1" noChangeArrowheads="1"/>
            </p:cNvPicPr>
            <p:nvPr/>
          </p:nvPicPr>
          <p:blipFill>
            <a:blip r:embed="rId4" cstate="print"/>
            <a:srcRect/>
            <a:stretch>
              <a:fillRect/>
            </a:stretch>
          </p:blipFill>
          <p:spPr bwMode="auto">
            <a:xfrm>
              <a:off x="1728" y="816"/>
              <a:ext cx="192" cy="114"/>
            </a:xfrm>
            <a:prstGeom prst="rect">
              <a:avLst/>
            </a:prstGeom>
            <a:noFill/>
            <a:ln w="9525">
              <a:noFill/>
              <a:miter lim="800000"/>
              <a:headEnd/>
              <a:tailEnd/>
            </a:ln>
          </p:spPr>
        </p:pic>
        <p:pic>
          <p:nvPicPr>
            <p:cNvPr id="20" name="Picture 20"/>
            <p:cNvPicPr>
              <a:picLocks noChangeAspect="1" noChangeArrowheads="1"/>
            </p:cNvPicPr>
            <p:nvPr/>
          </p:nvPicPr>
          <p:blipFill>
            <a:blip r:embed="rId4" cstate="print"/>
            <a:srcRect/>
            <a:stretch>
              <a:fillRect/>
            </a:stretch>
          </p:blipFill>
          <p:spPr bwMode="auto">
            <a:xfrm>
              <a:off x="1920" y="816"/>
              <a:ext cx="192" cy="114"/>
            </a:xfrm>
            <a:prstGeom prst="rect">
              <a:avLst/>
            </a:prstGeom>
            <a:noFill/>
            <a:ln w="9525">
              <a:noFill/>
              <a:miter lim="800000"/>
              <a:headEnd/>
              <a:tailEnd/>
            </a:ln>
          </p:spPr>
        </p:pic>
        <p:pic>
          <p:nvPicPr>
            <p:cNvPr id="21" name="Picture 21"/>
            <p:cNvPicPr>
              <a:picLocks noChangeAspect="1" noChangeArrowheads="1"/>
            </p:cNvPicPr>
            <p:nvPr/>
          </p:nvPicPr>
          <p:blipFill>
            <a:blip r:embed="rId4" cstate="print"/>
            <a:srcRect/>
            <a:stretch>
              <a:fillRect/>
            </a:stretch>
          </p:blipFill>
          <p:spPr bwMode="auto">
            <a:xfrm>
              <a:off x="2112" y="816"/>
              <a:ext cx="192" cy="114"/>
            </a:xfrm>
            <a:prstGeom prst="rect">
              <a:avLst/>
            </a:prstGeom>
            <a:noFill/>
            <a:ln w="9525">
              <a:noFill/>
              <a:miter lim="800000"/>
              <a:headEnd/>
              <a:tailEnd/>
            </a:ln>
          </p:spPr>
        </p:pic>
        <p:pic>
          <p:nvPicPr>
            <p:cNvPr id="22" name="Picture 22"/>
            <p:cNvPicPr>
              <a:picLocks noChangeAspect="1" noChangeArrowheads="1"/>
            </p:cNvPicPr>
            <p:nvPr/>
          </p:nvPicPr>
          <p:blipFill>
            <a:blip r:embed="rId4" cstate="print"/>
            <a:srcRect/>
            <a:stretch>
              <a:fillRect/>
            </a:stretch>
          </p:blipFill>
          <p:spPr bwMode="auto">
            <a:xfrm>
              <a:off x="2304" y="816"/>
              <a:ext cx="192" cy="114"/>
            </a:xfrm>
            <a:prstGeom prst="rect">
              <a:avLst/>
            </a:prstGeom>
            <a:noFill/>
            <a:ln w="9525">
              <a:noFill/>
              <a:miter lim="800000"/>
              <a:headEnd/>
              <a:tailEnd/>
            </a:ln>
          </p:spPr>
        </p:pic>
        <p:pic>
          <p:nvPicPr>
            <p:cNvPr id="23" name="Picture 23"/>
            <p:cNvPicPr>
              <a:picLocks noChangeAspect="1" noChangeArrowheads="1"/>
            </p:cNvPicPr>
            <p:nvPr/>
          </p:nvPicPr>
          <p:blipFill>
            <a:blip r:embed="rId4" cstate="print"/>
            <a:srcRect/>
            <a:stretch>
              <a:fillRect/>
            </a:stretch>
          </p:blipFill>
          <p:spPr bwMode="auto">
            <a:xfrm>
              <a:off x="2496" y="816"/>
              <a:ext cx="192" cy="114"/>
            </a:xfrm>
            <a:prstGeom prst="rect">
              <a:avLst/>
            </a:prstGeom>
            <a:noFill/>
            <a:ln w="9525">
              <a:noFill/>
              <a:miter lim="800000"/>
              <a:headEnd/>
              <a:tailEnd/>
            </a:ln>
          </p:spPr>
        </p:pic>
        <p:pic>
          <p:nvPicPr>
            <p:cNvPr id="24" name="Picture 24"/>
            <p:cNvPicPr>
              <a:picLocks noChangeAspect="1" noChangeArrowheads="1"/>
            </p:cNvPicPr>
            <p:nvPr/>
          </p:nvPicPr>
          <p:blipFill>
            <a:blip r:embed="rId4" cstate="print"/>
            <a:srcRect/>
            <a:stretch>
              <a:fillRect/>
            </a:stretch>
          </p:blipFill>
          <p:spPr bwMode="auto">
            <a:xfrm>
              <a:off x="2688" y="816"/>
              <a:ext cx="192" cy="114"/>
            </a:xfrm>
            <a:prstGeom prst="rect">
              <a:avLst/>
            </a:prstGeom>
            <a:noFill/>
            <a:ln w="9525">
              <a:noFill/>
              <a:miter lim="800000"/>
              <a:headEnd/>
              <a:tailEnd/>
            </a:ln>
          </p:spPr>
        </p:pic>
        <p:pic>
          <p:nvPicPr>
            <p:cNvPr id="25" name="Picture 25"/>
            <p:cNvPicPr>
              <a:picLocks noChangeAspect="1" noChangeArrowheads="1"/>
            </p:cNvPicPr>
            <p:nvPr/>
          </p:nvPicPr>
          <p:blipFill>
            <a:blip r:embed="rId4" cstate="print"/>
            <a:srcRect/>
            <a:stretch>
              <a:fillRect/>
            </a:stretch>
          </p:blipFill>
          <p:spPr bwMode="auto">
            <a:xfrm>
              <a:off x="2880" y="816"/>
              <a:ext cx="192" cy="114"/>
            </a:xfrm>
            <a:prstGeom prst="rect">
              <a:avLst/>
            </a:prstGeom>
            <a:noFill/>
            <a:ln w="9525">
              <a:noFill/>
              <a:miter lim="800000"/>
              <a:headEnd/>
              <a:tailEnd/>
            </a:ln>
          </p:spPr>
        </p:pic>
        <p:pic>
          <p:nvPicPr>
            <p:cNvPr id="26" name="Picture 26"/>
            <p:cNvPicPr>
              <a:picLocks noChangeAspect="1" noChangeArrowheads="1"/>
            </p:cNvPicPr>
            <p:nvPr/>
          </p:nvPicPr>
          <p:blipFill>
            <a:blip r:embed="rId4" cstate="print"/>
            <a:srcRect/>
            <a:stretch>
              <a:fillRect/>
            </a:stretch>
          </p:blipFill>
          <p:spPr bwMode="auto">
            <a:xfrm>
              <a:off x="3072" y="816"/>
              <a:ext cx="192" cy="114"/>
            </a:xfrm>
            <a:prstGeom prst="rect">
              <a:avLst/>
            </a:prstGeom>
            <a:noFill/>
            <a:ln w="9525">
              <a:noFill/>
              <a:miter lim="800000"/>
              <a:headEnd/>
              <a:tailEnd/>
            </a:ln>
          </p:spPr>
        </p:pic>
        <p:pic>
          <p:nvPicPr>
            <p:cNvPr id="27" name="Picture 27"/>
            <p:cNvPicPr>
              <a:picLocks noChangeAspect="1" noChangeArrowheads="1"/>
            </p:cNvPicPr>
            <p:nvPr/>
          </p:nvPicPr>
          <p:blipFill>
            <a:blip r:embed="rId4" cstate="print"/>
            <a:srcRect/>
            <a:stretch>
              <a:fillRect/>
            </a:stretch>
          </p:blipFill>
          <p:spPr bwMode="auto">
            <a:xfrm>
              <a:off x="3264" y="816"/>
              <a:ext cx="192" cy="114"/>
            </a:xfrm>
            <a:prstGeom prst="rect">
              <a:avLst/>
            </a:prstGeom>
            <a:noFill/>
            <a:ln w="9525">
              <a:noFill/>
              <a:miter lim="800000"/>
              <a:headEnd/>
              <a:tailEnd/>
            </a:ln>
          </p:spPr>
        </p:pic>
        <p:pic>
          <p:nvPicPr>
            <p:cNvPr id="28" name="Picture 28"/>
            <p:cNvPicPr>
              <a:picLocks noChangeAspect="1" noChangeArrowheads="1"/>
            </p:cNvPicPr>
            <p:nvPr/>
          </p:nvPicPr>
          <p:blipFill>
            <a:blip r:embed="rId4" cstate="print"/>
            <a:srcRect/>
            <a:stretch>
              <a:fillRect/>
            </a:stretch>
          </p:blipFill>
          <p:spPr bwMode="auto">
            <a:xfrm>
              <a:off x="3456" y="816"/>
              <a:ext cx="192" cy="114"/>
            </a:xfrm>
            <a:prstGeom prst="rect">
              <a:avLst/>
            </a:prstGeom>
            <a:noFill/>
            <a:ln w="9525">
              <a:noFill/>
              <a:miter lim="800000"/>
              <a:headEnd/>
              <a:tailEnd/>
            </a:ln>
          </p:spPr>
        </p:pic>
        <p:pic>
          <p:nvPicPr>
            <p:cNvPr id="29" name="Picture 29"/>
            <p:cNvPicPr>
              <a:picLocks noChangeAspect="1" noChangeArrowheads="1"/>
            </p:cNvPicPr>
            <p:nvPr/>
          </p:nvPicPr>
          <p:blipFill>
            <a:blip r:embed="rId4" cstate="print"/>
            <a:srcRect/>
            <a:stretch>
              <a:fillRect/>
            </a:stretch>
          </p:blipFill>
          <p:spPr bwMode="auto">
            <a:xfrm>
              <a:off x="3648" y="816"/>
              <a:ext cx="192" cy="114"/>
            </a:xfrm>
            <a:prstGeom prst="rect">
              <a:avLst/>
            </a:prstGeom>
            <a:noFill/>
            <a:ln w="9525">
              <a:noFill/>
              <a:miter lim="800000"/>
              <a:headEnd/>
              <a:tailEnd/>
            </a:ln>
          </p:spPr>
        </p:pic>
        <p:pic>
          <p:nvPicPr>
            <p:cNvPr id="30" name="Picture 30"/>
            <p:cNvPicPr>
              <a:picLocks noChangeAspect="1" noChangeArrowheads="1"/>
            </p:cNvPicPr>
            <p:nvPr/>
          </p:nvPicPr>
          <p:blipFill>
            <a:blip r:embed="rId4" cstate="print"/>
            <a:srcRect/>
            <a:stretch>
              <a:fillRect/>
            </a:stretch>
          </p:blipFill>
          <p:spPr bwMode="auto">
            <a:xfrm>
              <a:off x="3840" y="816"/>
              <a:ext cx="192" cy="114"/>
            </a:xfrm>
            <a:prstGeom prst="rect">
              <a:avLst/>
            </a:prstGeom>
            <a:noFill/>
            <a:ln w="9525">
              <a:noFill/>
              <a:miter lim="800000"/>
              <a:headEnd/>
              <a:tailEnd/>
            </a:ln>
          </p:spPr>
        </p:pic>
        <p:pic>
          <p:nvPicPr>
            <p:cNvPr id="31" name="Picture 31"/>
            <p:cNvPicPr>
              <a:picLocks noChangeAspect="1" noChangeArrowheads="1"/>
            </p:cNvPicPr>
            <p:nvPr/>
          </p:nvPicPr>
          <p:blipFill>
            <a:blip r:embed="rId4" cstate="print"/>
            <a:srcRect/>
            <a:stretch>
              <a:fillRect/>
            </a:stretch>
          </p:blipFill>
          <p:spPr bwMode="auto">
            <a:xfrm>
              <a:off x="4032" y="816"/>
              <a:ext cx="192" cy="114"/>
            </a:xfrm>
            <a:prstGeom prst="rect">
              <a:avLst/>
            </a:prstGeom>
            <a:noFill/>
            <a:ln w="9525">
              <a:noFill/>
              <a:miter lim="800000"/>
              <a:headEnd/>
              <a:tailEnd/>
            </a:ln>
          </p:spPr>
        </p:pic>
        <p:pic>
          <p:nvPicPr>
            <p:cNvPr id="32" name="Picture 32"/>
            <p:cNvPicPr>
              <a:picLocks noChangeAspect="1" noChangeArrowheads="1"/>
            </p:cNvPicPr>
            <p:nvPr/>
          </p:nvPicPr>
          <p:blipFill>
            <a:blip r:embed="rId4" cstate="print"/>
            <a:srcRect/>
            <a:stretch>
              <a:fillRect/>
            </a:stretch>
          </p:blipFill>
          <p:spPr bwMode="auto">
            <a:xfrm>
              <a:off x="4224" y="816"/>
              <a:ext cx="192" cy="114"/>
            </a:xfrm>
            <a:prstGeom prst="rect">
              <a:avLst/>
            </a:prstGeom>
            <a:noFill/>
            <a:ln w="9525">
              <a:noFill/>
              <a:miter lim="800000"/>
              <a:headEnd/>
              <a:tailEnd/>
            </a:ln>
          </p:spPr>
        </p:pic>
        <p:pic>
          <p:nvPicPr>
            <p:cNvPr id="33" name="Picture 33"/>
            <p:cNvPicPr>
              <a:picLocks noChangeAspect="1" noChangeArrowheads="1"/>
            </p:cNvPicPr>
            <p:nvPr/>
          </p:nvPicPr>
          <p:blipFill>
            <a:blip r:embed="rId4" cstate="print"/>
            <a:srcRect/>
            <a:stretch>
              <a:fillRect/>
            </a:stretch>
          </p:blipFill>
          <p:spPr bwMode="auto">
            <a:xfrm>
              <a:off x="4416" y="816"/>
              <a:ext cx="192" cy="114"/>
            </a:xfrm>
            <a:prstGeom prst="rect">
              <a:avLst/>
            </a:prstGeom>
            <a:noFill/>
            <a:ln w="9525">
              <a:noFill/>
              <a:miter lim="800000"/>
              <a:headEnd/>
              <a:tailEnd/>
            </a:ln>
          </p:spPr>
        </p:pic>
        <p:pic>
          <p:nvPicPr>
            <p:cNvPr id="34" name="Picture 34"/>
            <p:cNvPicPr>
              <a:picLocks noChangeAspect="1" noChangeArrowheads="1"/>
            </p:cNvPicPr>
            <p:nvPr/>
          </p:nvPicPr>
          <p:blipFill>
            <a:blip r:embed="rId4" cstate="print"/>
            <a:srcRect/>
            <a:stretch>
              <a:fillRect/>
            </a:stretch>
          </p:blipFill>
          <p:spPr bwMode="auto">
            <a:xfrm>
              <a:off x="4608" y="816"/>
              <a:ext cx="192" cy="114"/>
            </a:xfrm>
            <a:prstGeom prst="rect">
              <a:avLst/>
            </a:prstGeom>
            <a:noFill/>
            <a:ln w="9525">
              <a:noFill/>
              <a:miter lim="800000"/>
              <a:headEnd/>
              <a:tailEnd/>
            </a:ln>
          </p:spPr>
        </p:pic>
        <p:pic>
          <p:nvPicPr>
            <p:cNvPr id="35" name="Picture 35"/>
            <p:cNvPicPr>
              <a:picLocks noChangeAspect="1" noChangeArrowheads="1"/>
            </p:cNvPicPr>
            <p:nvPr/>
          </p:nvPicPr>
          <p:blipFill>
            <a:blip r:embed="rId4" cstate="print"/>
            <a:srcRect/>
            <a:stretch>
              <a:fillRect/>
            </a:stretch>
          </p:blipFill>
          <p:spPr bwMode="auto">
            <a:xfrm>
              <a:off x="4800" y="816"/>
              <a:ext cx="192" cy="114"/>
            </a:xfrm>
            <a:prstGeom prst="rect">
              <a:avLst/>
            </a:prstGeom>
            <a:noFill/>
            <a:ln w="9525">
              <a:noFill/>
              <a:miter lim="800000"/>
              <a:headEnd/>
              <a:tailEnd/>
            </a:ln>
          </p:spPr>
        </p:pic>
        <p:pic>
          <p:nvPicPr>
            <p:cNvPr id="36" name="Picture 36"/>
            <p:cNvPicPr>
              <a:picLocks noChangeAspect="1" noChangeArrowheads="1"/>
            </p:cNvPicPr>
            <p:nvPr/>
          </p:nvPicPr>
          <p:blipFill>
            <a:blip r:embed="rId4" cstate="print"/>
            <a:srcRect/>
            <a:stretch>
              <a:fillRect/>
            </a:stretch>
          </p:blipFill>
          <p:spPr bwMode="auto">
            <a:xfrm>
              <a:off x="4992" y="816"/>
              <a:ext cx="192" cy="114"/>
            </a:xfrm>
            <a:prstGeom prst="rect">
              <a:avLst/>
            </a:prstGeom>
            <a:noFill/>
            <a:ln w="9525">
              <a:noFill/>
              <a:miter lim="800000"/>
              <a:headEnd/>
              <a:tailEnd/>
            </a:ln>
          </p:spPr>
        </p:pic>
        <p:pic>
          <p:nvPicPr>
            <p:cNvPr id="37" name="Picture 37"/>
            <p:cNvPicPr>
              <a:picLocks noChangeAspect="1" noChangeArrowheads="1"/>
            </p:cNvPicPr>
            <p:nvPr/>
          </p:nvPicPr>
          <p:blipFill>
            <a:blip r:embed="rId4" cstate="print"/>
            <a:srcRect/>
            <a:stretch>
              <a:fillRect/>
            </a:stretch>
          </p:blipFill>
          <p:spPr bwMode="auto">
            <a:xfrm>
              <a:off x="5184" y="816"/>
              <a:ext cx="192" cy="114"/>
            </a:xfrm>
            <a:prstGeom prst="rect">
              <a:avLst/>
            </a:prstGeom>
            <a:noFill/>
            <a:ln w="9525">
              <a:noFill/>
              <a:miter lim="800000"/>
              <a:headEnd/>
              <a:tailEnd/>
            </a:ln>
          </p:spPr>
        </p:pic>
        <p:pic>
          <p:nvPicPr>
            <p:cNvPr id="38" name="Picture 38"/>
            <p:cNvPicPr>
              <a:picLocks noChangeAspect="1" noChangeArrowheads="1"/>
            </p:cNvPicPr>
            <p:nvPr/>
          </p:nvPicPr>
          <p:blipFill>
            <a:blip r:embed="rId4" cstate="print"/>
            <a:srcRect/>
            <a:stretch>
              <a:fillRect/>
            </a:stretch>
          </p:blipFill>
          <p:spPr bwMode="auto">
            <a:xfrm>
              <a:off x="5376" y="816"/>
              <a:ext cx="192" cy="114"/>
            </a:xfrm>
            <a:prstGeom prst="rect">
              <a:avLst/>
            </a:prstGeom>
            <a:noFill/>
            <a:ln w="9525">
              <a:noFill/>
              <a:miter lim="800000"/>
              <a:headEnd/>
              <a:tailEnd/>
            </a:ln>
          </p:spPr>
        </p:pic>
        <p:pic>
          <p:nvPicPr>
            <p:cNvPr id="39" name="Picture 39"/>
            <p:cNvPicPr>
              <a:picLocks noChangeAspect="1" noChangeArrowheads="1"/>
            </p:cNvPicPr>
            <p:nvPr/>
          </p:nvPicPr>
          <p:blipFill>
            <a:blip r:embed="rId4" cstate="print"/>
            <a:srcRect/>
            <a:stretch>
              <a:fillRect/>
            </a:stretch>
          </p:blipFill>
          <p:spPr bwMode="auto">
            <a:xfrm>
              <a:off x="5568" y="816"/>
              <a:ext cx="192" cy="114"/>
            </a:xfrm>
            <a:prstGeom prst="rect">
              <a:avLst/>
            </a:prstGeom>
            <a:noFill/>
            <a:ln w="9525">
              <a:noFill/>
              <a:miter lim="800000"/>
              <a:headEnd/>
              <a:tailEnd/>
            </a:ln>
          </p:spPr>
        </p:pic>
      </p:grpSp>
      <p:grpSp>
        <p:nvGrpSpPr>
          <p:cNvPr id="9" name="Group 40"/>
          <p:cNvGrpSpPr>
            <a:grpSpLocks/>
          </p:cNvGrpSpPr>
          <p:nvPr/>
        </p:nvGrpSpPr>
        <p:grpSpPr bwMode="auto">
          <a:xfrm>
            <a:off x="0" y="6248400"/>
            <a:ext cx="9144000" cy="180975"/>
            <a:chOff x="0" y="816"/>
            <a:chExt cx="5760" cy="114"/>
          </a:xfrm>
        </p:grpSpPr>
        <p:pic>
          <p:nvPicPr>
            <p:cNvPr id="41" name="Picture 10"/>
            <p:cNvPicPr>
              <a:picLocks noChangeAspect="1" noChangeArrowheads="1"/>
            </p:cNvPicPr>
            <p:nvPr/>
          </p:nvPicPr>
          <p:blipFill>
            <a:blip r:embed="rId3" cstate="print"/>
            <a:srcRect/>
            <a:stretch>
              <a:fillRect/>
            </a:stretch>
          </p:blipFill>
          <p:spPr bwMode="auto">
            <a:xfrm>
              <a:off x="0" y="816"/>
              <a:ext cx="192" cy="114"/>
            </a:xfrm>
            <a:prstGeom prst="rect">
              <a:avLst/>
            </a:prstGeom>
            <a:noFill/>
            <a:ln w="9525">
              <a:noFill/>
              <a:miter lim="800000"/>
              <a:headEnd/>
              <a:tailEnd/>
            </a:ln>
          </p:spPr>
        </p:pic>
        <p:pic>
          <p:nvPicPr>
            <p:cNvPr id="42" name="Picture 11"/>
            <p:cNvPicPr>
              <a:picLocks noChangeAspect="1" noChangeArrowheads="1"/>
            </p:cNvPicPr>
            <p:nvPr/>
          </p:nvPicPr>
          <p:blipFill>
            <a:blip r:embed="rId4" cstate="print"/>
            <a:srcRect/>
            <a:stretch>
              <a:fillRect/>
            </a:stretch>
          </p:blipFill>
          <p:spPr bwMode="auto">
            <a:xfrm>
              <a:off x="192" y="816"/>
              <a:ext cx="192" cy="114"/>
            </a:xfrm>
            <a:prstGeom prst="rect">
              <a:avLst/>
            </a:prstGeom>
            <a:noFill/>
            <a:ln w="9525">
              <a:noFill/>
              <a:miter lim="800000"/>
              <a:headEnd/>
              <a:tailEnd/>
            </a:ln>
          </p:spPr>
        </p:pic>
        <p:pic>
          <p:nvPicPr>
            <p:cNvPr id="43" name="Picture 12"/>
            <p:cNvPicPr>
              <a:picLocks noChangeAspect="1" noChangeArrowheads="1"/>
            </p:cNvPicPr>
            <p:nvPr/>
          </p:nvPicPr>
          <p:blipFill>
            <a:blip r:embed="rId4" cstate="print"/>
            <a:srcRect/>
            <a:stretch>
              <a:fillRect/>
            </a:stretch>
          </p:blipFill>
          <p:spPr bwMode="auto">
            <a:xfrm>
              <a:off x="384" y="816"/>
              <a:ext cx="192" cy="114"/>
            </a:xfrm>
            <a:prstGeom prst="rect">
              <a:avLst/>
            </a:prstGeom>
            <a:noFill/>
            <a:ln w="9525">
              <a:noFill/>
              <a:miter lim="800000"/>
              <a:headEnd/>
              <a:tailEnd/>
            </a:ln>
          </p:spPr>
        </p:pic>
        <p:pic>
          <p:nvPicPr>
            <p:cNvPr id="44" name="Picture 13"/>
            <p:cNvPicPr>
              <a:picLocks noChangeAspect="1" noChangeArrowheads="1"/>
            </p:cNvPicPr>
            <p:nvPr/>
          </p:nvPicPr>
          <p:blipFill>
            <a:blip r:embed="rId4" cstate="print"/>
            <a:srcRect/>
            <a:stretch>
              <a:fillRect/>
            </a:stretch>
          </p:blipFill>
          <p:spPr bwMode="auto">
            <a:xfrm>
              <a:off x="576" y="816"/>
              <a:ext cx="192" cy="114"/>
            </a:xfrm>
            <a:prstGeom prst="rect">
              <a:avLst/>
            </a:prstGeom>
            <a:noFill/>
            <a:ln w="9525">
              <a:noFill/>
              <a:miter lim="800000"/>
              <a:headEnd/>
              <a:tailEnd/>
            </a:ln>
          </p:spPr>
        </p:pic>
        <p:pic>
          <p:nvPicPr>
            <p:cNvPr id="45" name="Picture 14"/>
            <p:cNvPicPr>
              <a:picLocks noChangeAspect="1" noChangeArrowheads="1"/>
            </p:cNvPicPr>
            <p:nvPr/>
          </p:nvPicPr>
          <p:blipFill>
            <a:blip r:embed="rId4" cstate="print"/>
            <a:srcRect/>
            <a:stretch>
              <a:fillRect/>
            </a:stretch>
          </p:blipFill>
          <p:spPr bwMode="auto">
            <a:xfrm>
              <a:off x="768" y="816"/>
              <a:ext cx="192" cy="114"/>
            </a:xfrm>
            <a:prstGeom prst="rect">
              <a:avLst/>
            </a:prstGeom>
            <a:noFill/>
            <a:ln w="9525">
              <a:noFill/>
              <a:miter lim="800000"/>
              <a:headEnd/>
              <a:tailEnd/>
            </a:ln>
          </p:spPr>
        </p:pic>
        <p:pic>
          <p:nvPicPr>
            <p:cNvPr id="46" name="Picture 15"/>
            <p:cNvPicPr>
              <a:picLocks noChangeAspect="1" noChangeArrowheads="1"/>
            </p:cNvPicPr>
            <p:nvPr/>
          </p:nvPicPr>
          <p:blipFill>
            <a:blip r:embed="rId4" cstate="print"/>
            <a:srcRect/>
            <a:stretch>
              <a:fillRect/>
            </a:stretch>
          </p:blipFill>
          <p:spPr bwMode="auto">
            <a:xfrm>
              <a:off x="960" y="816"/>
              <a:ext cx="192" cy="114"/>
            </a:xfrm>
            <a:prstGeom prst="rect">
              <a:avLst/>
            </a:prstGeom>
            <a:noFill/>
            <a:ln w="9525">
              <a:noFill/>
              <a:miter lim="800000"/>
              <a:headEnd/>
              <a:tailEnd/>
            </a:ln>
          </p:spPr>
        </p:pic>
        <p:pic>
          <p:nvPicPr>
            <p:cNvPr id="47" name="Picture 16"/>
            <p:cNvPicPr>
              <a:picLocks noChangeAspect="1" noChangeArrowheads="1"/>
            </p:cNvPicPr>
            <p:nvPr/>
          </p:nvPicPr>
          <p:blipFill>
            <a:blip r:embed="rId4" cstate="print"/>
            <a:srcRect/>
            <a:stretch>
              <a:fillRect/>
            </a:stretch>
          </p:blipFill>
          <p:spPr bwMode="auto">
            <a:xfrm>
              <a:off x="1152" y="816"/>
              <a:ext cx="192" cy="114"/>
            </a:xfrm>
            <a:prstGeom prst="rect">
              <a:avLst/>
            </a:prstGeom>
            <a:noFill/>
            <a:ln w="9525">
              <a:noFill/>
              <a:miter lim="800000"/>
              <a:headEnd/>
              <a:tailEnd/>
            </a:ln>
          </p:spPr>
        </p:pic>
        <p:pic>
          <p:nvPicPr>
            <p:cNvPr id="48" name="Picture 17"/>
            <p:cNvPicPr>
              <a:picLocks noChangeAspect="1" noChangeArrowheads="1"/>
            </p:cNvPicPr>
            <p:nvPr/>
          </p:nvPicPr>
          <p:blipFill>
            <a:blip r:embed="rId4" cstate="print"/>
            <a:srcRect/>
            <a:stretch>
              <a:fillRect/>
            </a:stretch>
          </p:blipFill>
          <p:spPr bwMode="auto">
            <a:xfrm>
              <a:off x="1344" y="816"/>
              <a:ext cx="192" cy="114"/>
            </a:xfrm>
            <a:prstGeom prst="rect">
              <a:avLst/>
            </a:prstGeom>
            <a:noFill/>
            <a:ln w="9525">
              <a:noFill/>
              <a:miter lim="800000"/>
              <a:headEnd/>
              <a:tailEnd/>
            </a:ln>
          </p:spPr>
        </p:pic>
        <p:pic>
          <p:nvPicPr>
            <p:cNvPr id="49" name="Picture 18"/>
            <p:cNvPicPr>
              <a:picLocks noChangeAspect="1" noChangeArrowheads="1"/>
            </p:cNvPicPr>
            <p:nvPr/>
          </p:nvPicPr>
          <p:blipFill>
            <a:blip r:embed="rId4" cstate="print"/>
            <a:srcRect/>
            <a:stretch>
              <a:fillRect/>
            </a:stretch>
          </p:blipFill>
          <p:spPr bwMode="auto">
            <a:xfrm>
              <a:off x="1536" y="816"/>
              <a:ext cx="192" cy="114"/>
            </a:xfrm>
            <a:prstGeom prst="rect">
              <a:avLst/>
            </a:prstGeom>
            <a:noFill/>
            <a:ln w="9525">
              <a:noFill/>
              <a:miter lim="800000"/>
              <a:headEnd/>
              <a:tailEnd/>
            </a:ln>
          </p:spPr>
        </p:pic>
        <p:pic>
          <p:nvPicPr>
            <p:cNvPr id="50" name="Picture 19"/>
            <p:cNvPicPr>
              <a:picLocks noChangeAspect="1" noChangeArrowheads="1"/>
            </p:cNvPicPr>
            <p:nvPr/>
          </p:nvPicPr>
          <p:blipFill>
            <a:blip r:embed="rId4" cstate="print"/>
            <a:srcRect/>
            <a:stretch>
              <a:fillRect/>
            </a:stretch>
          </p:blipFill>
          <p:spPr bwMode="auto">
            <a:xfrm>
              <a:off x="1728" y="816"/>
              <a:ext cx="192" cy="114"/>
            </a:xfrm>
            <a:prstGeom prst="rect">
              <a:avLst/>
            </a:prstGeom>
            <a:noFill/>
            <a:ln w="9525">
              <a:noFill/>
              <a:miter lim="800000"/>
              <a:headEnd/>
              <a:tailEnd/>
            </a:ln>
          </p:spPr>
        </p:pic>
        <p:pic>
          <p:nvPicPr>
            <p:cNvPr id="51" name="Picture 20"/>
            <p:cNvPicPr>
              <a:picLocks noChangeAspect="1" noChangeArrowheads="1"/>
            </p:cNvPicPr>
            <p:nvPr/>
          </p:nvPicPr>
          <p:blipFill>
            <a:blip r:embed="rId4" cstate="print"/>
            <a:srcRect/>
            <a:stretch>
              <a:fillRect/>
            </a:stretch>
          </p:blipFill>
          <p:spPr bwMode="auto">
            <a:xfrm>
              <a:off x="1920" y="816"/>
              <a:ext cx="192" cy="114"/>
            </a:xfrm>
            <a:prstGeom prst="rect">
              <a:avLst/>
            </a:prstGeom>
            <a:noFill/>
            <a:ln w="9525">
              <a:noFill/>
              <a:miter lim="800000"/>
              <a:headEnd/>
              <a:tailEnd/>
            </a:ln>
          </p:spPr>
        </p:pic>
        <p:pic>
          <p:nvPicPr>
            <p:cNvPr id="52" name="Picture 21"/>
            <p:cNvPicPr>
              <a:picLocks noChangeAspect="1" noChangeArrowheads="1"/>
            </p:cNvPicPr>
            <p:nvPr/>
          </p:nvPicPr>
          <p:blipFill>
            <a:blip r:embed="rId4" cstate="print"/>
            <a:srcRect/>
            <a:stretch>
              <a:fillRect/>
            </a:stretch>
          </p:blipFill>
          <p:spPr bwMode="auto">
            <a:xfrm>
              <a:off x="2112" y="816"/>
              <a:ext cx="192" cy="114"/>
            </a:xfrm>
            <a:prstGeom prst="rect">
              <a:avLst/>
            </a:prstGeom>
            <a:noFill/>
            <a:ln w="9525">
              <a:noFill/>
              <a:miter lim="800000"/>
              <a:headEnd/>
              <a:tailEnd/>
            </a:ln>
          </p:spPr>
        </p:pic>
        <p:pic>
          <p:nvPicPr>
            <p:cNvPr id="53" name="Picture 22"/>
            <p:cNvPicPr>
              <a:picLocks noChangeAspect="1" noChangeArrowheads="1"/>
            </p:cNvPicPr>
            <p:nvPr/>
          </p:nvPicPr>
          <p:blipFill>
            <a:blip r:embed="rId4" cstate="print"/>
            <a:srcRect/>
            <a:stretch>
              <a:fillRect/>
            </a:stretch>
          </p:blipFill>
          <p:spPr bwMode="auto">
            <a:xfrm>
              <a:off x="2304" y="816"/>
              <a:ext cx="192" cy="114"/>
            </a:xfrm>
            <a:prstGeom prst="rect">
              <a:avLst/>
            </a:prstGeom>
            <a:noFill/>
            <a:ln w="9525">
              <a:noFill/>
              <a:miter lim="800000"/>
              <a:headEnd/>
              <a:tailEnd/>
            </a:ln>
          </p:spPr>
        </p:pic>
        <p:pic>
          <p:nvPicPr>
            <p:cNvPr id="54" name="Picture 23"/>
            <p:cNvPicPr>
              <a:picLocks noChangeAspect="1" noChangeArrowheads="1"/>
            </p:cNvPicPr>
            <p:nvPr/>
          </p:nvPicPr>
          <p:blipFill>
            <a:blip r:embed="rId4" cstate="print"/>
            <a:srcRect/>
            <a:stretch>
              <a:fillRect/>
            </a:stretch>
          </p:blipFill>
          <p:spPr bwMode="auto">
            <a:xfrm>
              <a:off x="2496" y="816"/>
              <a:ext cx="192" cy="114"/>
            </a:xfrm>
            <a:prstGeom prst="rect">
              <a:avLst/>
            </a:prstGeom>
            <a:noFill/>
            <a:ln w="9525">
              <a:noFill/>
              <a:miter lim="800000"/>
              <a:headEnd/>
              <a:tailEnd/>
            </a:ln>
          </p:spPr>
        </p:pic>
        <p:pic>
          <p:nvPicPr>
            <p:cNvPr id="55" name="Picture 24"/>
            <p:cNvPicPr>
              <a:picLocks noChangeAspect="1" noChangeArrowheads="1"/>
            </p:cNvPicPr>
            <p:nvPr/>
          </p:nvPicPr>
          <p:blipFill>
            <a:blip r:embed="rId4" cstate="print"/>
            <a:srcRect/>
            <a:stretch>
              <a:fillRect/>
            </a:stretch>
          </p:blipFill>
          <p:spPr bwMode="auto">
            <a:xfrm>
              <a:off x="2688" y="816"/>
              <a:ext cx="192" cy="114"/>
            </a:xfrm>
            <a:prstGeom prst="rect">
              <a:avLst/>
            </a:prstGeom>
            <a:noFill/>
            <a:ln w="9525">
              <a:noFill/>
              <a:miter lim="800000"/>
              <a:headEnd/>
              <a:tailEnd/>
            </a:ln>
          </p:spPr>
        </p:pic>
        <p:pic>
          <p:nvPicPr>
            <p:cNvPr id="56" name="Picture 25"/>
            <p:cNvPicPr>
              <a:picLocks noChangeAspect="1" noChangeArrowheads="1"/>
            </p:cNvPicPr>
            <p:nvPr/>
          </p:nvPicPr>
          <p:blipFill>
            <a:blip r:embed="rId4" cstate="print"/>
            <a:srcRect/>
            <a:stretch>
              <a:fillRect/>
            </a:stretch>
          </p:blipFill>
          <p:spPr bwMode="auto">
            <a:xfrm>
              <a:off x="2880" y="816"/>
              <a:ext cx="192" cy="114"/>
            </a:xfrm>
            <a:prstGeom prst="rect">
              <a:avLst/>
            </a:prstGeom>
            <a:noFill/>
            <a:ln w="9525">
              <a:noFill/>
              <a:miter lim="800000"/>
              <a:headEnd/>
              <a:tailEnd/>
            </a:ln>
          </p:spPr>
        </p:pic>
        <p:pic>
          <p:nvPicPr>
            <p:cNvPr id="57" name="Picture 26"/>
            <p:cNvPicPr>
              <a:picLocks noChangeAspect="1" noChangeArrowheads="1"/>
            </p:cNvPicPr>
            <p:nvPr/>
          </p:nvPicPr>
          <p:blipFill>
            <a:blip r:embed="rId4" cstate="print"/>
            <a:srcRect/>
            <a:stretch>
              <a:fillRect/>
            </a:stretch>
          </p:blipFill>
          <p:spPr bwMode="auto">
            <a:xfrm>
              <a:off x="3072" y="816"/>
              <a:ext cx="192" cy="114"/>
            </a:xfrm>
            <a:prstGeom prst="rect">
              <a:avLst/>
            </a:prstGeom>
            <a:noFill/>
            <a:ln w="9525">
              <a:noFill/>
              <a:miter lim="800000"/>
              <a:headEnd/>
              <a:tailEnd/>
            </a:ln>
          </p:spPr>
        </p:pic>
        <p:pic>
          <p:nvPicPr>
            <p:cNvPr id="58" name="Picture 27"/>
            <p:cNvPicPr>
              <a:picLocks noChangeAspect="1" noChangeArrowheads="1"/>
            </p:cNvPicPr>
            <p:nvPr/>
          </p:nvPicPr>
          <p:blipFill>
            <a:blip r:embed="rId4" cstate="print"/>
            <a:srcRect/>
            <a:stretch>
              <a:fillRect/>
            </a:stretch>
          </p:blipFill>
          <p:spPr bwMode="auto">
            <a:xfrm>
              <a:off x="3264" y="816"/>
              <a:ext cx="192" cy="114"/>
            </a:xfrm>
            <a:prstGeom prst="rect">
              <a:avLst/>
            </a:prstGeom>
            <a:noFill/>
            <a:ln w="9525">
              <a:noFill/>
              <a:miter lim="800000"/>
              <a:headEnd/>
              <a:tailEnd/>
            </a:ln>
          </p:spPr>
        </p:pic>
        <p:pic>
          <p:nvPicPr>
            <p:cNvPr id="59" name="Picture 28"/>
            <p:cNvPicPr>
              <a:picLocks noChangeAspect="1" noChangeArrowheads="1"/>
            </p:cNvPicPr>
            <p:nvPr/>
          </p:nvPicPr>
          <p:blipFill>
            <a:blip r:embed="rId4" cstate="print"/>
            <a:srcRect/>
            <a:stretch>
              <a:fillRect/>
            </a:stretch>
          </p:blipFill>
          <p:spPr bwMode="auto">
            <a:xfrm>
              <a:off x="3456" y="816"/>
              <a:ext cx="192" cy="114"/>
            </a:xfrm>
            <a:prstGeom prst="rect">
              <a:avLst/>
            </a:prstGeom>
            <a:noFill/>
            <a:ln w="9525">
              <a:noFill/>
              <a:miter lim="800000"/>
              <a:headEnd/>
              <a:tailEnd/>
            </a:ln>
          </p:spPr>
        </p:pic>
        <p:pic>
          <p:nvPicPr>
            <p:cNvPr id="60" name="Picture 29"/>
            <p:cNvPicPr>
              <a:picLocks noChangeAspect="1" noChangeArrowheads="1"/>
            </p:cNvPicPr>
            <p:nvPr/>
          </p:nvPicPr>
          <p:blipFill>
            <a:blip r:embed="rId4" cstate="print"/>
            <a:srcRect/>
            <a:stretch>
              <a:fillRect/>
            </a:stretch>
          </p:blipFill>
          <p:spPr bwMode="auto">
            <a:xfrm>
              <a:off x="3648" y="816"/>
              <a:ext cx="192" cy="114"/>
            </a:xfrm>
            <a:prstGeom prst="rect">
              <a:avLst/>
            </a:prstGeom>
            <a:noFill/>
            <a:ln w="9525">
              <a:noFill/>
              <a:miter lim="800000"/>
              <a:headEnd/>
              <a:tailEnd/>
            </a:ln>
          </p:spPr>
        </p:pic>
        <p:pic>
          <p:nvPicPr>
            <p:cNvPr id="61" name="Picture 30"/>
            <p:cNvPicPr>
              <a:picLocks noChangeAspect="1" noChangeArrowheads="1"/>
            </p:cNvPicPr>
            <p:nvPr/>
          </p:nvPicPr>
          <p:blipFill>
            <a:blip r:embed="rId4" cstate="print"/>
            <a:srcRect/>
            <a:stretch>
              <a:fillRect/>
            </a:stretch>
          </p:blipFill>
          <p:spPr bwMode="auto">
            <a:xfrm>
              <a:off x="3840" y="816"/>
              <a:ext cx="192" cy="114"/>
            </a:xfrm>
            <a:prstGeom prst="rect">
              <a:avLst/>
            </a:prstGeom>
            <a:noFill/>
            <a:ln w="9525">
              <a:noFill/>
              <a:miter lim="800000"/>
              <a:headEnd/>
              <a:tailEnd/>
            </a:ln>
          </p:spPr>
        </p:pic>
        <p:pic>
          <p:nvPicPr>
            <p:cNvPr id="62" name="Picture 31"/>
            <p:cNvPicPr>
              <a:picLocks noChangeAspect="1" noChangeArrowheads="1"/>
            </p:cNvPicPr>
            <p:nvPr/>
          </p:nvPicPr>
          <p:blipFill>
            <a:blip r:embed="rId4" cstate="print"/>
            <a:srcRect/>
            <a:stretch>
              <a:fillRect/>
            </a:stretch>
          </p:blipFill>
          <p:spPr bwMode="auto">
            <a:xfrm>
              <a:off x="4032" y="816"/>
              <a:ext cx="192" cy="114"/>
            </a:xfrm>
            <a:prstGeom prst="rect">
              <a:avLst/>
            </a:prstGeom>
            <a:noFill/>
            <a:ln w="9525">
              <a:noFill/>
              <a:miter lim="800000"/>
              <a:headEnd/>
              <a:tailEnd/>
            </a:ln>
          </p:spPr>
        </p:pic>
        <p:pic>
          <p:nvPicPr>
            <p:cNvPr id="63" name="Picture 32"/>
            <p:cNvPicPr>
              <a:picLocks noChangeAspect="1" noChangeArrowheads="1"/>
            </p:cNvPicPr>
            <p:nvPr/>
          </p:nvPicPr>
          <p:blipFill>
            <a:blip r:embed="rId4" cstate="print"/>
            <a:srcRect/>
            <a:stretch>
              <a:fillRect/>
            </a:stretch>
          </p:blipFill>
          <p:spPr bwMode="auto">
            <a:xfrm>
              <a:off x="4224" y="816"/>
              <a:ext cx="192" cy="114"/>
            </a:xfrm>
            <a:prstGeom prst="rect">
              <a:avLst/>
            </a:prstGeom>
            <a:noFill/>
            <a:ln w="9525">
              <a:noFill/>
              <a:miter lim="800000"/>
              <a:headEnd/>
              <a:tailEnd/>
            </a:ln>
          </p:spPr>
        </p:pic>
        <p:pic>
          <p:nvPicPr>
            <p:cNvPr id="64" name="Picture 33"/>
            <p:cNvPicPr>
              <a:picLocks noChangeAspect="1" noChangeArrowheads="1"/>
            </p:cNvPicPr>
            <p:nvPr/>
          </p:nvPicPr>
          <p:blipFill>
            <a:blip r:embed="rId4" cstate="print"/>
            <a:srcRect/>
            <a:stretch>
              <a:fillRect/>
            </a:stretch>
          </p:blipFill>
          <p:spPr bwMode="auto">
            <a:xfrm>
              <a:off x="4416" y="816"/>
              <a:ext cx="192" cy="114"/>
            </a:xfrm>
            <a:prstGeom prst="rect">
              <a:avLst/>
            </a:prstGeom>
            <a:noFill/>
            <a:ln w="9525">
              <a:noFill/>
              <a:miter lim="800000"/>
              <a:headEnd/>
              <a:tailEnd/>
            </a:ln>
          </p:spPr>
        </p:pic>
        <p:pic>
          <p:nvPicPr>
            <p:cNvPr id="65" name="Picture 34"/>
            <p:cNvPicPr>
              <a:picLocks noChangeAspect="1" noChangeArrowheads="1"/>
            </p:cNvPicPr>
            <p:nvPr/>
          </p:nvPicPr>
          <p:blipFill>
            <a:blip r:embed="rId4" cstate="print"/>
            <a:srcRect/>
            <a:stretch>
              <a:fillRect/>
            </a:stretch>
          </p:blipFill>
          <p:spPr bwMode="auto">
            <a:xfrm>
              <a:off x="4608" y="816"/>
              <a:ext cx="192" cy="114"/>
            </a:xfrm>
            <a:prstGeom prst="rect">
              <a:avLst/>
            </a:prstGeom>
            <a:noFill/>
            <a:ln w="9525">
              <a:noFill/>
              <a:miter lim="800000"/>
              <a:headEnd/>
              <a:tailEnd/>
            </a:ln>
          </p:spPr>
        </p:pic>
        <p:pic>
          <p:nvPicPr>
            <p:cNvPr id="66" name="Picture 35"/>
            <p:cNvPicPr>
              <a:picLocks noChangeAspect="1" noChangeArrowheads="1"/>
            </p:cNvPicPr>
            <p:nvPr/>
          </p:nvPicPr>
          <p:blipFill>
            <a:blip r:embed="rId4" cstate="print"/>
            <a:srcRect/>
            <a:stretch>
              <a:fillRect/>
            </a:stretch>
          </p:blipFill>
          <p:spPr bwMode="auto">
            <a:xfrm>
              <a:off x="4800" y="816"/>
              <a:ext cx="192" cy="114"/>
            </a:xfrm>
            <a:prstGeom prst="rect">
              <a:avLst/>
            </a:prstGeom>
            <a:noFill/>
            <a:ln w="9525">
              <a:noFill/>
              <a:miter lim="800000"/>
              <a:headEnd/>
              <a:tailEnd/>
            </a:ln>
          </p:spPr>
        </p:pic>
        <p:pic>
          <p:nvPicPr>
            <p:cNvPr id="67" name="Picture 36"/>
            <p:cNvPicPr>
              <a:picLocks noChangeAspect="1" noChangeArrowheads="1"/>
            </p:cNvPicPr>
            <p:nvPr/>
          </p:nvPicPr>
          <p:blipFill>
            <a:blip r:embed="rId4" cstate="print"/>
            <a:srcRect/>
            <a:stretch>
              <a:fillRect/>
            </a:stretch>
          </p:blipFill>
          <p:spPr bwMode="auto">
            <a:xfrm>
              <a:off x="4992" y="816"/>
              <a:ext cx="192" cy="114"/>
            </a:xfrm>
            <a:prstGeom prst="rect">
              <a:avLst/>
            </a:prstGeom>
            <a:noFill/>
            <a:ln w="9525">
              <a:noFill/>
              <a:miter lim="800000"/>
              <a:headEnd/>
              <a:tailEnd/>
            </a:ln>
          </p:spPr>
        </p:pic>
        <p:pic>
          <p:nvPicPr>
            <p:cNvPr id="68" name="Picture 37"/>
            <p:cNvPicPr>
              <a:picLocks noChangeAspect="1" noChangeArrowheads="1"/>
            </p:cNvPicPr>
            <p:nvPr/>
          </p:nvPicPr>
          <p:blipFill>
            <a:blip r:embed="rId4" cstate="print"/>
            <a:srcRect/>
            <a:stretch>
              <a:fillRect/>
            </a:stretch>
          </p:blipFill>
          <p:spPr bwMode="auto">
            <a:xfrm>
              <a:off x="5184" y="816"/>
              <a:ext cx="192" cy="114"/>
            </a:xfrm>
            <a:prstGeom prst="rect">
              <a:avLst/>
            </a:prstGeom>
            <a:noFill/>
            <a:ln w="9525">
              <a:noFill/>
              <a:miter lim="800000"/>
              <a:headEnd/>
              <a:tailEnd/>
            </a:ln>
          </p:spPr>
        </p:pic>
        <p:pic>
          <p:nvPicPr>
            <p:cNvPr id="69" name="Picture 38"/>
            <p:cNvPicPr>
              <a:picLocks noChangeAspect="1" noChangeArrowheads="1"/>
            </p:cNvPicPr>
            <p:nvPr/>
          </p:nvPicPr>
          <p:blipFill>
            <a:blip r:embed="rId4" cstate="print"/>
            <a:srcRect/>
            <a:stretch>
              <a:fillRect/>
            </a:stretch>
          </p:blipFill>
          <p:spPr bwMode="auto">
            <a:xfrm>
              <a:off x="5376" y="816"/>
              <a:ext cx="192" cy="114"/>
            </a:xfrm>
            <a:prstGeom prst="rect">
              <a:avLst/>
            </a:prstGeom>
            <a:noFill/>
            <a:ln w="9525">
              <a:noFill/>
              <a:miter lim="800000"/>
              <a:headEnd/>
              <a:tailEnd/>
            </a:ln>
          </p:spPr>
        </p:pic>
        <p:pic>
          <p:nvPicPr>
            <p:cNvPr id="70" name="Picture 39"/>
            <p:cNvPicPr>
              <a:picLocks noChangeAspect="1" noChangeArrowheads="1"/>
            </p:cNvPicPr>
            <p:nvPr/>
          </p:nvPicPr>
          <p:blipFill>
            <a:blip r:embed="rId4" cstate="print"/>
            <a:srcRect/>
            <a:stretch>
              <a:fillRect/>
            </a:stretch>
          </p:blipFill>
          <p:spPr bwMode="auto">
            <a:xfrm>
              <a:off x="5568" y="816"/>
              <a:ext cx="192" cy="114"/>
            </a:xfrm>
            <a:prstGeom prst="rect">
              <a:avLst/>
            </a:prstGeom>
            <a:noFill/>
            <a:ln w="9525">
              <a:noFill/>
              <a:miter lim="800000"/>
              <a:headEnd/>
              <a:tailEnd/>
            </a:ln>
          </p:spPr>
        </p:pic>
      </p:grpSp>
      <p:sp>
        <p:nvSpPr>
          <p:cNvPr id="2" name="Title 1"/>
          <p:cNvSpPr>
            <a:spLocks noGrp="1"/>
          </p:cNvSpPr>
          <p:nvPr>
            <p:ph type="title"/>
          </p:nvPr>
        </p:nvSpPr>
        <p:spPr>
          <a:xfrm>
            <a:off x="457200" y="762000"/>
            <a:ext cx="2971800" cy="1219200"/>
          </a:xfrm>
          <a:prstGeom prst="rect">
            <a:avLst/>
          </a:prstGeom>
        </p:spPr>
        <p:txBody>
          <a:bodyPr anchor="b"/>
          <a:lstStyle>
            <a:lvl1pPr algn="l">
              <a:defRPr sz="2000" b="1">
                <a:solidFill>
                  <a:schemeClr val="bg1"/>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57201" y="2057400"/>
            <a:ext cx="2971800" cy="4114800"/>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5" name="Picture Placeholder 2"/>
          <p:cNvSpPr>
            <a:spLocks noGrp="1"/>
          </p:cNvSpPr>
          <p:nvPr>
            <p:ph type="pic" idx="1"/>
          </p:nvPr>
        </p:nvSpPr>
        <p:spPr>
          <a:xfrm>
            <a:off x="3581400" y="762000"/>
            <a:ext cx="5410200" cy="5334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71" name="Rectangle 5"/>
          <p:cNvSpPr>
            <a:spLocks noGrp="1" noChangeArrowheads="1"/>
          </p:cNvSpPr>
          <p:nvPr>
            <p:ph type="ftr" sz="quarter" idx="10"/>
          </p:nvPr>
        </p:nvSpPr>
        <p:spPr/>
        <p:txBody>
          <a:bodyPr/>
          <a:lstStyle>
            <a:lvl1pPr>
              <a:defRPr/>
            </a:lvl1pPr>
          </a:lstStyle>
          <a:p>
            <a:pPr>
              <a:defRPr/>
            </a:pPr>
            <a:r>
              <a:rPr lang="en-US"/>
              <a:t>Northwest Portland Area Indian Health Board</a:t>
            </a:r>
          </a:p>
        </p:txBody>
      </p:sp>
      <p:sp>
        <p:nvSpPr>
          <p:cNvPr id="72" name="Rectangle 4"/>
          <p:cNvSpPr>
            <a:spLocks noGrp="1" noChangeArrowheads="1"/>
          </p:cNvSpPr>
          <p:nvPr>
            <p:ph type="dt" sz="half" idx="11"/>
          </p:nvPr>
        </p:nvSpPr>
        <p:spPr/>
        <p:txBody>
          <a:bodyPr/>
          <a:lstStyle>
            <a:lvl1pPr>
              <a:defRPr/>
            </a:lvl1pPr>
          </a:lstStyle>
          <a:p>
            <a:pPr>
              <a:defRPr/>
            </a:pPr>
            <a:fld id="{C42C9322-83AF-49B1-8B54-772D668BE5CE}" type="datetime1">
              <a:rPr lang="en-US" smtClean="0"/>
              <a:t>10/8/17</a:t>
            </a:fld>
            <a:endParaRPr lang="en-US" dirty="0"/>
          </a:p>
        </p:txBody>
      </p:sp>
      <p:sp>
        <p:nvSpPr>
          <p:cNvPr id="73" name="Rectangle 72"/>
          <p:cNvSpPr>
            <a:spLocks noGrp="1" noChangeArrowheads="1"/>
          </p:cNvSpPr>
          <p:nvPr>
            <p:ph type="sldNum" sz="quarter" idx="12"/>
          </p:nvPr>
        </p:nvSpPr>
        <p:spPr/>
        <p:txBody>
          <a:bodyPr/>
          <a:lstStyle>
            <a:lvl1pPr>
              <a:defRPr/>
            </a:lvl1pPr>
          </a:lstStyle>
          <a:p>
            <a:pPr>
              <a:defRPr/>
            </a:pPr>
            <a:fld id="{0331DCAE-C361-4A00-AC5F-A732ED1645DB}" type="slidenum">
              <a:rPr lang="en-US"/>
              <a:pPr>
                <a:defRPr/>
              </a:pPr>
              <a:t>‹#›</a:t>
            </a:fld>
            <a:endParaRPr lang="en-US"/>
          </a:p>
        </p:txBody>
      </p:sp>
    </p:spTree>
    <p:extLst>
      <p:ext uri="{BB962C8B-B14F-4D97-AF65-F5344CB8AC3E}">
        <p14:creationId xmlns:p14="http://schemas.microsoft.com/office/powerpoint/2010/main" val="7747364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4" name="Group 34"/>
          <p:cNvGrpSpPr>
            <a:grpSpLocks/>
          </p:cNvGrpSpPr>
          <p:nvPr/>
        </p:nvGrpSpPr>
        <p:grpSpPr bwMode="auto">
          <a:xfrm>
            <a:off x="0" y="0"/>
            <a:ext cx="9144000" cy="1476375"/>
            <a:chOff x="0" y="0"/>
            <a:chExt cx="9144000" cy="1476375"/>
          </a:xfrm>
        </p:grpSpPr>
        <p:grpSp>
          <p:nvGrpSpPr>
            <p:cNvPr id="5" name="Group 38"/>
            <p:cNvGrpSpPr>
              <a:grpSpLocks/>
            </p:cNvGrpSpPr>
            <p:nvPr/>
          </p:nvGrpSpPr>
          <p:grpSpPr bwMode="auto">
            <a:xfrm>
              <a:off x="0" y="0"/>
              <a:ext cx="9144000" cy="1295400"/>
              <a:chOff x="0" y="0"/>
              <a:chExt cx="9144000" cy="1295400"/>
            </a:xfrm>
          </p:grpSpPr>
          <p:sp>
            <p:nvSpPr>
              <p:cNvPr id="37" name="Rectangle 7"/>
              <p:cNvSpPr>
                <a:spLocks noChangeArrowheads="1"/>
              </p:cNvSpPr>
              <p:nvPr/>
            </p:nvSpPr>
            <p:spPr bwMode="auto">
              <a:xfrm>
                <a:off x="0" y="0"/>
                <a:ext cx="9144000" cy="1295400"/>
              </a:xfrm>
              <a:prstGeom prst="rect">
                <a:avLst/>
              </a:prstGeom>
              <a:solidFill>
                <a:srgbClr val="FFFFCC"/>
              </a:solidFill>
              <a:ln w="9525">
                <a:noFill/>
                <a:miter lim="800000"/>
                <a:headEnd/>
                <a:tailEnd/>
              </a:ln>
              <a:effectLst/>
            </p:spPr>
            <p:txBody>
              <a:bodyPr wrap="none" anchor="ctr"/>
              <a:lstStyle/>
              <a:p>
                <a:pPr fontAlgn="base">
                  <a:spcBef>
                    <a:spcPct val="0"/>
                  </a:spcBef>
                  <a:spcAft>
                    <a:spcPct val="0"/>
                  </a:spcAft>
                  <a:defRPr/>
                </a:pPr>
                <a:endParaRPr lang="en-US" sz="2400">
                  <a:solidFill>
                    <a:prstClr val="black"/>
                  </a:solidFill>
                  <a:latin typeface="Times New Roman" pitchFamily="18" charset="0"/>
                </a:endParaRPr>
              </a:p>
            </p:txBody>
          </p:sp>
          <p:pic>
            <p:nvPicPr>
              <p:cNvPr id="38" name="Picture 8" descr="NPAIHBtransparentTEAL"/>
              <p:cNvPicPr>
                <a:picLocks noChangeAspect="1" noChangeArrowheads="1"/>
              </p:cNvPicPr>
              <p:nvPr/>
            </p:nvPicPr>
            <p:blipFill>
              <a:blip r:embed="rId2" cstate="print"/>
              <a:srcRect/>
              <a:stretch>
                <a:fillRect/>
              </a:stretch>
            </p:blipFill>
            <p:spPr bwMode="auto">
              <a:xfrm>
                <a:off x="76200" y="228600"/>
                <a:ext cx="1219200" cy="1022350"/>
              </a:xfrm>
              <a:prstGeom prst="rect">
                <a:avLst/>
              </a:prstGeom>
              <a:noFill/>
              <a:ln w="9525">
                <a:noFill/>
                <a:miter lim="800000"/>
                <a:headEnd/>
                <a:tailEnd/>
              </a:ln>
            </p:spPr>
          </p:pic>
        </p:grpSp>
        <p:grpSp>
          <p:nvGrpSpPr>
            <p:cNvPr id="6" name="Group 40"/>
            <p:cNvGrpSpPr>
              <a:grpSpLocks/>
            </p:cNvGrpSpPr>
            <p:nvPr/>
          </p:nvGrpSpPr>
          <p:grpSpPr bwMode="auto">
            <a:xfrm>
              <a:off x="0" y="1295400"/>
              <a:ext cx="9144000" cy="180975"/>
              <a:chOff x="0" y="816"/>
              <a:chExt cx="5760" cy="114"/>
            </a:xfrm>
          </p:grpSpPr>
          <p:pic>
            <p:nvPicPr>
              <p:cNvPr id="7" name="Picture 10"/>
              <p:cNvPicPr>
                <a:picLocks noChangeAspect="1" noChangeArrowheads="1"/>
              </p:cNvPicPr>
              <p:nvPr/>
            </p:nvPicPr>
            <p:blipFill>
              <a:blip r:embed="rId3" cstate="print"/>
              <a:srcRect/>
              <a:stretch>
                <a:fillRect/>
              </a:stretch>
            </p:blipFill>
            <p:spPr bwMode="auto">
              <a:xfrm>
                <a:off x="0" y="816"/>
                <a:ext cx="192" cy="114"/>
              </a:xfrm>
              <a:prstGeom prst="rect">
                <a:avLst/>
              </a:prstGeom>
              <a:noFill/>
              <a:ln w="9525">
                <a:noFill/>
                <a:miter lim="800000"/>
                <a:headEnd/>
                <a:tailEnd/>
              </a:ln>
            </p:spPr>
          </p:pic>
          <p:pic>
            <p:nvPicPr>
              <p:cNvPr id="8" name="Picture 11"/>
              <p:cNvPicPr>
                <a:picLocks noChangeAspect="1" noChangeArrowheads="1"/>
              </p:cNvPicPr>
              <p:nvPr/>
            </p:nvPicPr>
            <p:blipFill>
              <a:blip r:embed="rId4" cstate="print"/>
              <a:srcRect/>
              <a:stretch>
                <a:fillRect/>
              </a:stretch>
            </p:blipFill>
            <p:spPr bwMode="auto">
              <a:xfrm>
                <a:off x="192" y="816"/>
                <a:ext cx="192" cy="114"/>
              </a:xfrm>
              <a:prstGeom prst="rect">
                <a:avLst/>
              </a:prstGeom>
              <a:noFill/>
              <a:ln w="9525">
                <a:noFill/>
                <a:miter lim="800000"/>
                <a:headEnd/>
                <a:tailEnd/>
              </a:ln>
            </p:spPr>
          </p:pic>
          <p:pic>
            <p:nvPicPr>
              <p:cNvPr id="9" name="Picture 12"/>
              <p:cNvPicPr>
                <a:picLocks noChangeAspect="1" noChangeArrowheads="1"/>
              </p:cNvPicPr>
              <p:nvPr/>
            </p:nvPicPr>
            <p:blipFill>
              <a:blip r:embed="rId4" cstate="print"/>
              <a:srcRect/>
              <a:stretch>
                <a:fillRect/>
              </a:stretch>
            </p:blipFill>
            <p:spPr bwMode="auto">
              <a:xfrm>
                <a:off x="384" y="816"/>
                <a:ext cx="192" cy="114"/>
              </a:xfrm>
              <a:prstGeom prst="rect">
                <a:avLst/>
              </a:prstGeom>
              <a:noFill/>
              <a:ln w="9525">
                <a:noFill/>
                <a:miter lim="800000"/>
                <a:headEnd/>
                <a:tailEnd/>
              </a:ln>
            </p:spPr>
          </p:pic>
          <p:pic>
            <p:nvPicPr>
              <p:cNvPr id="10" name="Picture 13"/>
              <p:cNvPicPr>
                <a:picLocks noChangeAspect="1" noChangeArrowheads="1"/>
              </p:cNvPicPr>
              <p:nvPr/>
            </p:nvPicPr>
            <p:blipFill>
              <a:blip r:embed="rId4" cstate="print"/>
              <a:srcRect/>
              <a:stretch>
                <a:fillRect/>
              </a:stretch>
            </p:blipFill>
            <p:spPr bwMode="auto">
              <a:xfrm>
                <a:off x="576" y="816"/>
                <a:ext cx="192" cy="114"/>
              </a:xfrm>
              <a:prstGeom prst="rect">
                <a:avLst/>
              </a:prstGeom>
              <a:noFill/>
              <a:ln w="9525">
                <a:noFill/>
                <a:miter lim="800000"/>
                <a:headEnd/>
                <a:tailEnd/>
              </a:ln>
            </p:spPr>
          </p:pic>
          <p:pic>
            <p:nvPicPr>
              <p:cNvPr id="11" name="Picture 14"/>
              <p:cNvPicPr>
                <a:picLocks noChangeAspect="1" noChangeArrowheads="1"/>
              </p:cNvPicPr>
              <p:nvPr/>
            </p:nvPicPr>
            <p:blipFill>
              <a:blip r:embed="rId4" cstate="print"/>
              <a:srcRect/>
              <a:stretch>
                <a:fillRect/>
              </a:stretch>
            </p:blipFill>
            <p:spPr bwMode="auto">
              <a:xfrm>
                <a:off x="768" y="816"/>
                <a:ext cx="192" cy="114"/>
              </a:xfrm>
              <a:prstGeom prst="rect">
                <a:avLst/>
              </a:prstGeom>
              <a:noFill/>
              <a:ln w="9525">
                <a:noFill/>
                <a:miter lim="800000"/>
                <a:headEnd/>
                <a:tailEnd/>
              </a:ln>
            </p:spPr>
          </p:pic>
          <p:pic>
            <p:nvPicPr>
              <p:cNvPr id="12" name="Picture 15"/>
              <p:cNvPicPr>
                <a:picLocks noChangeAspect="1" noChangeArrowheads="1"/>
              </p:cNvPicPr>
              <p:nvPr/>
            </p:nvPicPr>
            <p:blipFill>
              <a:blip r:embed="rId4" cstate="print"/>
              <a:srcRect/>
              <a:stretch>
                <a:fillRect/>
              </a:stretch>
            </p:blipFill>
            <p:spPr bwMode="auto">
              <a:xfrm>
                <a:off x="960" y="816"/>
                <a:ext cx="192" cy="114"/>
              </a:xfrm>
              <a:prstGeom prst="rect">
                <a:avLst/>
              </a:prstGeom>
              <a:noFill/>
              <a:ln w="9525">
                <a:noFill/>
                <a:miter lim="800000"/>
                <a:headEnd/>
                <a:tailEnd/>
              </a:ln>
            </p:spPr>
          </p:pic>
          <p:pic>
            <p:nvPicPr>
              <p:cNvPr id="13" name="Picture 16"/>
              <p:cNvPicPr>
                <a:picLocks noChangeAspect="1" noChangeArrowheads="1"/>
              </p:cNvPicPr>
              <p:nvPr/>
            </p:nvPicPr>
            <p:blipFill>
              <a:blip r:embed="rId4" cstate="print"/>
              <a:srcRect/>
              <a:stretch>
                <a:fillRect/>
              </a:stretch>
            </p:blipFill>
            <p:spPr bwMode="auto">
              <a:xfrm>
                <a:off x="1152" y="816"/>
                <a:ext cx="192" cy="114"/>
              </a:xfrm>
              <a:prstGeom prst="rect">
                <a:avLst/>
              </a:prstGeom>
              <a:noFill/>
              <a:ln w="9525">
                <a:noFill/>
                <a:miter lim="800000"/>
                <a:headEnd/>
                <a:tailEnd/>
              </a:ln>
            </p:spPr>
          </p:pic>
          <p:pic>
            <p:nvPicPr>
              <p:cNvPr id="14" name="Picture 17"/>
              <p:cNvPicPr>
                <a:picLocks noChangeAspect="1" noChangeArrowheads="1"/>
              </p:cNvPicPr>
              <p:nvPr/>
            </p:nvPicPr>
            <p:blipFill>
              <a:blip r:embed="rId4" cstate="print"/>
              <a:srcRect/>
              <a:stretch>
                <a:fillRect/>
              </a:stretch>
            </p:blipFill>
            <p:spPr bwMode="auto">
              <a:xfrm>
                <a:off x="1344" y="816"/>
                <a:ext cx="192" cy="114"/>
              </a:xfrm>
              <a:prstGeom prst="rect">
                <a:avLst/>
              </a:prstGeom>
              <a:noFill/>
              <a:ln w="9525">
                <a:noFill/>
                <a:miter lim="800000"/>
                <a:headEnd/>
                <a:tailEnd/>
              </a:ln>
            </p:spPr>
          </p:pic>
          <p:pic>
            <p:nvPicPr>
              <p:cNvPr id="15" name="Picture 18"/>
              <p:cNvPicPr>
                <a:picLocks noChangeAspect="1" noChangeArrowheads="1"/>
              </p:cNvPicPr>
              <p:nvPr/>
            </p:nvPicPr>
            <p:blipFill>
              <a:blip r:embed="rId4" cstate="print"/>
              <a:srcRect/>
              <a:stretch>
                <a:fillRect/>
              </a:stretch>
            </p:blipFill>
            <p:spPr bwMode="auto">
              <a:xfrm>
                <a:off x="1536" y="816"/>
                <a:ext cx="192" cy="114"/>
              </a:xfrm>
              <a:prstGeom prst="rect">
                <a:avLst/>
              </a:prstGeom>
              <a:noFill/>
              <a:ln w="9525">
                <a:noFill/>
                <a:miter lim="800000"/>
                <a:headEnd/>
                <a:tailEnd/>
              </a:ln>
            </p:spPr>
          </p:pic>
          <p:pic>
            <p:nvPicPr>
              <p:cNvPr id="16" name="Picture 19"/>
              <p:cNvPicPr>
                <a:picLocks noChangeAspect="1" noChangeArrowheads="1"/>
              </p:cNvPicPr>
              <p:nvPr/>
            </p:nvPicPr>
            <p:blipFill>
              <a:blip r:embed="rId4" cstate="print"/>
              <a:srcRect/>
              <a:stretch>
                <a:fillRect/>
              </a:stretch>
            </p:blipFill>
            <p:spPr bwMode="auto">
              <a:xfrm>
                <a:off x="1728" y="816"/>
                <a:ext cx="192" cy="114"/>
              </a:xfrm>
              <a:prstGeom prst="rect">
                <a:avLst/>
              </a:prstGeom>
              <a:noFill/>
              <a:ln w="9525">
                <a:noFill/>
                <a:miter lim="800000"/>
                <a:headEnd/>
                <a:tailEnd/>
              </a:ln>
            </p:spPr>
          </p:pic>
          <p:pic>
            <p:nvPicPr>
              <p:cNvPr id="17" name="Picture 20"/>
              <p:cNvPicPr>
                <a:picLocks noChangeAspect="1" noChangeArrowheads="1"/>
              </p:cNvPicPr>
              <p:nvPr/>
            </p:nvPicPr>
            <p:blipFill>
              <a:blip r:embed="rId4" cstate="print"/>
              <a:srcRect/>
              <a:stretch>
                <a:fillRect/>
              </a:stretch>
            </p:blipFill>
            <p:spPr bwMode="auto">
              <a:xfrm>
                <a:off x="1920" y="816"/>
                <a:ext cx="192" cy="114"/>
              </a:xfrm>
              <a:prstGeom prst="rect">
                <a:avLst/>
              </a:prstGeom>
              <a:noFill/>
              <a:ln w="9525">
                <a:noFill/>
                <a:miter lim="800000"/>
                <a:headEnd/>
                <a:tailEnd/>
              </a:ln>
            </p:spPr>
          </p:pic>
          <p:pic>
            <p:nvPicPr>
              <p:cNvPr id="18" name="Picture 21"/>
              <p:cNvPicPr>
                <a:picLocks noChangeAspect="1" noChangeArrowheads="1"/>
              </p:cNvPicPr>
              <p:nvPr/>
            </p:nvPicPr>
            <p:blipFill>
              <a:blip r:embed="rId4" cstate="print"/>
              <a:srcRect/>
              <a:stretch>
                <a:fillRect/>
              </a:stretch>
            </p:blipFill>
            <p:spPr bwMode="auto">
              <a:xfrm>
                <a:off x="2112" y="816"/>
                <a:ext cx="192" cy="114"/>
              </a:xfrm>
              <a:prstGeom prst="rect">
                <a:avLst/>
              </a:prstGeom>
              <a:noFill/>
              <a:ln w="9525">
                <a:noFill/>
                <a:miter lim="800000"/>
                <a:headEnd/>
                <a:tailEnd/>
              </a:ln>
            </p:spPr>
          </p:pic>
          <p:pic>
            <p:nvPicPr>
              <p:cNvPr id="19" name="Picture 22"/>
              <p:cNvPicPr>
                <a:picLocks noChangeAspect="1" noChangeArrowheads="1"/>
              </p:cNvPicPr>
              <p:nvPr/>
            </p:nvPicPr>
            <p:blipFill>
              <a:blip r:embed="rId4" cstate="print"/>
              <a:srcRect/>
              <a:stretch>
                <a:fillRect/>
              </a:stretch>
            </p:blipFill>
            <p:spPr bwMode="auto">
              <a:xfrm>
                <a:off x="2304" y="816"/>
                <a:ext cx="192" cy="114"/>
              </a:xfrm>
              <a:prstGeom prst="rect">
                <a:avLst/>
              </a:prstGeom>
              <a:noFill/>
              <a:ln w="9525">
                <a:noFill/>
                <a:miter lim="800000"/>
                <a:headEnd/>
                <a:tailEnd/>
              </a:ln>
            </p:spPr>
          </p:pic>
          <p:pic>
            <p:nvPicPr>
              <p:cNvPr id="20" name="Picture 23"/>
              <p:cNvPicPr>
                <a:picLocks noChangeAspect="1" noChangeArrowheads="1"/>
              </p:cNvPicPr>
              <p:nvPr/>
            </p:nvPicPr>
            <p:blipFill>
              <a:blip r:embed="rId4" cstate="print"/>
              <a:srcRect/>
              <a:stretch>
                <a:fillRect/>
              </a:stretch>
            </p:blipFill>
            <p:spPr bwMode="auto">
              <a:xfrm>
                <a:off x="2496" y="816"/>
                <a:ext cx="192" cy="114"/>
              </a:xfrm>
              <a:prstGeom prst="rect">
                <a:avLst/>
              </a:prstGeom>
              <a:noFill/>
              <a:ln w="9525">
                <a:noFill/>
                <a:miter lim="800000"/>
                <a:headEnd/>
                <a:tailEnd/>
              </a:ln>
            </p:spPr>
          </p:pic>
          <p:pic>
            <p:nvPicPr>
              <p:cNvPr id="21" name="Picture 24"/>
              <p:cNvPicPr>
                <a:picLocks noChangeAspect="1" noChangeArrowheads="1"/>
              </p:cNvPicPr>
              <p:nvPr/>
            </p:nvPicPr>
            <p:blipFill>
              <a:blip r:embed="rId4" cstate="print"/>
              <a:srcRect/>
              <a:stretch>
                <a:fillRect/>
              </a:stretch>
            </p:blipFill>
            <p:spPr bwMode="auto">
              <a:xfrm>
                <a:off x="2688" y="816"/>
                <a:ext cx="192" cy="114"/>
              </a:xfrm>
              <a:prstGeom prst="rect">
                <a:avLst/>
              </a:prstGeom>
              <a:noFill/>
              <a:ln w="9525">
                <a:noFill/>
                <a:miter lim="800000"/>
                <a:headEnd/>
                <a:tailEnd/>
              </a:ln>
            </p:spPr>
          </p:pic>
          <p:pic>
            <p:nvPicPr>
              <p:cNvPr id="22" name="Picture 25"/>
              <p:cNvPicPr>
                <a:picLocks noChangeAspect="1" noChangeArrowheads="1"/>
              </p:cNvPicPr>
              <p:nvPr/>
            </p:nvPicPr>
            <p:blipFill>
              <a:blip r:embed="rId4" cstate="print"/>
              <a:srcRect/>
              <a:stretch>
                <a:fillRect/>
              </a:stretch>
            </p:blipFill>
            <p:spPr bwMode="auto">
              <a:xfrm>
                <a:off x="2880" y="816"/>
                <a:ext cx="192" cy="114"/>
              </a:xfrm>
              <a:prstGeom prst="rect">
                <a:avLst/>
              </a:prstGeom>
              <a:noFill/>
              <a:ln w="9525">
                <a:noFill/>
                <a:miter lim="800000"/>
                <a:headEnd/>
                <a:tailEnd/>
              </a:ln>
            </p:spPr>
          </p:pic>
          <p:pic>
            <p:nvPicPr>
              <p:cNvPr id="23" name="Picture 26"/>
              <p:cNvPicPr>
                <a:picLocks noChangeAspect="1" noChangeArrowheads="1"/>
              </p:cNvPicPr>
              <p:nvPr/>
            </p:nvPicPr>
            <p:blipFill>
              <a:blip r:embed="rId4" cstate="print"/>
              <a:srcRect/>
              <a:stretch>
                <a:fillRect/>
              </a:stretch>
            </p:blipFill>
            <p:spPr bwMode="auto">
              <a:xfrm>
                <a:off x="3072" y="816"/>
                <a:ext cx="192" cy="114"/>
              </a:xfrm>
              <a:prstGeom prst="rect">
                <a:avLst/>
              </a:prstGeom>
              <a:noFill/>
              <a:ln w="9525">
                <a:noFill/>
                <a:miter lim="800000"/>
                <a:headEnd/>
                <a:tailEnd/>
              </a:ln>
            </p:spPr>
          </p:pic>
          <p:pic>
            <p:nvPicPr>
              <p:cNvPr id="24" name="Picture 27"/>
              <p:cNvPicPr>
                <a:picLocks noChangeAspect="1" noChangeArrowheads="1"/>
              </p:cNvPicPr>
              <p:nvPr/>
            </p:nvPicPr>
            <p:blipFill>
              <a:blip r:embed="rId4" cstate="print"/>
              <a:srcRect/>
              <a:stretch>
                <a:fillRect/>
              </a:stretch>
            </p:blipFill>
            <p:spPr bwMode="auto">
              <a:xfrm>
                <a:off x="3264" y="816"/>
                <a:ext cx="192" cy="114"/>
              </a:xfrm>
              <a:prstGeom prst="rect">
                <a:avLst/>
              </a:prstGeom>
              <a:noFill/>
              <a:ln w="9525">
                <a:noFill/>
                <a:miter lim="800000"/>
                <a:headEnd/>
                <a:tailEnd/>
              </a:ln>
            </p:spPr>
          </p:pic>
          <p:pic>
            <p:nvPicPr>
              <p:cNvPr id="25" name="Picture 28"/>
              <p:cNvPicPr>
                <a:picLocks noChangeAspect="1" noChangeArrowheads="1"/>
              </p:cNvPicPr>
              <p:nvPr/>
            </p:nvPicPr>
            <p:blipFill>
              <a:blip r:embed="rId4" cstate="print"/>
              <a:srcRect/>
              <a:stretch>
                <a:fillRect/>
              </a:stretch>
            </p:blipFill>
            <p:spPr bwMode="auto">
              <a:xfrm>
                <a:off x="3456" y="816"/>
                <a:ext cx="192" cy="114"/>
              </a:xfrm>
              <a:prstGeom prst="rect">
                <a:avLst/>
              </a:prstGeom>
              <a:noFill/>
              <a:ln w="9525">
                <a:noFill/>
                <a:miter lim="800000"/>
                <a:headEnd/>
                <a:tailEnd/>
              </a:ln>
            </p:spPr>
          </p:pic>
          <p:pic>
            <p:nvPicPr>
              <p:cNvPr id="26" name="Picture 29"/>
              <p:cNvPicPr>
                <a:picLocks noChangeAspect="1" noChangeArrowheads="1"/>
              </p:cNvPicPr>
              <p:nvPr/>
            </p:nvPicPr>
            <p:blipFill>
              <a:blip r:embed="rId4" cstate="print"/>
              <a:srcRect/>
              <a:stretch>
                <a:fillRect/>
              </a:stretch>
            </p:blipFill>
            <p:spPr bwMode="auto">
              <a:xfrm>
                <a:off x="3648" y="816"/>
                <a:ext cx="192" cy="114"/>
              </a:xfrm>
              <a:prstGeom prst="rect">
                <a:avLst/>
              </a:prstGeom>
              <a:noFill/>
              <a:ln w="9525">
                <a:noFill/>
                <a:miter lim="800000"/>
                <a:headEnd/>
                <a:tailEnd/>
              </a:ln>
            </p:spPr>
          </p:pic>
          <p:pic>
            <p:nvPicPr>
              <p:cNvPr id="27" name="Picture 30"/>
              <p:cNvPicPr>
                <a:picLocks noChangeAspect="1" noChangeArrowheads="1"/>
              </p:cNvPicPr>
              <p:nvPr/>
            </p:nvPicPr>
            <p:blipFill>
              <a:blip r:embed="rId4" cstate="print"/>
              <a:srcRect/>
              <a:stretch>
                <a:fillRect/>
              </a:stretch>
            </p:blipFill>
            <p:spPr bwMode="auto">
              <a:xfrm>
                <a:off x="3840" y="816"/>
                <a:ext cx="192" cy="114"/>
              </a:xfrm>
              <a:prstGeom prst="rect">
                <a:avLst/>
              </a:prstGeom>
              <a:noFill/>
              <a:ln w="9525">
                <a:noFill/>
                <a:miter lim="800000"/>
                <a:headEnd/>
                <a:tailEnd/>
              </a:ln>
            </p:spPr>
          </p:pic>
          <p:pic>
            <p:nvPicPr>
              <p:cNvPr id="28" name="Picture 31"/>
              <p:cNvPicPr>
                <a:picLocks noChangeAspect="1" noChangeArrowheads="1"/>
              </p:cNvPicPr>
              <p:nvPr/>
            </p:nvPicPr>
            <p:blipFill>
              <a:blip r:embed="rId4" cstate="print"/>
              <a:srcRect/>
              <a:stretch>
                <a:fillRect/>
              </a:stretch>
            </p:blipFill>
            <p:spPr bwMode="auto">
              <a:xfrm>
                <a:off x="4032" y="816"/>
                <a:ext cx="192" cy="114"/>
              </a:xfrm>
              <a:prstGeom prst="rect">
                <a:avLst/>
              </a:prstGeom>
              <a:noFill/>
              <a:ln w="9525">
                <a:noFill/>
                <a:miter lim="800000"/>
                <a:headEnd/>
                <a:tailEnd/>
              </a:ln>
            </p:spPr>
          </p:pic>
          <p:pic>
            <p:nvPicPr>
              <p:cNvPr id="29" name="Picture 32"/>
              <p:cNvPicPr>
                <a:picLocks noChangeAspect="1" noChangeArrowheads="1"/>
              </p:cNvPicPr>
              <p:nvPr/>
            </p:nvPicPr>
            <p:blipFill>
              <a:blip r:embed="rId4" cstate="print"/>
              <a:srcRect/>
              <a:stretch>
                <a:fillRect/>
              </a:stretch>
            </p:blipFill>
            <p:spPr bwMode="auto">
              <a:xfrm>
                <a:off x="4224" y="816"/>
                <a:ext cx="192" cy="114"/>
              </a:xfrm>
              <a:prstGeom prst="rect">
                <a:avLst/>
              </a:prstGeom>
              <a:noFill/>
              <a:ln w="9525">
                <a:noFill/>
                <a:miter lim="800000"/>
                <a:headEnd/>
                <a:tailEnd/>
              </a:ln>
            </p:spPr>
          </p:pic>
          <p:pic>
            <p:nvPicPr>
              <p:cNvPr id="30" name="Picture 33"/>
              <p:cNvPicPr>
                <a:picLocks noChangeAspect="1" noChangeArrowheads="1"/>
              </p:cNvPicPr>
              <p:nvPr/>
            </p:nvPicPr>
            <p:blipFill>
              <a:blip r:embed="rId4" cstate="print"/>
              <a:srcRect/>
              <a:stretch>
                <a:fillRect/>
              </a:stretch>
            </p:blipFill>
            <p:spPr bwMode="auto">
              <a:xfrm>
                <a:off x="4416" y="816"/>
                <a:ext cx="192" cy="114"/>
              </a:xfrm>
              <a:prstGeom prst="rect">
                <a:avLst/>
              </a:prstGeom>
              <a:noFill/>
              <a:ln w="9525">
                <a:noFill/>
                <a:miter lim="800000"/>
                <a:headEnd/>
                <a:tailEnd/>
              </a:ln>
            </p:spPr>
          </p:pic>
          <p:pic>
            <p:nvPicPr>
              <p:cNvPr id="31" name="Picture 34"/>
              <p:cNvPicPr>
                <a:picLocks noChangeAspect="1" noChangeArrowheads="1"/>
              </p:cNvPicPr>
              <p:nvPr/>
            </p:nvPicPr>
            <p:blipFill>
              <a:blip r:embed="rId4" cstate="print"/>
              <a:srcRect/>
              <a:stretch>
                <a:fillRect/>
              </a:stretch>
            </p:blipFill>
            <p:spPr bwMode="auto">
              <a:xfrm>
                <a:off x="4608" y="816"/>
                <a:ext cx="192" cy="114"/>
              </a:xfrm>
              <a:prstGeom prst="rect">
                <a:avLst/>
              </a:prstGeom>
              <a:noFill/>
              <a:ln w="9525">
                <a:noFill/>
                <a:miter lim="800000"/>
                <a:headEnd/>
                <a:tailEnd/>
              </a:ln>
            </p:spPr>
          </p:pic>
          <p:pic>
            <p:nvPicPr>
              <p:cNvPr id="32" name="Picture 35"/>
              <p:cNvPicPr>
                <a:picLocks noChangeAspect="1" noChangeArrowheads="1"/>
              </p:cNvPicPr>
              <p:nvPr/>
            </p:nvPicPr>
            <p:blipFill>
              <a:blip r:embed="rId4" cstate="print"/>
              <a:srcRect/>
              <a:stretch>
                <a:fillRect/>
              </a:stretch>
            </p:blipFill>
            <p:spPr bwMode="auto">
              <a:xfrm>
                <a:off x="4800" y="816"/>
                <a:ext cx="192" cy="114"/>
              </a:xfrm>
              <a:prstGeom prst="rect">
                <a:avLst/>
              </a:prstGeom>
              <a:noFill/>
              <a:ln w="9525">
                <a:noFill/>
                <a:miter lim="800000"/>
                <a:headEnd/>
                <a:tailEnd/>
              </a:ln>
            </p:spPr>
          </p:pic>
          <p:pic>
            <p:nvPicPr>
              <p:cNvPr id="33" name="Picture 36"/>
              <p:cNvPicPr>
                <a:picLocks noChangeAspect="1" noChangeArrowheads="1"/>
              </p:cNvPicPr>
              <p:nvPr/>
            </p:nvPicPr>
            <p:blipFill>
              <a:blip r:embed="rId4" cstate="print"/>
              <a:srcRect/>
              <a:stretch>
                <a:fillRect/>
              </a:stretch>
            </p:blipFill>
            <p:spPr bwMode="auto">
              <a:xfrm>
                <a:off x="4992" y="816"/>
                <a:ext cx="192" cy="114"/>
              </a:xfrm>
              <a:prstGeom prst="rect">
                <a:avLst/>
              </a:prstGeom>
              <a:noFill/>
              <a:ln w="9525">
                <a:noFill/>
                <a:miter lim="800000"/>
                <a:headEnd/>
                <a:tailEnd/>
              </a:ln>
            </p:spPr>
          </p:pic>
          <p:pic>
            <p:nvPicPr>
              <p:cNvPr id="34" name="Picture 37"/>
              <p:cNvPicPr>
                <a:picLocks noChangeAspect="1" noChangeArrowheads="1"/>
              </p:cNvPicPr>
              <p:nvPr/>
            </p:nvPicPr>
            <p:blipFill>
              <a:blip r:embed="rId4" cstate="print"/>
              <a:srcRect/>
              <a:stretch>
                <a:fillRect/>
              </a:stretch>
            </p:blipFill>
            <p:spPr bwMode="auto">
              <a:xfrm>
                <a:off x="5184" y="816"/>
                <a:ext cx="192" cy="114"/>
              </a:xfrm>
              <a:prstGeom prst="rect">
                <a:avLst/>
              </a:prstGeom>
              <a:noFill/>
              <a:ln w="9525">
                <a:noFill/>
                <a:miter lim="800000"/>
                <a:headEnd/>
                <a:tailEnd/>
              </a:ln>
            </p:spPr>
          </p:pic>
          <p:pic>
            <p:nvPicPr>
              <p:cNvPr id="35" name="Picture 38"/>
              <p:cNvPicPr>
                <a:picLocks noChangeAspect="1" noChangeArrowheads="1"/>
              </p:cNvPicPr>
              <p:nvPr/>
            </p:nvPicPr>
            <p:blipFill>
              <a:blip r:embed="rId4" cstate="print"/>
              <a:srcRect/>
              <a:stretch>
                <a:fillRect/>
              </a:stretch>
            </p:blipFill>
            <p:spPr bwMode="auto">
              <a:xfrm>
                <a:off x="5376" y="816"/>
                <a:ext cx="192" cy="114"/>
              </a:xfrm>
              <a:prstGeom prst="rect">
                <a:avLst/>
              </a:prstGeom>
              <a:noFill/>
              <a:ln w="9525">
                <a:noFill/>
                <a:miter lim="800000"/>
                <a:headEnd/>
                <a:tailEnd/>
              </a:ln>
            </p:spPr>
          </p:pic>
          <p:pic>
            <p:nvPicPr>
              <p:cNvPr id="36" name="Picture 39"/>
              <p:cNvPicPr>
                <a:picLocks noChangeAspect="1" noChangeArrowheads="1"/>
              </p:cNvPicPr>
              <p:nvPr/>
            </p:nvPicPr>
            <p:blipFill>
              <a:blip r:embed="rId4" cstate="print"/>
              <a:srcRect/>
              <a:stretch>
                <a:fillRect/>
              </a:stretch>
            </p:blipFill>
            <p:spPr bwMode="auto">
              <a:xfrm>
                <a:off x="5568" y="816"/>
                <a:ext cx="192" cy="114"/>
              </a:xfrm>
              <a:prstGeom prst="rect">
                <a:avLst/>
              </a:prstGeom>
              <a:noFill/>
              <a:ln w="9525">
                <a:noFill/>
                <a:miter lim="800000"/>
                <a:headEnd/>
                <a:tailEnd/>
              </a:ln>
            </p:spPr>
          </p:pic>
        </p:grpSp>
      </p:grpSp>
      <p:sp>
        <p:nvSpPr>
          <p:cNvPr id="2" name="Title 1"/>
          <p:cNvSpPr>
            <a:spLocks noGrp="1"/>
          </p:cNvSpPr>
          <p:nvPr>
            <p:ph type="title"/>
          </p:nvPr>
        </p:nvSpPr>
        <p:spPr>
          <a:xfrm>
            <a:off x="1295400" y="152400"/>
            <a:ext cx="7696200" cy="1066800"/>
          </a:xfrm>
          <a:prstGeom prst="rect">
            <a:avLst/>
          </a:prstGeo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lvl2pPr>
              <a:defRPr/>
            </a:lvl2pPr>
            <a:lvl3pPr>
              <a:defRPr/>
            </a:lvl3pPr>
            <a:lvl4pPr>
              <a:defRPr/>
            </a:lvl4pPr>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9" name="Date Placeholder 69"/>
          <p:cNvSpPr>
            <a:spLocks noGrp="1"/>
          </p:cNvSpPr>
          <p:nvPr>
            <p:ph type="dt" sz="half" idx="10"/>
          </p:nvPr>
        </p:nvSpPr>
        <p:spPr/>
        <p:txBody>
          <a:bodyPr/>
          <a:lstStyle>
            <a:lvl1pPr>
              <a:defRPr/>
            </a:lvl1pPr>
          </a:lstStyle>
          <a:p>
            <a:pPr>
              <a:defRPr/>
            </a:pPr>
            <a:fld id="{80CBF7F6-28CB-4A84-8095-6EE5FC9FCE78}" type="datetime1">
              <a:rPr lang="en-US" smtClean="0"/>
              <a:t>10/8/17</a:t>
            </a:fld>
            <a:endParaRPr lang="en-US" dirty="0"/>
          </a:p>
        </p:txBody>
      </p:sp>
      <p:sp>
        <p:nvSpPr>
          <p:cNvPr id="40" name="Slide Number Placeholder 70"/>
          <p:cNvSpPr>
            <a:spLocks noGrp="1"/>
          </p:cNvSpPr>
          <p:nvPr>
            <p:ph type="sldNum" sz="quarter" idx="11"/>
          </p:nvPr>
        </p:nvSpPr>
        <p:spPr/>
        <p:txBody>
          <a:bodyPr/>
          <a:lstStyle>
            <a:lvl1pPr>
              <a:defRPr/>
            </a:lvl1pPr>
          </a:lstStyle>
          <a:p>
            <a:pPr>
              <a:defRPr/>
            </a:pPr>
            <a:fld id="{51F9AE4C-5693-4CD2-966E-0A68C244430A}" type="slidenum">
              <a:rPr lang="en-US"/>
              <a:pPr>
                <a:defRPr/>
              </a:pPr>
              <a:t>‹#›</a:t>
            </a:fld>
            <a:endParaRPr lang="en-US"/>
          </a:p>
        </p:txBody>
      </p:sp>
      <p:sp>
        <p:nvSpPr>
          <p:cNvPr id="41" name="Footer Placeholder 71"/>
          <p:cNvSpPr>
            <a:spLocks noGrp="1"/>
          </p:cNvSpPr>
          <p:nvPr>
            <p:ph type="ftr" sz="quarter" idx="12"/>
          </p:nvPr>
        </p:nvSpPr>
        <p:spPr/>
        <p:txBody>
          <a:bodyPr/>
          <a:lstStyle>
            <a:lvl1pPr>
              <a:defRPr/>
            </a:lvl1pPr>
          </a:lstStyle>
          <a:p>
            <a:pPr>
              <a:defRPr/>
            </a:pPr>
            <a:r>
              <a:rPr lang="en-US"/>
              <a:t>Northwest Portland Area Indian Health Board</a:t>
            </a:r>
          </a:p>
        </p:txBody>
      </p:sp>
    </p:spTree>
    <p:extLst>
      <p:ext uri="{BB962C8B-B14F-4D97-AF65-F5344CB8AC3E}">
        <p14:creationId xmlns:p14="http://schemas.microsoft.com/office/powerpoint/2010/main" val="22843347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7"/>
          <p:cNvSpPr>
            <a:spLocks noChangeArrowheads="1"/>
          </p:cNvSpPr>
          <p:nvPr/>
        </p:nvSpPr>
        <p:spPr bwMode="auto">
          <a:xfrm>
            <a:off x="7239000" y="0"/>
            <a:ext cx="1905000" cy="6858000"/>
          </a:xfrm>
          <a:prstGeom prst="rect">
            <a:avLst/>
          </a:prstGeom>
          <a:solidFill>
            <a:srgbClr val="FFFFCC"/>
          </a:solidFill>
          <a:ln w="9525">
            <a:noFill/>
            <a:miter lim="800000"/>
            <a:headEnd/>
            <a:tailEnd/>
          </a:ln>
          <a:effectLst/>
        </p:spPr>
        <p:txBody>
          <a:bodyPr wrap="none" anchor="ctr"/>
          <a:lstStyle/>
          <a:p>
            <a:pPr fontAlgn="base">
              <a:spcBef>
                <a:spcPct val="0"/>
              </a:spcBef>
              <a:spcAft>
                <a:spcPct val="0"/>
              </a:spcAft>
              <a:defRPr/>
            </a:pPr>
            <a:endParaRPr lang="en-US" sz="2400">
              <a:solidFill>
                <a:prstClr val="black"/>
              </a:solidFill>
              <a:latin typeface="Times New Roman" pitchFamily="18" charset="0"/>
            </a:endParaRPr>
          </a:p>
        </p:txBody>
      </p:sp>
      <p:pic>
        <p:nvPicPr>
          <p:cNvPr id="5" name="Picture 8" descr="NPAIHBtransparentTEAL"/>
          <p:cNvPicPr>
            <a:picLocks noChangeAspect="1" noChangeArrowheads="1"/>
          </p:cNvPicPr>
          <p:nvPr/>
        </p:nvPicPr>
        <p:blipFill>
          <a:blip r:embed="rId2" cstate="print"/>
          <a:srcRect/>
          <a:stretch>
            <a:fillRect/>
          </a:stretch>
        </p:blipFill>
        <p:spPr bwMode="auto">
          <a:xfrm>
            <a:off x="7620000" y="152400"/>
            <a:ext cx="1219200" cy="1022350"/>
          </a:xfrm>
          <a:prstGeom prst="rect">
            <a:avLst/>
          </a:prstGeom>
          <a:noFill/>
          <a:ln w="9525">
            <a:noFill/>
            <a:miter lim="800000"/>
            <a:headEnd/>
            <a:tailEnd/>
          </a:ln>
          <a:scene3d>
            <a:camera prst="orthographicFront">
              <a:rot lat="0" lon="0" rev="16200000"/>
            </a:camera>
            <a:lightRig rig="threePt" dir="t"/>
          </a:scene3d>
        </p:spPr>
      </p:pic>
      <p:grpSp>
        <p:nvGrpSpPr>
          <p:cNvPr id="6" name="Group 61"/>
          <p:cNvGrpSpPr>
            <a:grpSpLocks/>
          </p:cNvGrpSpPr>
          <p:nvPr/>
        </p:nvGrpSpPr>
        <p:grpSpPr bwMode="auto">
          <a:xfrm>
            <a:off x="7010400" y="47625"/>
            <a:ext cx="304800" cy="6762750"/>
            <a:chOff x="6629400" y="47625"/>
            <a:chExt cx="304800" cy="6762750"/>
          </a:xfrm>
        </p:grpSpPr>
        <p:pic>
          <p:nvPicPr>
            <p:cNvPr id="7" name="Picture 32"/>
            <p:cNvPicPr>
              <a:picLocks noChangeAspect="1" noChangeArrowheads="1"/>
            </p:cNvPicPr>
            <p:nvPr/>
          </p:nvPicPr>
          <p:blipFill>
            <a:blip r:embed="rId3" cstate="print"/>
            <a:srcRect/>
            <a:stretch>
              <a:fillRect/>
            </a:stretch>
          </p:blipFill>
          <p:spPr bwMode="auto">
            <a:xfrm>
              <a:off x="6629400" y="47625"/>
              <a:ext cx="304800" cy="180975"/>
            </a:xfrm>
            <a:prstGeom prst="rect">
              <a:avLst/>
            </a:prstGeom>
            <a:noFill/>
            <a:ln w="9525">
              <a:noFill/>
              <a:miter lim="800000"/>
              <a:headEnd/>
              <a:tailEnd/>
            </a:ln>
            <a:scene3d>
              <a:camera prst="orthographicFront">
                <a:rot lat="0" lon="0" rev="5400000"/>
              </a:camera>
              <a:lightRig rig="threePt" dir="t"/>
            </a:scene3d>
          </p:spPr>
        </p:pic>
        <p:pic>
          <p:nvPicPr>
            <p:cNvPr id="8" name="Picture 32"/>
            <p:cNvPicPr>
              <a:picLocks noChangeAspect="1" noChangeArrowheads="1"/>
            </p:cNvPicPr>
            <p:nvPr/>
          </p:nvPicPr>
          <p:blipFill>
            <a:blip r:embed="rId3" cstate="print"/>
            <a:srcRect/>
            <a:stretch>
              <a:fillRect/>
            </a:stretch>
          </p:blipFill>
          <p:spPr bwMode="auto">
            <a:xfrm>
              <a:off x="6629400" y="352425"/>
              <a:ext cx="304800" cy="180975"/>
            </a:xfrm>
            <a:prstGeom prst="rect">
              <a:avLst/>
            </a:prstGeom>
            <a:noFill/>
            <a:ln w="9525">
              <a:noFill/>
              <a:miter lim="800000"/>
              <a:headEnd/>
              <a:tailEnd/>
            </a:ln>
            <a:scene3d>
              <a:camera prst="orthographicFront">
                <a:rot lat="0" lon="0" rev="5400000"/>
              </a:camera>
              <a:lightRig rig="threePt" dir="t"/>
            </a:scene3d>
          </p:spPr>
        </p:pic>
        <p:pic>
          <p:nvPicPr>
            <p:cNvPr id="9" name="Picture 32"/>
            <p:cNvPicPr>
              <a:picLocks noChangeAspect="1" noChangeArrowheads="1"/>
            </p:cNvPicPr>
            <p:nvPr/>
          </p:nvPicPr>
          <p:blipFill>
            <a:blip r:embed="rId3" cstate="print"/>
            <a:srcRect/>
            <a:stretch>
              <a:fillRect/>
            </a:stretch>
          </p:blipFill>
          <p:spPr bwMode="auto">
            <a:xfrm>
              <a:off x="6629400" y="657225"/>
              <a:ext cx="304800" cy="180975"/>
            </a:xfrm>
            <a:prstGeom prst="rect">
              <a:avLst/>
            </a:prstGeom>
            <a:noFill/>
            <a:ln w="9525">
              <a:noFill/>
              <a:miter lim="800000"/>
              <a:headEnd/>
              <a:tailEnd/>
            </a:ln>
            <a:scene3d>
              <a:camera prst="orthographicFront">
                <a:rot lat="0" lon="0" rev="5400000"/>
              </a:camera>
              <a:lightRig rig="threePt" dir="t"/>
            </a:scene3d>
          </p:spPr>
        </p:pic>
        <p:pic>
          <p:nvPicPr>
            <p:cNvPr id="10" name="Picture 32"/>
            <p:cNvPicPr>
              <a:picLocks noChangeAspect="1" noChangeArrowheads="1"/>
            </p:cNvPicPr>
            <p:nvPr/>
          </p:nvPicPr>
          <p:blipFill>
            <a:blip r:embed="rId3" cstate="print"/>
            <a:srcRect/>
            <a:stretch>
              <a:fillRect/>
            </a:stretch>
          </p:blipFill>
          <p:spPr bwMode="auto">
            <a:xfrm>
              <a:off x="6629400" y="962025"/>
              <a:ext cx="304800" cy="180975"/>
            </a:xfrm>
            <a:prstGeom prst="rect">
              <a:avLst/>
            </a:prstGeom>
            <a:noFill/>
            <a:ln w="9525">
              <a:noFill/>
              <a:miter lim="800000"/>
              <a:headEnd/>
              <a:tailEnd/>
            </a:ln>
            <a:scene3d>
              <a:camera prst="orthographicFront">
                <a:rot lat="0" lon="0" rev="5400000"/>
              </a:camera>
              <a:lightRig rig="threePt" dir="t"/>
            </a:scene3d>
          </p:spPr>
        </p:pic>
        <p:pic>
          <p:nvPicPr>
            <p:cNvPr id="11" name="Picture 32"/>
            <p:cNvPicPr>
              <a:picLocks noChangeAspect="1" noChangeArrowheads="1"/>
            </p:cNvPicPr>
            <p:nvPr/>
          </p:nvPicPr>
          <p:blipFill>
            <a:blip r:embed="rId3" cstate="print"/>
            <a:srcRect/>
            <a:stretch>
              <a:fillRect/>
            </a:stretch>
          </p:blipFill>
          <p:spPr bwMode="auto">
            <a:xfrm>
              <a:off x="6629400" y="1266825"/>
              <a:ext cx="304800" cy="180975"/>
            </a:xfrm>
            <a:prstGeom prst="rect">
              <a:avLst/>
            </a:prstGeom>
            <a:noFill/>
            <a:ln w="9525">
              <a:noFill/>
              <a:miter lim="800000"/>
              <a:headEnd/>
              <a:tailEnd/>
            </a:ln>
            <a:scene3d>
              <a:camera prst="orthographicFront">
                <a:rot lat="0" lon="0" rev="5400000"/>
              </a:camera>
              <a:lightRig rig="threePt" dir="t"/>
            </a:scene3d>
          </p:spPr>
        </p:pic>
        <p:pic>
          <p:nvPicPr>
            <p:cNvPr id="12" name="Picture 32"/>
            <p:cNvPicPr>
              <a:picLocks noChangeAspect="1" noChangeArrowheads="1"/>
            </p:cNvPicPr>
            <p:nvPr/>
          </p:nvPicPr>
          <p:blipFill>
            <a:blip r:embed="rId3" cstate="print"/>
            <a:srcRect/>
            <a:stretch>
              <a:fillRect/>
            </a:stretch>
          </p:blipFill>
          <p:spPr bwMode="auto">
            <a:xfrm>
              <a:off x="6629400" y="1571625"/>
              <a:ext cx="304800" cy="180975"/>
            </a:xfrm>
            <a:prstGeom prst="rect">
              <a:avLst/>
            </a:prstGeom>
            <a:noFill/>
            <a:ln w="9525">
              <a:noFill/>
              <a:miter lim="800000"/>
              <a:headEnd/>
              <a:tailEnd/>
            </a:ln>
            <a:scene3d>
              <a:camera prst="orthographicFront">
                <a:rot lat="0" lon="0" rev="5400000"/>
              </a:camera>
              <a:lightRig rig="threePt" dir="t"/>
            </a:scene3d>
          </p:spPr>
        </p:pic>
        <p:pic>
          <p:nvPicPr>
            <p:cNvPr id="13" name="Picture 32"/>
            <p:cNvPicPr>
              <a:picLocks noChangeAspect="1" noChangeArrowheads="1"/>
            </p:cNvPicPr>
            <p:nvPr/>
          </p:nvPicPr>
          <p:blipFill>
            <a:blip r:embed="rId3" cstate="print"/>
            <a:srcRect/>
            <a:stretch>
              <a:fillRect/>
            </a:stretch>
          </p:blipFill>
          <p:spPr bwMode="auto">
            <a:xfrm>
              <a:off x="6629400" y="1876425"/>
              <a:ext cx="304800" cy="180975"/>
            </a:xfrm>
            <a:prstGeom prst="rect">
              <a:avLst/>
            </a:prstGeom>
            <a:noFill/>
            <a:ln w="9525">
              <a:noFill/>
              <a:miter lim="800000"/>
              <a:headEnd/>
              <a:tailEnd/>
            </a:ln>
            <a:scene3d>
              <a:camera prst="orthographicFront">
                <a:rot lat="0" lon="0" rev="5400000"/>
              </a:camera>
              <a:lightRig rig="threePt" dir="t"/>
            </a:scene3d>
          </p:spPr>
        </p:pic>
        <p:pic>
          <p:nvPicPr>
            <p:cNvPr id="14" name="Picture 32"/>
            <p:cNvPicPr>
              <a:picLocks noChangeAspect="1" noChangeArrowheads="1"/>
            </p:cNvPicPr>
            <p:nvPr/>
          </p:nvPicPr>
          <p:blipFill>
            <a:blip r:embed="rId3" cstate="print"/>
            <a:srcRect/>
            <a:stretch>
              <a:fillRect/>
            </a:stretch>
          </p:blipFill>
          <p:spPr bwMode="auto">
            <a:xfrm>
              <a:off x="6629400" y="2181225"/>
              <a:ext cx="304800" cy="180975"/>
            </a:xfrm>
            <a:prstGeom prst="rect">
              <a:avLst/>
            </a:prstGeom>
            <a:noFill/>
            <a:ln w="9525">
              <a:noFill/>
              <a:miter lim="800000"/>
              <a:headEnd/>
              <a:tailEnd/>
            </a:ln>
            <a:scene3d>
              <a:camera prst="orthographicFront">
                <a:rot lat="0" lon="0" rev="5400000"/>
              </a:camera>
              <a:lightRig rig="threePt" dir="t"/>
            </a:scene3d>
          </p:spPr>
        </p:pic>
        <p:pic>
          <p:nvPicPr>
            <p:cNvPr id="15" name="Picture 32"/>
            <p:cNvPicPr>
              <a:picLocks noChangeAspect="1" noChangeArrowheads="1"/>
            </p:cNvPicPr>
            <p:nvPr/>
          </p:nvPicPr>
          <p:blipFill>
            <a:blip r:embed="rId3" cstate="print"/>
            <a:srcRect/>
            <a:stretch>
              <a:fillRect/>
            </a:stretch>
          </p:blipFill>
          <p:spPr bwMode="auto">
            <a:xfrm>
              <a:off x="6629400" y="2486025"/>
              <a:ext cx="304800" cy="180975"/>
            </a:xfrm>
            <a:prstGeom prst="rect">
              <a:avLst/>
            </a:prstGeom>
            <a:noFill/>
            <a:ln w="9525">
              <a:noFill/>
              <a:miter lim="800000"/>
              <a:headEnd/>
              <a:tailEnd/>
            </a:ln>
            <a:scene3d>
              <a:camera prst="orthographicFront">
                <a:rot lat="0" lon="0" rev="5400000"/>
              </a:camera>
              <a:lightRig rig="threePt" dir="t"/>
            </a:scene3d>
          </p:spPr>
        </p:pic>
        <p:pic>
          <p:nvPicPr>
            <p:cNvPr id="16" name="Picture 32"/>
            <p:cNvPicPr>
              <a:picLocks noChangeAspect="1" noChangeArrowheads="1"/>
            </p:cNvPicPr>
            <p:nvPr/>
          </p:nvPicPr>
          <p:blipFill>
            <a:blip r:embed="rId3" cstate="print"/>
            <a:srcRect/>
            <a:stretch>
              <a:fillRect/>
            </a:stretch>
          </p:blipFill>
          <p:spPr bwMode="auto">
            <a:xfrm>
              <a:off x="6629400" y="2743200"/>
              <a:ext cx="304800" cy="180975"/>
            </a:xfrm>
            <a:prstGeom prst="rect">
              <a:avLst/>
            </a:prstGeom>
            <a:noFill/>
            <a:ln w="9525">
              <a:noFill/>
              <a:miter lim="800000"/>
              <a:headEnd/>
              <a:tailEnd/>
            </a:ln>
            <a:scene3d>
              <a:camera prst="orthographicFront">
                <a:rot lat="0" lon="0" rev="5400000"/>
              </a:camera>
              <a:lightRig rig="threePt" dir="t"/>
            </a:scene3d>
          </p:spPr>
        </p:pic>
        <p:pic>
          <p:nvPicPr>
            <p:cNvPr id="17" name="Picture 32"/>
            <p:cNvPicPr>
              <a:picLocks noChangeAspect="1" noChangeArrowheads="1"/>
            </p:cNvPicPr>
            <p:nvPr/>
          </p:nvPicPr>
          <p:blipFill>
            <a:blip r:embed="rId3" cstate="print"/>
            <a:srcRect/>
            <a:stretch>
              <a:fillRect/>
            </a:stretch>
          </p:blipFill>
          <p:spPr bwMode="auto">
            <a:xfrm>
              <a:off x="6629400" y="3048000"/>
              <a:ext cx="304800" cy="180975"/>
            </a:xfrm>
            <a:prstGeom prst="rect">
              <a:avLst/>
            </a:prstGeom>
            <a:noFill/>
            <a:ln w="9525">
              <a:noFill/>
              <a:miter lim="800000"/>
              <a:headEnd/>
              <a:tailEnd/>
            </a:ln>
            <a:scene3d>
              <a:camera prst="orthographicFront">
                <a:rot lat="0" lon="0" rev="5400000"/>
              </a:camera>
              <a:lightRig rig="threePt" dir="t"/>
            </a:scene3d>
          </p:spPr>
        </p:pic>
        <p:pic>
          <p:nvPicPr>
            <p:cNvPr id="18" name="Picture 32"/>
            <p:cNvPicPr>
              <a:picLocks noChangeAspect="1" noChangeArrowheads="1"/>
            </p:cNvPicPr>
            <p:nvPr/>
          </p:nvPicPr>
          <p:blipFill>
            <a:blip r:embed="rId3" cstate="print"/>
            <a:srcRect/>
            <a:stretch>
              <a:fillRect/>
            </a:stretch>
          </p:blipFill>
          <p:spPr bwMode="auto">
            <a:xfrm>
              <a:off x="6629400" y="3352800"/>
              <a:ext cx="304800" cy="180975"/>
            </a:xfrm>
            <a:prstGeom prst="rect">
              <a:avLst/>
            </a:prstGeom>
            <a:noFill/>
            <a:ln w="9525">
              <a:noFill/>
              <a:miter lim="800000"/>
              <a:headEnd/>
              <a:tailEnd/>
            </a:ln>
            <a:scene3d>
              <a:camera prst="orthographicFront">
                <a:rot lat="0" lon="0" rev="5400000"/>
              </a:camera>
              <a:lightRig rig="threePt" dir="t"/>
            </a:scene3d>
          </p:spPr>
        </p:pic>
        <p:pic>
          <p:nvPicPr>
            <p:cNvPr id="19" name="Picture 32"/>
            <p:cNvPicPr>
              <a:picLocks noChangeAspect="1" noChangeArrowheads="1"/>
            </p:cNvPicPr>
            <p:nvPr/>
          </p:nvPicPr>
          <p:blipFill>
            <a:blip r:embed="rId3" cstate="print"/>
            <a:srcRect/>
            <a:stretch>
              <a:fillRect/>
            </a:stretch>
          </p:blipFill>
          <p:spPr bwMode="auto">
            <a:xfrm>
              <a:off x="6629400" y="3657600"/>
              <a:ext cx="304800" cy="180975"/>
            </a:xfrm>
            <a:prstGeom prst="rect">
              <a:avLst/>
            </a:prstGeom>
            <a:noFill/>
            <a:ln w="9525">
              <a:noFill/>
              <a:miter lim="800000"/>
              <a:headEnd/>
              <a:tailEnd/>
            </a:ln>
            <a:scene3d>
              <a:camera prst="orthographicFront">
                <a:rot lat="0" lon="0" rev="5400000"/>
              </a:camera>
              <a:lightRig rig="threePt" dir="t"/>
            </a:scene3d>
          </p:spPr>
        </p:pic>
        <p:pic>
          <p:nvPicPr>
            <p:cNvPr id="20" name="Picture 32"/>
            <p:cNvPicPr>
              <a:picLocks noChangeAspect="1" noChangeArrowheads="1"/>
            </p:cNvPicPr>
            <p:nvPr/>
          </p:nvPicPr>
          <p:blipFill>
            <a:blip r:embed="rId3" cstate="print"/>
            <a:srcRect/>
            <a:stretch>
              <a:fillRect/>
            </a:stretch>
          </p:blipFill>
          <p:spPr bwMode="auto">
            <a:xfrm>
              <a:off x="6629400" y="3962400"/>
              <a:ext cx="304800" cy="180975"/>
            </a:xfrm>
            <a:prstGeom prst="rect">
              <a:avLst/>
            </a:prstGeom>
            <a:noFill/>
            <a:ln w="9525">
              <a:noFill/>
              <a:miter lim="800000"/>
              <a:headEnd/>
              <a:tailEnd/>
            </a:ln>
            <a:scene3d>
              <a:camera prst="orthographicFront">
                <a:rot lat="0" lon="0" rev="5400000"/>
              </a:camera>
              <a:lightRig rig="threePt" dir="t"/>
            </a:scene3d>
          </p:spPr>
        </p:pic>
        <p:pic>
          <p:nvPicPr>
            <p:cNvPr id="21" name="Picture 32"/>
            <p:cNvPicPr>
              <a:picLocks noChangeAspect="1" noChangeArrowheads="1"/>
            </p:cNvPicPr>
            <p:nvPr/>
          </p:nvPicPr>
          <p:blipFill>
            <a:blip r:embed="rId3" cstate="print"/>
            <a:srcRect/>
            <a:stretch>
              <a:fillRect/>
            </a:stretch>
          </p:blipFill>
          <p:spPr bwMode="auto">
            <a:xfrm>
              <a:off x="6629400" y="4267200"/>
              <a:ext cx="304800" cy="180975"/>
            </a:xfrm>
            <a:prstGeom prst="rect">
              <a:avLst/>
            </a:prstGeom>
            <a:noFill/>
            <a:ln w="9525">
              <a:noFill/>
              <a:miter lim="800000"/>
              <a:headEnd/>
              <a:tailEnd/>
            </a:ln>
            <a:scene3d>
              <a:camera prst="orthographicFront">
                <a:rot lat="0" lon="0" rev="5400000"/>
              </a:camera>
              <a:lightRig rig="threePt" dir="t"/>
            </a:scene3d>
          </p:spPr>
        </p:pic>
        <p:pic>
          <p:nvPicPr>
            <p:cNvPr id="22" name="Picture 32"/>
            <p:cNvPicPr>
              <a:picLocks noChangeAspect="1" noChangeArrowheads="1"/>
            </p:cNvPicPr>
            <p:nvPr/>
          </p:nvPicPr>
          <p:blipFill>
            <a:blip r:embed="rId3" cstate="print"/>
            <a:srcRect/>
            <a:stretch>
              <a:fillRect/>
            </a:stretch>
          </p:blipFill>
          <p:spPr bwMode="auto">
            <a:xfrm>
              <a:off x="6629400" y="4543425"/>
              <a:ext cx="304800" cy="180975"/>
            </a:xfrm>
            <a:prstGeom prst="rect">
              <a:avLst/>
            </a:prstGeom>
            <a:noFill/>
            <a:ln w="9525">
              <a:noFill/>
              <a:miter lim="800000"/>
              <a:headEnd/>
              <a:tailEnd/>
            </a:ln>
            <a:scene3d>
              <a:camera prst="orthographicFront">
                <a:rot lat="0" lon="0" rev="5400000"/>
              </a:camera>
              <a:lightRig rig="threePt" dir="t"/>
            </a:scene3d>
          </p:spPr>
        </p:pic>
        <p:pic>
          <p:nvPicPr>
            <p:cNvPr id="23" name="Picture 32"/>
            <p:cNvPicPr>
              <a:picLocks noChangeAspect="1" noChangeArrowheads="1"/>
            </p:cNvPicPr>
            <p:nvPr/>
          </p:nvPicPr>
          <p:blipFill>
            <a:blip r:embed="rId3" cstate="print"/>
            <a:srcRect/>
            <a:stretch>
              <a:fillRect/>
            </a:stretch>
          </p:blipFill>
          <p:spPr bwMode="auto">
            <a:xfrm>
              <a:off x="6629400" y="4848225"/>
              <a:ext cx="304800" cy="180975"/>
            </a:xfrm>
            <a:prstGeom prst="rect">
              <a:avLst/>
            </a:prstGeom>
            <a:noFill/>
            <a:ln w="9525">
              <a:noFill/>
              <a:miter lim="800000"/>
              <a:headEnd/>
              <a:tailEnd/>
            </a:ln>
            <a:scene3d>
              <a:camera prst="orthographicFront">
                <a:rot lat="0" lon="0" rev="5400000"/>
              </a:camera>
              <a:lightRig rig="threePt" dir="t"/>
            </a:scene3d>
          </p:spPr>
        </p:pic>
        <p:pic>
          <p:nvPicPr>
            <p:cNvPr id="24" name="Picture 32"/>
            <p:cNvPicPr>
              <a:picLocks noChangeAspect="1" noChangeArrowheads="1"/>
            </p:cNvPicPr>
            <p:nvPr/>
          </p:nvPicPr>
          <p:blipFill>
            <a:blip r:embed="rId3" cstate="print"/>
            <a:srcRect/>
            <a:stretch>
              <a:fillRect/>
            </a:stretch>
          </p:blipFill>
          <p:spPr bwMode="auto">
            <a:xfrm>
              <a:off x="6629400" y="5153025"/>
              <a:ext cx="304800" cy="180975"/>
            </a:xfrm>
            <a:prstGeom prst="rect">
              <a:avLst/>
            </a:prstGeom>
            <a:noFill/>
            <a:ln w="9525">
              <a:noFill/>
              <a:miter lim="800000"/>
              <a:headEnd/>
              <a:tailEnd/>
            </a:ln>
            <a:scene3d>
              <a:camera prst="orthographicFront">
                <a:rot lat="0" lon="0" rev="5400000"/>
              </a:camera>
              <a:lightRig rig="threePt" dir="t"/>
            </a:scene3d>
          </p:spPr>
        </p:pic>
        <p:pic>
          <p:nvPicPr>
            <p:cNvPr id="25" name="Picture 32"/>
            <p:cNvPicPr>
              <a:picLocks noChangeAspect="1" noChangeArrowheads="1"/>
            </p:cNvPicPr>
            <p:nvPr/>
          </p:nvPicPr>
          <p:blipFill>
            <a:blip r:embed="rId3" cstate="print"/>
            <a:srcRect/>
            <a:stretch>
              <a:fillRect/>
            </a:stretch>
          </p:blipFill>
          <p:spPr bwMode="auto">
            <a:xfrm>
              <a:off x="6629400" y="5457825"/>
              <a:ext cx="304800" cy="180975"/>
            </a:xfrm>
            <a:prstGeom prst="rect">
              <a:avLst/>
            </a:prstGeom>
            <a:noFill/>
            <a:ln w="9525">
              <a:noFill/>
              <a:miter lim="800000"/>
              <a:headEnd/>
              <a:tailEnd/>
            </a:ln>
            <a:scene3d>
              <a:camera prst="orthographicFront">
                <a:rot lat="0" lon="0" rev="5400000"/>
              </a:camera>
              <a:lightRig rig="threePt" dir="t"/>
            </a:scene3d>
          </p:spPr>
        </p:pic>
        <p:pic>
          <p:nvPicPr>
            <p:cNvPr id="26" name="Picture 32"/>
            <p:cNvPicPr>
              <a:picLocks noChangeAspect="1" noChangeArrowheads="1"/>
            </p:cNvPicPr>
            <p:nvPr/>
          </p:nvPicPr>
          <p:blipFill>
            <a:blip r:embed="rId3" cstate="print"/>
            <a:srcRect/>
            <a:stretch>
              <a:fillRect/>
            </a:stretch>
          </p:blipFill>
          <p:spPr bwMode="auto">
            <a:xfrm>
              <a:off x="6629400" y="5762625"/>
              <a:ext cx="304800" cy="180975"/>
            </a:xfrm>
            <a:prstGeom prst="rect">
              <a:avLst/>
            </a:prstGeom>
            <a:noFill/>
            <a:ln w="9525">
              <a:noFill/>
              <a:miter lim="800000"/>
              <a:headEnd/>
              <a:tailEnd/>
            </a:ln>
            <a:scene3d>
              <a:camera prst="orthographicFront">
                <a:rot lat="0" lon="0" rev="5400000"/>
              </a:camera>
              <a:lightRig rig="threePt" dir="t"/>
            </a:scene3d>
          </p:spPr>
        </p:pic>
        <p:pic>
          <p:nvPicPr>
            <p:cNvPr id="27" name="Picture 32"/>
            <p:cNvPicPr>
              <a:picLocks noChangeAspect="1" noChangeArrowheads="1"/>
            </p:cNvPicPr>
            <p:nvPr/>
          </p:nvPicPr>
          <p:blipFill>
            <a:blip r:embed="rId3" cstate="print"/>
            <a:srcRect/>
            <a:stretch>
              <a:fillRect/>
            </a:stretch>
          </p:blipFill>
          <p:spPr bwMode="auto">
            <a:xfrm>
              <a:off x="6629400" y="6067425"/>
              <a:ext cx="304800" cy="180975"/>
            </a:xfrm>
            <a:prstGeom prst="rect">
              <a:avLst/>
            </a:prstGeom>
            <a:noFill/>
            <a:ln w="9525">
              <a:noFill/>
              <a:miter lim="800000"/>
              <a:headEnd/>
              <a:tailEnd/>
            </a:ln>
            <a:scene3d>
              <a:camera prst="orthographicFront">
                <a:rot lat="0" lon="0" rev="5400000"/>
              </a:camera>
              <a:lightRig rig="threePt" dir="t"/>
            </a:scene3d>
          </p:spPr>
        </p:pic>
        <p:pic>
          <p:nvPicPr>
            <p:cNvPr id="28" name="Picture 32"/>
            <p:cNvPicPr>
              <a:picLocks noChangeAspect="1" noChangeArrowheads="1"/>
            </p:cNvPicPr>
            <p:nvPr/>
          </p:nvPicPr>
          <p:blipFill>
            <a:blip r:embed="rId3" cstate="print"/>
            <a:srcRect/>
            <a:stretch>
              <a:fillRect/>
            </a:stretch>
          </p:blipFill>
          <p:spPr bwMode="auto">
            <a:xfrm>
              <a:off x="6629400" y="6372225"/>
              <a:ext cx="304800" cy="180975"/>
            </a:xfrm>
            <a:prstGeom prst="rect">
              <a:avLst/>
            </a:prstGeom>
            <a:noFill/>
            <a:ln w="9525">
              <a:noFill/>
              <a:miter lim="800000"/>
              <a:headEnd/>
              <a:tailEnd/>
            </a:ln>
            <a:scene3d>
              <a:camera prst="orthographicFront">
                <a:rot lat="0" lon="0" rev="5400000"/>
              </a:camera>
              <a:lightRig rig="threePt" dir="t"/>
            </a:scene3d>
          </p:spPr>
        </p:pic>
        <p:pic>
          <p:nvPicPr>
            <p:cNvPr id="29" name="Picture 32"/>
            <p:cNvPicPr>
              <a:picLocks noChangeAspect="1" noChangeArrowheads="1"/>
            </p:cNvPicPr>
            <p:nvPr/>
          </p:nvPicPr>
          <p:blipFill>
            <a:blip r:embed="rId3" cstate="print"/>
            <a:srcRect/>
            <a:stretch>
              <a:fillRect/>
            </a:stretch>
          </p:blipFill>
          <p:spPr bwMode="auto">
            <a:xfrm>
              <a:off x="6629400" y="6629400"/>
              <a:ext cx="304800" cy="180975"/>
            </a:xfrm>
            <a:prstGeom prst="rect">
              <a:avLst/>
            </a:prstGeom>
            <a:noFill/>
            <a:ln w="9525">
              <a:noFill/>
              <a:miter lim="800000"/>
              <a:headEnd/>
              <a:tailEnd/>
            </a:ln>
            <a:scene3d>
              <a:camera prst="orthographicFront">
                <a:rot lat="0" lon="0" rev="5400000"/>
              </a:camera>
              <a:lightRig rig="threePt" dir="t"/>
            </a:scene3d>
          </p:spPr>
        </p:pic>
      </p:grpSp>
      <p:sp>
        <p:nvSpPr>
          <p:cNvPr id="2" name="Vertical Title 1"/>
          <p:cNvSpPr>
            <a:spLocks noGrp="1"/>
          </p:cNvSpPr>
          <p:nvPr>
            <p:ph type="title" orient="vert"/>
          </p:nvPr>
        </p:nvSpPr>
        <p:spPr>
          <a:xfrm>
            <a:off x="7239000" y="1600200"/>
            <a:ext cx="1905000" cy="4876800"/>
          </a:xfrm>
          <a:prstGeom prst="rect">
            <a:avLst/>
          </a:prstGeo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0" y="457200"/>
            <a:ext cx="6934200" cy="5791200"/>
          </a:xfrm>
        </p:spPr>
        <p:txBody>
          <a:bodyPr vert="eaVert"/>
          <a:lstStyle>
            <a:lvl2pPr>
              <a:defRPr/>
            </a:lvl2pPr>
            <a:lvl3pPr>
              <a:defRPr/>
            </a:lvl3pPr>
            <a:lvl4pPr>
              <a:defRPr/>
            </a:lvl4pPr>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0" name="Date Placeholder 62"/>
          <p:cNvSpPr>
            <a:spLocks noGrp="1"/>
          </p:cNvSpPr>
          <p:nvPr>
            <p:ph type="dt" sz="half" idx="10"/>
          </p:nvPr>
        </p:nvSpPr>
        <p:spPr/>
        <p:txBody>
          <a:bodyPr/>
          <a:lstStyle>
            <a:lvl1pPr>
              <a:defRPr/>
            </a:lvl1pPr>
          </a:lstStyle>
          <a:p>
            <a:pPr>
              <a:defRPr/>
            </a:pPr>
            <a:fld id="{D593075B-445E-478A-966C-D149590D0712}" type="datetime1">
              <a:rPr lang="en-US" smtClean="0"/>
              <a:t>10/8/17</a:t>
            </a:fld>
            <a:endParaRPr lang="en-US" dirty="0"/>
          </a:p>
        </p:txBody>
      </p:sp>
      <p:sp>
        <p:nvSpPr>
          <p:cNvPr id="31" name="Slide Number Placeholder 63"/>
          <p:cNvSpPr>
            <a:spLocks noGrp="1"/>
          </p:cNvSpPr>
          <p:nvPr>
            <p:ph type="sldNum" sz="quarter" idx="11"/>
          </p:nvPr>
        </p:nvSpPr>
        <p:spPr/>
        <p:txBody>
          <a:bodyPr/>
          <a:lstStyle>
            <a:lvl1pPr>
              <a:defRPr/>
            </a:lvl1pPr>
          </a:lstStyle>
          <a:p>
            <a:pPr>
              <a:defRPr/>
            </a:pPr>
            <a:fld id="{5B00CDE4-46D5-40E2-8287-C94D0F6386C6}" type="slidenum">
              <a:rPr lang="en-US"/>
              <a:pPr>
                <a:defRPr/>
              </a:pPr>
              <a:t>‹#›</a:t>
            </a:fld>
            <a:endParaRPr lang="en-US"/>
          </a:p>
        </p:txBody>
      </p:sp>
      <p:sp>
        <p:nvSpPr>
          <p:cNvPr id="32" name="Footer Placeholder 64"/>
          <p:cNvSpPr>
            <a:spLocks noGrp="1"/>
          </p:cNvSpPr>
          <p:nvPr>
            <p:ph type="ftr" sz="quarter" idx="12"/>
          </p:nvPr>
        </p:nvSpPr>
        <p:spPr/>
        <p:txBody>
          <a:bodyPr/>
          <a:lstStyle>
            <a:lvl1pPr>
              <a:defRPr/>
            </a:lvl1pPr>
          </a:lstStyle>
          <a:p>
            <a:pPr>
              <a:defRPr/>
            </a:pPr>
            <a:r>
              <a:rPr lang="en-US"/>
              <a:t>Northwest Portland Area Indian Health Board</a:t>
            </a:r>
          </a:p>
        </p:txBody>
      </p:sp>
    </p:spTree>
    <p:extLst>
      <p:ext uri="{BB962C8B-B14F-4D97-AF65-F5344CB8AC3E}">
        <p14:creationId xmlns:p14="http://schemas.microsoft.com/office/powerpoint/2010/main" val="26756292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p>
            <a:pPr fontAlgn="base">
              <a:spcBef>
                <a:spcPct val="0"/>
              </a:spcBef>
              <a:spcAft>
                <a:spcPct val="0"/>
              </a:spcAft>
              <a:defRPr/>
            </a:pPr>
            <a:r>
              <a:rPr lang="en-US" smtClean="0"/>
              <a:t>Northwest Portland Area Indian Health Board</a:t>
            </a:r>
            <a:endParaRPr lang="en-US"/>
          </a:p>
        </p:txBody>
      </p:sp>
      <p:sp>
        <p:nvSpPr>
          <p:cNvPr id="5" name="Date Placeholder 4"/>
          <p:cNvSpPr>
            <a:spLocks noGrp="1"/>
          </p:cNvSpPr>
          <p:nvPr>
            <p:ph type="dt" sz="half" idx="11"/>
          </p:nvPr>
        </p:nvSpPr>
        <p:spPr/>
        <p:txBody>
          <a:bodyPr/>
          <a:lstStyle/>
          <a:p>
            <a:pPr fontAlgn="base">
              <a:spcBef>
                <a:spcPct val="0"/>
              </a:spcBef>
              <a:spcAft>
                <a:spcPct val="0"/>
              </a:spcAft>
              <a:defRPr/>
            </a:pPr>
            <a:fld id="{467FCB77-1DB1-40B6-ADA1-3F93F3077027}" type="datetime1">
              <a:rPr lang="en-US" smtClean="0"/>
              <a:t>10/8/17</a:t>
            </a:fld>
            <a:endParaRPr lang="en-US" dirty="0"/>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7AD814E6-D563-43F1-AFB9-B14F28545724}" type="slidenum">
              <a:rPr lang="en-US" smtClean="0"/>
              <a:pPr fontAlgn="base">
                <a:spcBef>
                  <a:spcPct val="0"/>
                </a:spcBef>
                <a:spcAft>
                  <a:spcPct val="0"/>
                </a:spcAft>
                <a:defRPr/>
              </a:pPr>
              <a:t>‹#›</a:t>
            </a:fld>
            <a:endParaRPr lang="en-US"/>
          </a:p>
        </p:txBody>
      </p:sp>
    </p:spTree>
    <p:extLst>
      <p:ext uri="{BB962C8B-B14F-4D97-AF65-F5344CB8AC3E}">
        <p14:creationId xmlns:p14="http://schemas.microsoft.com/office/powerpoint/2010/main" val="33644359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sz="1800">
              <a:solidFill>
                <a:prstClr val="black"/>
              </a:solidFill>
              <a:latin typeface="Georgia"/>
            </a:endParaRPr>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sz="1800">
              <a:solidFill>
                <a:prstClr val="black"/>
              </a:solidFill>
              <a:latin typeface="Georgia"/>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sz="1800">
              <a:solidFill>
                <a:prstClr val="black"/>
              </a:solidFill>
              <a:latin typeface="Georgia"/>
            </a:endParaRPr>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sz="1800">
              <a:solidFill>
                <a:prstClr val="black"/>
              </a:solidFill>
              <a:latin typeface="Georgia"/>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sz="1800">
              <a:solidFill>
                <a:prstClr val="black"/>
              </a:solidFill>
              <a:latin typeface="Georgia"/>
            </a:endParaRPr>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sz="1800" dirty="0">
              <a:solidFill>
                <a:prstClr val="black"/>
              </a:solidFill>
              <a:latin typeface="Georgia"/>
            </a:endParaRPr>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sz="1800">
              <a:solidFill>
                <a:prstClr val="white"/>
              </a:solidFill>
            </a:endParaRPr>
          </a:p>
        </p:txBody>
      </p:sp>
      <p:sp>
        <p:nvSpPr>
          <p:cNvPr id="8" name="Title 7"/>
          <p:cNvSpPr>
            <a:spLocks noGrp="1"/>
          </p:cNvSpPr>
          <p:nvPr>
            <p:ph type="ctrTitle"/>
          </p:nvPr>
        </p:nvSpPr>
        <p:spPr>
          <a:xfrm>
            <a:off x="685800" y="533400"/>
            <a:ext cx="7772400" cy="1600200"/>
          </a:xfrm>
        </p:spPr>
        <p:txBody>
          <a:bodyPr anchor="ctr"/>
          <a:lstStyle>
            <a:lvl1pPr>
              <a:defRPr sz="4400">
                <a:solidFill>
                  <a:schemeClr val="accent1"/>
                </a:solidFill>
              </a:defRPr>
            </a:lvl1pPr>
          </a:lstStyle>
          <a:p>
            <a:r>
              <a:rPr kumimoji="0" lang="en-US" smtClean="0"/>
              <a:t>Click to edit Master title style</a:t>
            </a:r>
            <a:endParaRPr kumimoji="0" lang="en-US" dirty="0"/>
          </a:p>
        </p:txBody>
      </p:sp>
      <p:pic>
        <p:nvPicPr>
          <p:cNvPr id="20" name="Picture 14"/>
          <p:cNvPicPr>
            <a:picLocks noChangeAspect="1" noChangeArrowheads="1"/>
          </p:cNvPicPr>
          <p:nvPr/>
        </p:nvPicPr>
        <p:blipFill>
          <a:blip r:embed="rId2" cstate="print"/>
          <a:srcRect b="14286"/>
          <a:stretch>
            <a:fillRect/>
          </a:stretch>
        </p:blipFill>
        <p:spPr bwMode="auto">
          <a:xfrm>
            <a:off x="152400" y="6124208"/>
            <a:ext cx="5410200" cy="270510"/>
          </a:xfrm>
          <a:prstGeom prst="rect">
            <a:avLst/>
          </a:prstGeom>
          <a:noFill/>
          <a:ln w="9525">
            <a:noFill/>
            <a:miter lim="800000"/>
            <a:headEnd/>
            <a:tailEnd/>
          </a:ln>
          <a:effectLst/>
        </p:spPr>
      </p:pic>
      <p:pic>
        <p:nvPicPr>
          <p:cNvPr id="21" name="Picture 14"/>
          <p:cNvPicPr>
            <a:picLocks noChangeAspect="1" noChangeArrowheads="1"/>
          </p:cNvPicPr>
          <p:nvPr/>
        </p:nvPicPr>
        <p:blipFill>
          <a:blip r:embed="rId2" cstate="print"/>
          <a:srcRect l="4225" b="11395"/>
          <a:stretch>
            <a:fillRect/>
          </a:stretch>
        </p:blipFill>
        <p:spPr bwMode="auto">
          <a:xfrm>
            <a:off x="3810000" y="6121167"/>
            <a:ext cx="5181600" cy="279633"/>
          </a:xfrm>
          <a:prstGeom prst="rect">
            <a:avLst/>
          </a:prstGeom>
          <a:noFill/>
          <a:ln w="9525">
            <a:noFill/>
            <a:miter lim="800000"/>
            <a:headEnd/>
            <a:tailEnd/>
          </a:ln>
          <a:effectLst/>
        </p:spPr>
      </p:pic>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sz="1800">
              <a:solidFill>
                <a:prstClr val="black"/>
              </a:solidFill>
              <a:latin typeface="Georgia"/>
            </a:endParaRPr>
          </a:p>
        </p:txBody>
      </p:sp>
      <p:sp>
        <p:nvSpPr>
          <p:cNvPr id="17" name="Footer Placeholder 16"/>
          <p:cNvSpPr>
            <a:spLocks noGrp="1"/>
          </p:cNvSpPr>
          <p:nvPr>
            <p:ph type="ftr" sz="quarter" idx="11"/>
          </p:nvPr>
        </p:nvSpPr>
        <p:spPr/>
        <p:txBody>
          <a:bodyPr/>
          <a:lstStyle/>
          <a:p>
            <a:r>
              <a:rPr lang="en-US" smtClean="0"/>
              <a:t>Northwest Portland Area Indian Health Board</a:t>
            </a:r>
            <a:endParaRPr lang="en-US" dirty="0"/>
          </a:p>
        </p:txBody>
      </p:sp>
      <p:sp>
        <p:nvSpPr>
          <p:cNvPr id="28" name="Date Placeholder 27"/>
          <p:cNvSpPr>
            <a:spLocks noGrp="1"/>
          </p:cNvSpPr>
          <p:nvPr>
            <p:ph type="dt" sz="half" idx="10"/>
          </p:nvPr>
        </p:nvSpPr>
        <p:spPr/>
        <p:txBody>
          <a:bodyPr/>
          <a:lstStyle/>
          <a:p>
            <a:fld id="{B983F778-A2AE-4862-AED8-2670B60ACDD0}" type="datetime1">
              <a:rPr lang="en-US" smtClean="0"/>
              <a:t>10/8/17</a:t>
            </a:fld>
            <a:endParaRPr lang="en-US"/>
          </a:p>
        </p:txBody>
      </p:sp>
      <p:grpSp>
        <p:nvGrpSpPr>
          <p:cNvPr id="26" name="Group 25"/>
          <p:cNvGrpSpPr/>
          <p:nvPr/>
        </p:nvGrpSpPr>
        <p:grpSpPr>
          <a:xfrm>
            <a:off x="4046290" y="1904301"/>
            <a:ext cx="1075888" cy="1075888"/>
            <a:chOff x="1143000" y="228600"/>
            <a:chExt cx="762000" cy="762000"/>
          </a:xfrm>
        </p:grpSpPr>
        <p:sp>
          <p:nvSpPr>
            <p:cNvPr id="27" name="Oval 26"/>
            <p:cNvSpPr/>
            <p:nvPr/>
          </p:nvSpPr>
          <p:spPr>
            <a:xfrm>
              <a:off x="1143000" y="228600"/>
              <a:ext cx="762000" cy="7620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sz="1800">
                <a:solidFill>
                  <a:prstClr val="white"/>
                </a:solidFill>
              </a:endParaRPr>
            </a:p>
          </p:txBody>
        </p:sp>
        <p:sp>
          <p:nvSpPr>
            <p:cNvPr id="30" name="Oval 29"/>
            <p:cNvSpPr/>
            <p:nvPr/>
          </p:nvSpPr>
          <p:spPr>
            <a:xfrm>
              <a:off x="1220710" y="313189"/>
              <a:ext cx="591312" cy="591312"/>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sz="1800">
                <a:solidFill>
                  <a:prstClr val="white"/>
                </a:solidFill>
              </a:endParaRPr>
            </a:p>
          </p:txBody>
        </p:sp>
        <p:pic>
          <p:nvPicPr>
            <p:cNvPr id="31" name="Picture 30" descr="NPAIHBtransparent.gif"/>
            <p:cNvPicPr>
              <a:picLocks noChangeAspect="1"/>
            </p:cNvPicPr>
            <p:nvPr/>
          </p:nvPicPr>
          <p:blipFill>
            <a:blip r:embed="rId3" cstate="print">
              <a:duotone>
                <a:schemeClr val="accent5">
                  <a:shade val="45000"/>
                  <a:satMod val="135000"/>
                </a:schemeClr>
                <a:prstClr val="white"/>
              </a:duotone>
            </a:blip>
            <a:stretch>
              <a:fillRect/>
            </a:stretch>
          </p:blipFill>
          <p:spPr>
            <a:xfrm>
              <a:off x="1261145" y="431334"/>
              <a:ext cx="509039" cy="426463"/>
            </a:xfrm>
            <a:prstGeom prst="rect">
              <a:avLst/>
            </a:prstGeom>
          </p:spPr>
        </p:pic>
      </p:grpSp>
      <p:pic>
        <p:nvPicPr>
          <p:cNvPr id="32" name="Picture 38"/>
          <p:cNvPicPr>
            <a:picLocks noChangeAspect="1" noChangeArrowheads="1"/>
          </p:cNvPicPr>
          <p:nvPr/>
        </p:nvPicPr>
        <p:blipFill>
          <a:blip r:embed="rId4" cstate="print">
            <a:clrChange>
              <a:clrFrom>
                <a:srgbClr val="000000"/>
              </a:clrFrom>
              <a:clrTo>
                <a:srgbClr val="000000">
                  <a:alpha val="0"/>
                </a:srgbClr>
              </a:clrTo>
            </a:clrChange>
          </a:blip>
          <a:srcRect/>
          <a:stretch>
            <a:fillRect/>
          </a:stretch>
        </p:blipFill>
        <p:spPr bwMode="auto">
          <a:xfrm>
            <a:off x="7277100" y="4705350"/>
            <a:ext cx="2400300" cy="1771650"/>
          </a:xfrm>
          <a:prstGeom prst="rect">
            <a:avLst/>
          </a:prstGeom>
          <a:noFill/>
          <a:ln w="9525">
            <a:noFill/>
            <a:miter lim="800000"/>
            <a:headEnd/>
            <a:tailEnd/>
          </a:ln>
          <a:effectLst/>
        </p:spPr>
      </p:pic>
    </p:spTree>
    <p:extLst>
      <p:ext uri="{BB962C8B-B14F-4D97-AF65-F5344CB8AC3E}">
        <p14:creationId xmlns:p14="http://schemas.microsoft.com/office/powerpoint/2010/main" val="616971193"/>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59248028-F80D-4266-A612-6CDA9DA621F1}" type="datetime1">
              <a:rPr lang="en-US" smtClean="0"/>
              <a:t>10/8/17</a:t>
            </a:fld>
            <a:endParaRPr lang="en-US"/>
          </a:p>
        </p:txBody>
      </p:sp>
      <p:sp>
        <p:nvSpPr>
          <p:cNvPr id="5" name="Footer Placeholder 4"/>
          <p:cNvSpPr>
            <a:spLocks noGrp="1"/>
          </p:cNvSpPr>
          <p:nvPr>
            <p:ph type="ftr" sz="quarter" idx="11"/>
          </p:nvPr>
        </p:nvSpPr>
        <p:spPr/>
        <p:txBody>
          <a:bodyPr/>
          <a:lstStyle/>
          <a:p>
            <a:r>
              <a:rPr lang="en-US" smtClean="0"/>
              <a:t>Northwest Portland Area Indian Health Board</a:t>
            </a:r>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878855881"/>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sz="1800">
              <a:solidFill>
                <a:prstClr val="black"/>
              </a:solidFill>
              <a:latin typeface="Georgia"/>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sz="1800">
              <a:solidFill>
                <a:prstClr val="black"/>
              </a:solidFill>
              <a:latin typeface="Georgia"/>
            </a:endParaRPr>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sz="1800">
              <a:solidFill>
                <a:prstClr val="black"/>
              </a:solidFill>
              <a:latin typeface="Georgia"/>
            </a:endParaRPr>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sz="1800">
              <a:solidFill>
                <a:prstClr val="black"/>
              </a:solidFill>
              <a:latin typeface="Georgia"/>
            </a:endParaRPr>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sz="1800">
              <a:solidFill>
                <a:prstClr val="black"/>
              </a:solidFill>
              <a:latin typeface="Georgia"/>
            </a:endParaRPr>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sz="1800">
              <a:solidFill>
                <a:prstClr val="black"/>
              </a:solidFill>
              <a:latin typeface="Georgia"/>
            </a:endParaRPr>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sz="1800" dirty="0">
              <a:solidFill>
                <a:prstClr val="black"/>
              </a:solidFill>
              <a:latin typeface="Georgia"/>
            </a:endParaRPr>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sz="1800">
              <a:solidFill>
                <a:prstClr val="black"/>
              </a:solidFill>
              <a:latin typeface="Georgia"/>
            </a:endParaRPr>
          </a:p>
        </p:txBody>
      </p:sp>
      <p:sp>
        <p:nvSpPr>
          <p:cNvPr id="2" name="Title 1"/>
          <p:cNvSpPr>
            <a:spLocks noGrp="1"/>
          </p:cNvSpPr>
          <p:nvPr>
            <p:ph type="title"/>
          </p:nvPr>
        </p:nvSpPr>
        <p:spPr>
          <a:xfrm>
            <a:off x="609600" y="533400"/>
            <a:ext cx="7885113"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dirty="0"/>
          </a:p>
        </p:txBody>
      </p:sp>
      <p:grpSp>
        <p:nvGrpSpPr>
          <p:cNvPr id="20" name="Group 19"/>
          <p:cNvGrpSpPr/>
          <p:nvPr/>
        </p:nvGrpSpPr>
        <p:grpSpPr>
          <a:xfrm>
            <a:off x="4038600" y="1879134"/>
            <a:ext cx="1058411" cy="1058411"/>
            <a:chOff x="1143000" y="228600"/>
            <a:chExt cx="762000" cy="762000"/>
          </a:xfrm>
        </p:grpSpPr>
        <p:sp>
          <p:nvSpPr>
            <p:cNvPr id="21" name="Oval 20"/>
            <p:cNvSpPr/>
            <p:nvPr/>
          </p:nvSpPr>
          <p:spPr>
            <a:xfrm>
              <a:off x="1143000" y="228600"/>
              <a:ext cx="762000" cy="7620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sz="1800">
                <a:solidFill>
                  <a:prstClr val="white"/>
                </a:solidFill>
              </a:endParaRPr>
            </a:p>
          </p:txBody>
        </p:sp>
        <p:sp>
          <p:nvSpPr>
            <p:cNvPr id="22" name="Oval 21"/>
            <p:cNvSpPr/>
            <p:nvPr/>
          </p:nvSpPr>
          <p:spPr>
            <a:xfrm>
              <a:off x="1220710" y="313189"/>
              <a:ext cx="591312" cy="591312"/>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sz="1800">
                <a:solidFill>
                  <a:prstClr val="white"/>
                </a:solidFill>
              </a:endParaRPr>
            </a:p>
          </p:txBody>
        </p:sp>
        <p:pic>
          <p:nvPicPr>
            <p:cNvPr id="23" name="Picture 22" descr="NPAIHBtransparent.gif"/>
            <p:cNvPicPr>
              <a:picLocks noChangeAspect="1"/>
            </p:cNvPicPr>
            <p:nvPr/>
          </p:nvPicPr>
          <p:blipFill>
            <a:blip r:embed="rId2" cstate="print">
              <a:duotone>
                <a:schemeClr val="accent5">
                  <a:shade val="45000"/>
                  <a:satMod val="135000"/>
                </a:schemeClr>
                <a:prstClr val="white"/>
              </a:duotone>
            </a:blip>
            <a:stretch>
              <a:fillRect/>
            </a:stretch>
          </p:blipFill>
          <p:spPr>
            <a:xfrm>
              <a:off x="1261145" y="431334"/>
              <a:ext cx="509039" cy="426463"/>
            </a:xfrm>
            <a:prstGeom prst="rect">
              <a:avLst/>
            </a:prstGeom>
          </p:spPr>
        </p:pic>
      </p:grpSp>
      <p:pic>
        <p:nvPicPr>
          <p:cNvPr id="25" name="Picture 14"/>
          <p:cNvPicPr>
            <a:picLocks noChangeAspect="1" noChangeArrowheads="1"/>
          </p:cNvPicPr>
          <p:nvPr/>
        </p:nvPicPr>
        <p:blipFill>
          <a:blip r:embed="rId3" cstate="print"/>
          <a:srcRect b="14286"/>
          <a:stretch>
            <a:fillRect/>
          </a:stretch>
        </p:blipFill>
        <p:spPr bwMode="auto">
          <a:xfrm>
            <a:off x="152400" y="6124208"/>
            <a:ext cx="5410200" cy="270510"/>
          </a:xfrm>
          <a:prstGeom prst="rect">
            <a:avLst/>
          </a:prstGeom>
          <a:noFill/>
          <a:ln w="9525">
            <a:noFill/>
            <a:miter lim="800000"/>
            <a:headEnd/>
            <a:tailEnd/>
          </a:ln>
          <a:effectLst/>
        </p:spPr>
      </p:pic>
      <p:pic>
        <p:nvPicPr>
          <p:cNvPr id="26" name="Picture 14"/>
          <p:cNvPicPr>
            <a:picLocks noChangeAspect="1" noChangeArrowheads="1"/>
          </p:cNvPicPr>
          <p:nvPr/>
        </p:nvPicPr>
        <p:blipFill>
          <a:blip r:embed="rId3" cstate="print"/>
          <a:srcRect l="8451" b="8948"/>
          <a:stretch>
            <a:fillRect/>
          </a:stretch>
        </p:blipFill>
        <p:spPr bwMode="auto">
          <a:xfrm>
            <a:off x="4038600" y="6121866"/>
            <a:ext cx="4953000" cy="287358"/>
          </a:xfrm>
          <a:prstGeom prst="rect">
            <a:avLst/>
          </a:prstGeom>
          <a:noFill/>
          <a:ln w="9525">
            <a:noFill/>
            <a:miter lim="800000"/>
            <a:headEnd/>
            <a:tailEnd/>
          </a:ln>
          <a:effectLst/>
        </p:spPr>
      </p:pic>
      <p:sp>
        <p:nvSpPr>
          <p:cNvPr id="13" name="Rectangle 12"/>
          <p:cNvSpPr>
            <a:spLocks noChangeArrowheads="1"/>
          </p:cNvSpPr>
          <p:nvPr/>
        </p:nvSpPr>
        <p:spPr bwMode="auto">
          <a:xfrm>
            <a:off x="146304" y="6391656"/>
            <a:ext cx="8845296"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sz="1800">
              <a:solidFill>
                <a:prstClr val="black"/>
              </a:solidFill>
              <a:latin typeface="Georgia"/>
            </a:endParaRPr>
          </a:p>
        </p:txBody>
      </p:sp>
      <p:sp>
        <p:nvSpPr>
          <p:cNvPr id="5" name="Footer Placeholder 4"/>
          <p:cNvSpPr>
            <a:spLocks noGrp="1"/>
          </p:cNvSpPr>
          <p:nvPr>
            <p:ph type="ftr" sz="quarter" idx="11"/>
          </p:nvPr>
        </p:nvSpPr>
        <p:spPr/>
        <p:txBody>
          <a:bodyPr/>
          <a:lstStyle/>
          <a:p>
            <a:r>
              <a:rPr lang="en-US" smtClean="0"/>
              <a:t>Northwest Portland Area Indian Health Board</a:t>
            </a:r>
            <a:endParaRPr lang="en-US" dirty="0"/>
          </a:p>
        </p:txBody>
      </p:sp>
      <p:sp>
        <p:nvSpPr>
          <p:cNvPr id="4" name="Date Placeholder 3"/>
          <p:cNvSpPr>
            <a:spLocks noGrp="1"/>
          </p:cNvSpPr>
          <p:nvPr>
            <p:ph type="dt" sz="half" idx="10"/>
          </p:nvPr>
        </p:nvSpPr>
        <p:spPr/>
        <p:txBody>
          <a:bodyPr/>
          <a:lstStyle/>
          <a:p>
            <a:fld id="{7B6FFB2B-5D7B-4CD6-B7B4-4E1AF378D556}" type="datetime1">
              <a:rPr lang="en-US" smtClean="0"/>
              <a:t>10/8/17</a:t>
            </a:fld>
            <a:endParaRPr lang="en-US"/>
          </a:p>
        </p:txBody>
      </p:sp>
      <p:pic>
        <p:nvPicPr>
          <p:cNvPr id="24" name="Picture 38"/>
          <p:cNvPicPr>
            <a:picLocks noChangeAspect="1" noChangeArrowheads="1"/>
          </p:cNvPicPr>
          <p:nvPr/>
        </p:nvPicPr>
        <p:blipFill>
          <a:blip r:embed="rId4" cstate="print">
            <a:clrChange>
              <a:clrFrom>
                <a:srgbClr val="000000"/>
              </a:clrFrom>
              <a:clrTo>
                <a:srgbClr val="000000">
                  <a:alpha val="0"/>
                </a:srgbClr>
              </a:clrTo>
            </a:clrChange>
          </a:blip>
          <a:srcRect/>
          <a:stretch>
            <a:fillRect/>
          </a:stretch>
        </p:blipFill>
        <p:spPr bwMode="auto">
          <a:xfrm>
            <a:off x="7277100" y="4724400"/>
            <a:ext cx="2400300" cy="1771650"/>
          </a:xfrm>
          <a:prstGeom prst="rect">
            <a:avLst/>
          </a:prstGeom>
          <a:noFill/>
          <a:ln w="9525">
            <a:noFill/>
            <a:miter lim="800000"/>
            <a:headEnd/>
            <a:tailEnd/>
          </a:ln>
          <a:effectLst/>
        </p:spPr>
      </p:pic>
    </p:spTree>
    <p:extLst>
      <p:ext uri="{BB962C8B-B14F-4D97-AF65-F5344CB8AC3E}">
        <p14:creationId xmlns:p14="http://schemas.microsoft.com/office/powerpoint/2010/main" val="3166841735"/>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6556248" cy="758952"/>
          </a:xfrm>
        </p:spPr>
        <p:txBody>
          <a:bodyPr/>
          <a:lstStyle/>
          <a:p>
            <a:r>
              <a:rPr kumimoji="0" lang="en-US" smtClean="0"/>
              <a:t>Click to edit Master title style</a:t>
            </a:r>
            <a:endParaRPr kumimoji="0" lang="en-US" dirty="0"/>
          </a:p>
        </p:txBody>
      </p:sp>
      <p:sp>
        <p:nvSpPr>
          <p:cNvPr id="5" name="Date Placeholder 4"/>
          <p:cNvSpPr>
            <a:spLocks noGrp="1"/>
          </p:cNvSpPr>
          <p:nvPr>
            <p:ph type="dt" sz="half" idx="10"/>
          </p:nvPr>
        </p:nvSpPr>
        <p:spPr>
          <a:xfrm>
            <a:off x="5791200" y="6409944"/>
            <a:ext cx="3044952" cy="365760"/>
          </a:xfrm>
        </p:spPr>
        <p:txBody>
          <a:bodyPr/>
          <a:lstStyle/>
          <a:p>
            <a:fld id="{EFD42487-7B17-4ED7-B11C-1636E982F8E4}" type="datetime1">
              <a:rPr lang="en-US" smtClean="0"/>
              <a:t>10/8/17</a:t>
            </a:fld>
            <a:endParaRPr lang="en-US"/>
          </a:p>
        </p:txBody>
      </p:sp>
      <p:sp>
        <p:nvSpPr>
          <p:cNvPr id="6" name="Footer Placeholder 5"/>
          <p:cNvSpPr>
            <a:spLocks noGrp="1"/>
          </p:cNvSpPr>
          <p:nvPr>
            <p:ph type="ftr" sz="quarter" idx="11"/>
          </p:nvPr>
        </p:nvSpPr>
        <p:spPr/>
        <p:txBody>
          <a:bodyPr/>
          <a:lstStyle/>
          <a:p>
            <a:r>
              <a:rPr lang="en-US" smtClean="0"/>
              <a:t>Northwest Portland Area Indian Health Board</a:t>
            </a:r>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sz="1800">
              <a:solidFill>
                <a:prstClr val="black"/>
              </a:solidFill>
              <a:latin typeface="Georgia"/>
            </a:endParaRP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pic>
        <p:nvPicPr>
          <p:cNvPr id="9" name="Picture 38"/>
          <p:cNvPicPr>
            <a:picLocks noChangeAspect="1" noChangeArrowheads="1"/>
          </p:cNvPicPr>
          <p:nvPr/>
        </p:nvPicPr>
        <p:blipFill>
          <a:blip r:embed="rId2" cstate="print">
            <a:clrChange>
              <a:clrFrom>
                <a:srgbClr val="000000"/>
              </a:clrFrom>
              <a:clrTo>
                <a:srgbClr val="000000">
                  <a:alpha val="0"/>
                </a:srgbClr>
              </a:clrTo>
            </a:clrChange>
          </a:blip>
          <a:srcRect/>
          <a:stretch>
            <a:fillRect/>
          </a:stretch>
        </p:blipFill>
        <p:spPr bwMode="auto">
          <a:xfrm>
            <a:off x="6743700" y="0"/>
            <a:ext cx="2400300" cy="1771650"/>
          </a:xfrm>
          <a:prstGeom prst="rect">
            <a:avLst/>
          </a:prstGeom>
          <a:noFill/>
          <a:ln w="9525">
            <a:noFill/>
            <a:miter lim="800000"/>
            <a:headEnd/>
            <a:tailEnd/>
          </a:ln>
          <a:effectLst/>
        </p:spPr>
      </p:pic>
    </p:spTree>
    <p:extLst>
      <p:ext uri="{BB962C8B-B14F-4D97-AF65-F5344CB8AC3E}">
        <p14:creationId xmlns:p14="http://schemas.microsoft.com/office/powerpoint/2010/main" val="3867323819"/>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sz="1800">
              <a:solidFill>
                <a:prstClr val="black"/>
              </a:solidFill>
              <a:latin typeface="Georgia"/>
            </a:endParaRPr>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sz="1800">
              <a:solidFill>
                <a:prstClr val="black"/>
              </a:solidFill>
              <a:latin typeface="Georgia"/>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sz="1800">
              <a:solidFill>
                <a:prstClr val="black"/>
              </a:solidFill>
              <a:latin typeface="Georgia"/>
            </a:endParaRPr>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sz="1800">
              <a:solidFill>
                <a:prstClr val="black"/>
              </a:solidFill>
              <a:latin typeface="Georgia"/>
            </a:endParaRPr>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sz="1800">
              <a:solidFill>
                <a:prstClr val="black"/>
              </a:solidFill>
              <a:latin typeface="Georgia"/>
            </a:endParaRPr>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sz="1800">
              <a:solidFill>
                <a:prstClr val="white"/>
              </a:solidFill>
            </a:endParaRPr>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sz="1800">
              <a:solidFill>
                <a:prstClr val="black"/>
              </a:solidFill>
              <a:latin typeface="Georgia"/>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21C0AA0F-DB3A-4D1A-A85F-3A5B882E70E4}" type="datetime1">
              <a:rPr lang="en-US" smtClean="0"/>
              <a:t>10/8/17</a:t>
            </a:fld>
            <a:endParaRPr lang="en-US"/>
          </a:p>
        </p:txBody>
      </p:sp>
      <p:sp>
        <p:nvSpPr>
          <p:cNvPr id="8" name="Footer Placeholder 7"/>
          <p:cNvSpPr>
            <a:spLocks noGrp="1"/>
          </p:cNvSpPr>
          <p:nvPr>
            <p:ph type="ftr" sz="quarter" idx="11"/>
          </p:nvPr>
        </p:nvSpPr>
        <p:spPr>
          <a:xfrm>
            <a:off x="304800" y="6409944"/>
            <a:ext cx="3581400" cy="365760"/>
          </a:xfrm>
        </p:spPr>
        <p:txBody>
          <a:bodyPr/>
          <a:lstStyle/>
          <a:p>
            <a:r>
              <a:rPr lang="en-US" smtClean="0"/>
              <a:t>Northwest Portland Area Indian Health Board</a:t>
            </a:r>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sz="1800">
              <a:solidFill>
                <a:prstClr val="black"/>
              </a:solidFill>
              <a:latin typeface="Georgia"/>
            </a:endParaRPr>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sz="1800" dirty="0">
              <a:solidFill>
                <a:prstClr val="black"/>
              </a:solidFill>
              <a:latin typeface="Georgia"/>
            </a:endParaRPr>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dirty="0"/>
          </a:p>
        </p:txBody>
      </p:sp>
      <p:grpSp>
        <p:nvGrpSpPr>
          <p:cNvPr id="28" name="Group 27"/>
          <p:cNvGrpSpPr/>
          <p:nvPr/>
        </p:nvGrpSpPr>
        <p:grpSpPr>
          <a:xfrm>
            <a:off x="4207778" y="6096000"/>
            <a:ext cx="762000" cy="762000"/>
            <a:chOff x="1143000" y="228600"/>
            <a:chExt cx="762000" cy="762000"/>
          </a:xfrm>
        </p:grpSpPr>
        <p:sp>
          <p:nvSpPr>
            <p:cNvPr id="29" name="Oval 28"/>
            <p:cNvSpPr/>
            <p:nvPr/>
          </p:nvSpPr>
          <p:spPr>
            <a:xfrm>
              <a:off x="1143000" y="228600"/>
              <a:ext cx="762000" cy="7620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sz="1800">
                <a:solidFill>
                  <a:prstClr val="white"/>
                </a:solidFill>
              </a:endParaRPr>
            </a:p>
          </p:txBody>
        </p:sp>
        <p:sp>
          <p:nvSpPr>
            <p:cNvPr id="30" name="Oval 29"/>
            <p:cNvSpPr/>
            <p:nvPr/>
          </p:nvSpPr>
          <p:spPr>
            <a:xfrm>
              <a:off x="1220710" y="313189"/>
              <a:ext cx="591312" cy="591312"/>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sz="1800">
                <a:solidFill>
                  <a:prstClr val="white"/>
                </a:solidFill>
              </a:endParaRPr>
            </a:p>
          </p:txBody>
        </p:sp>
        <p:pic>
          <p:nvPicPr>
            <p:cNvPr id="31" name="Picture 30" descr="NPAIHBtransparent.gif"/>
            <p:cNvPicPr>
              <a:picLocks noChangeAspect="1"/>
            </p:cNvPicPr>
            <p:nvPr/>
          </p:nvPicPr>
          <p:blipFill>
            <a:blip r:embed="rId2" cstate="print">
              <a:duotone>
                <a:schemeClr val="accent5">
                  <a:shade val="45000"/>
                  <a:satMod val="135000"/>
                </a:schemeClr>
                <a:prstClr val="white"/>
              </a:duotone>
            </a:blip>
            <a:stretch>
              <a:fillRect/>
            </a:stretch>
          </p:blipFill>
          <p:spPr>
            <a:xfrm>
              <a:off x="1261145" y="431334"/>
              <a:ext cx="509039" cy="426463"/>
            </a:xfrm>
            <a:prstGeom prst="rect">
              <a:avLst/>
            </a:prstGeom>
          </p:spPr>
        </p:pic>
      </p:grpSp>
      <p:pic>
        <p:nvPicPr>
          <p:cNvPr id="32" name="Picture 38"/>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a:off x="6743700" y="0"/>
            <a:ext cx="2400300" cy="1771650"/>
          </a:xfrm>
          <a:prstGeom prst="rect">
            <a:avLst/>
          </a:prstGeom>
          <a:noFill/>
          <a:ln w="9525">
            <a:noFill/>
            <a:miter lim="800000"/>
            <a:headEnd/>
            <a:tailEnd/>
          </a:ln>
          <a:effectLst/>
        </p:spPr>
      </p:pic>
    </p:spTree>
    <p:extLst>
      <p:ext uri="{BB962C8B-B14F-4D97-AF65-F5344CB8AC3E}">
        <p14:creationId xmlns:p14="http://schemas.microsoft.com/office/powerpoint/2010/main" val="154986864"/>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1EC6297-3EF3-422F-95C4-8EF200AF29B7}" type="datetime1">
              <a:rPr lang="en-US" smtClean="0"/>
              <a:t>10/8/17</a:t>
            </a:fld>
            <a:endParaRPr lang="en-US"/>
          </a:p>
        </p:txBody>
      </p:sp>
      <p:sp>
        <p:nvSpPr>
          <p:cNvPr id="4" name="Footer Placeholder 3"/>
          <p:cNvSpPr>
            <a:spLocks noGrp="1"/>
          </p:cNvSpPr>
          <p:nvPr>
            <p:ph type="ftr" sz="quarter" idx="11"/>
          </p:nvPr>
        </p:nvSpPr>
        <p:spPr/>
        <p:txBody>
          <a:bodyPr/>
          <a:lstStyle/>
          <a:p>
            <a:r>
              <a:rPr lang="en-US" smtClean="0"/>
              <a:t>Northwest Portland Area Indian Health Board</a:t>
            </a:r>
            <a:endParaRPr lang="en-US"/>
          </a:p>
        </p:txBody>
      </p:sp>
    </p:spTree>
    <p:extLst>
      <p:ext uri="{BB962C8B-B14F-4D97-AF65-F5344CB8AC3E}">
        <p14:creationId xmlns:p14="http://schemas.microsoft.com/office/powerpoint/2010/main" val="3984521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7"/>
          <p:cNvSpPr>
            <a:spLocks noChangeArrowheads="1"/>
          </p:cNvSpPr>
          <p:nvPr/>
        </p:nvSpPr>
        <p:spPr bwMode="auto">
          <a:xfrm>
            <a:off x="0" y="0"/>
            <a:ext cx="9144000" cy="1295400"/>
          </a:xfrm>
          <a:prstGeom prst="rect">
            <a:avLst/>
          </a:prstGeom>
          <a:solidFill>
            <a:srgbClr val="FFFFCC"/>
          </a:solidFill>
          <a:ln w="9525">
            <a:noFill/>
            <a:miter lim="800000"/>
            <a:headEnd/>
            <a:tailEnd/>
          </a:ln>
          <a:effectLst/>
        </p:spPr>
        <p:txBody>
          <a:bodyPr wrap="none" anchor="ctr"/>
          <a:lstStyle/>
          <a:p>
            <a:pPr>
              <a:defRPr/>
            </a:pPr>
            <a:endParaRPr lang="en-US"/>
          </a:p>
        </p:txBody>
      </p:sp>
      <p:pic>
        <p:nvPicPr>
          <p:cNvPr id="7" name="Picture 8" descr="NPAIHBtransparentTE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228600"/>
            <a:ext cx="12192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40"/>
          <p:cNvGrpSpPr>
            <a:grpSpLocks/>
          </p:cNvGrpSpPr>
          <p:nvPr/>
        </p:nvGrpSpPr>
        <p:grpSpPr bwMode="auto">
          <a:xfrm>
            <a:off x="0" y="1295400"/>
            <a:ext cx="9144000" cy="180975"/>
            <a:chOff x="0" y="816"/>
            <a:chExt cx="5760" cy="114"/>
          </a:xfrm>
        </p:grpSpPr>
        <p:pic>
          <p:nvPicPr>
            <p:cNvPr id="9"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5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4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3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2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1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0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9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8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8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7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6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5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4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3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4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3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3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2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0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9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3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7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3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6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Content Placeholder 2"/>
          <p:cNvSpPr>
            <a:spLocks noGrp="1"/>
          </p:cNvSpPr>
          <p:nvPr>
            <p:ph sz="half" idx="1"/>
          </p:nvPr>
        </p:nvSpPr>
        <p:spPr>
          <a:xfrm>
            <a:off x="457200" y="1752600"/>
            <a:ext cx="4038600" cy="4648200"/>
          </a:xfrm>
        </p:spPr>
        <p:txBody>
          <a:bodyPr/>
          <a:lstStyle>
            <a:lvl1pPr>
              <a:defRPr sz="2800"/>
            </a:lvl1pPr>
            <a:lvl2pPr marL="804863" indent="-347663">
              <a:buSzPct val="85000"/>
              <a:defRPr lang="en-US" sz="2000" b="0" dirty="0" smtClean="0">
                <a:solidFill>
                  <a:schemeClr val="tx1"/>
                </a:solidFill>
                <a:latin typeface="Trebuchet MS" pitchFamily="34" charset="0"/>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52600"/>
            <a:ext cx="4038600" cy="4648200"/>
          </a:xfrm>
        </p:spPr>
        <p:txBody>
          <a:bodyPr/>
          <a:lstStyle>
            <a:lvl1pPr>
              <a:defRPr sz="2800"/>
            </a:lvl1pPr>
            <a:lvl2pPr marL="806450" indent="-285750">
              <a:tabLst/>
              <a:defRPr lang="en-US" sz="2000" dirty="0" smtClean="0">
                <a:solidFill>
                  <a:schemeClr val="tx1"/>
                </a:solidFill>
                <a:latin typeface="Trebuchet MS" pitchFamily="34" charset="0"/>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2"/>
          <p:cNvSpPr>
            <a:spLocks noGrp="1" noChangeArrowheads="1"/>
          </p:cNvSpPr>
          <p:nvPr>
            <p:ph type="title"/>
          </p:nvPr>
        </p:nvSpPr>
        <p:spPr bwMode="auto">
          <a:xfrm>
            <a:off x="1371600" y="76200"/>
            <a:ext cx="7315200" cy="1143000"/>
          </a:xfrm>
          <a:prstGeom prst="rect">
            <a:avLst/>
          </a:prstGeom>
          <a:noFill/>
          <a:ln w="9525">
            <a:noFill/>
            <a:miter lim="800000"/>
            <a:headEnd/>
            <a:tailEnd/>
          </a:ln>
        </p:spPr>
        <p:txBody>
          <a:bodyPr/>
          <a:lstStyle>
            <a:lvl1pPr algn="l">
              <a:defRPr/>
            </a:lvl1pPr>
          </a:lstStyle>
          <a:p>
            <a:pPr lvl="0"/>
            <a:r>
              <a:rPr lang="en-US" smtClean="0"/>
              <a:t>Click to edit Master title style</a:t>
            </a:r>
            <a:endParaRPr lang="en-US" dirty="0" smtClean="0"/>
          </a:p>
        </p:txBody>
      </p:sp>
      <p:sp>
        <p:nvSpPr>
          <p:cNvPr id="39" name="Rectangle 38"/>
          <p:cNvSpPr>
            <a:spLocks noGrp="1" noChangeArrowheads="1"/>
          </p:cNvSpPr>
          <p:nvPr>
            <p:ph type="ftr" sz="quarter" idx="10"/>
          </p:nvPr>
        </p:nvSpPr>
        <p:spPr/>
        <p:txBody>
          <a:bodyPr/>
          <a:lstStyle>
            <a:lvl1pPr>
              <a:defRPr/>
            </a:lvl1pPr>
          </a:lstStyle>
          <a:p>
            <a:pPr>
              <a:defRPr/>
            </a:pPr>
            <a:r>
              <a:rPr lang="en-US"/>
              <a:t>Northwest Portland Area Indian Health Board</a:t>
            </a:r>
          </a:p>
        </p:txBody>
      </p:sp>
      <p:sp>
        <p:nvSpPr>
          <p:cNvPr id="40" name="Rectangle 4"/>
          <p:cNvSpPr>
            <a:spLocks noGrp="1" noChangeArrowheads="1"/>
          </p:cNvSpPr>
          <p:nvPr>
            <p:ph type="dt" sz="half" idx="11"/>
          </p:nvPr>
        </p:nvSpPr>
        <p:spPr/>
        <p:txBody>
          <a:bodyPr/>
          <a:lstStyle>
            <a:lvl1pPr>
              <a:defRPr/>
            </a:lvl1pPr>
          </a:lstStyle>
          <a:p>
            <a:pPr>
              <a:defRPr/>
            </a:pPr>
            <a:fld id="{7A009EFD-36C8-4BAE-80E2-97AAA89FB2CC}" type="datetime1">
              <a:rPr lang="en-US" smtClean="0"/>
              <a:t>10/8/17</a:t>
            </a:fld>
            <a:endParaRPr lang="en-US" dirty="0"/>
          </a:p>
        </p:txBody>
      </p:sp>
      <p:sp>
        <p:nvSpPr>
          <p:cNvPr id="41" name="Rectangle 6"/>
          <p:cNvSpPr>
            <a:spLocks noGrp="1" noChangeArrowheads="1"/>
          </p:cNvSpPr>
          <p:nvPr>
            <p:ph type="sldNum" sz="quarter" idx="12"/>
          </p:nvPr>
        </p:nvSpPr>
        <p:spPr/>
        <p:txBody>
          <a:bodyPr/>
          <a:lstStyle>
            <a:lvl1pPr>
              <a:defRPr/>
            </a:lvl1pPr>
          </a:lstStyle>
          <a:p>
            <a:pPr>
              <a:defRPr/>
            </a:pPr>
            <a:fld id="{0698452E-643D-4F46-AD1B-70E5A829F62B}" type="slidenum">
              <a:rPr lang="en-US"/>
              <a:pPr>
                <a:defRPr/>
              </a:pPr>
              <a:t>‹#›</a:t>
            </a:fld>
            <a:endParaRPr lang="en-US"/>
          </a:p>
        </p:txBody>
      </p:sp>
    </p:spTree>
    <p:extLst>
      <p:ext uri="{BB962C8B-B14F-4D97-AF65-F5344CB8AC3E}">
        <p14:creationId xmlns:p14="http://schemas.microsoft.com/office/powerpoint/2010/main" val="331201049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sz="1800">
              <a:solidFill>
                <a:prstClr val="black"/>
              </a:solidFill>
              <a:latin typeface="Georgia"/>
            </a:endParaRPr>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sz="1800">
              <a:solidFill>
                <a:prstClr val="black"/>
              </a:solidFill>
              <a:latin typeface="Georgia"/>
            </a:endParaRPr>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sz="1800">
              <a:solidFill>
                <a:prstClr val="black"/>
              </a:solidFill>
              <a:latin typeface="Georgia"/>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sz="1800">
              <a:solidFill>
                <a:prstClr val="black"/>
              </a:solidFill>
              <a:latin typeface="Georgia"/>
            </a:endParaRPr>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sz="1800">
              <a:solidFill>
                <a:prstClr val="black"/>
              </a:solidFill>
              <a:latin typeface="Georgia"/>
            </a:endParaRPr>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sz="1800" dirty="0">
              <a:solidFill>
                <a:prstClr val="black"/>
              </a:solidFill>
              <a:latin typeface="Georgia"/>
            </a:endParaRPr>
          </a:p>
        </p:txBody>
      </p:sp>
      <p:sp>
        <p:nvSpPr>
          <p:cNvPr id="2" name="Date Placeholder 1"/>
          <p:cNvSpPr>
            <a:spLocks noGrp="1"/>
          </p:cNvSpPr>
          <p:nvPr>
            <p:ph type="dt" sz="half" idx="10"/>
          </p:nvPr>
        </p:nvSpPr>
        <p:spPr/>
        <p:txBody>
          <a:bodyPr/>
          <a:lstStyle/>
          <a:p>
            <a:fld id="{F2B00DC5-061B-48D6-804A-B0AE4BE80AF0}" type="datetime1">
              <a:rPr lang="en-US" smtClean="0"/>
              <a:t>10/8/17</a:t>
            </a:fld>
            <a:endParaRPr lang="en-US"/>
          </a:p>
        </p:txBody>
      </p:sp>
      <p:sp>
        <p:nvSpPr>
          <p:cNvPr id="3" name="Footer Placeholder 2"/>
          <p:cNvSpPr>
            <a:spLocks noGrp="1"/>
          </p:cNvSpPr>
          <p:nvPr>
            <p:ph type="ftr" sz="quarter" idx="11"/>
          </p:nvPr>
        </p:nvSpPr>
        <p:spPr/>
        <p:txBody>
          <a:bodyPr/>
          <a:lstStyle/>
          <a:p>
            <a:r>
              <a:rPr lang="en-US" smtClean="0"/>
              <a:t>Northwest Portland Area Indian Health Board</a:t>
            </a:r>
            <a:endParaRPr lang="en-US"/>
          </a:p>
        </p:txBody>
      </p:sp>
      <p:grpSp>
        <p:nvGrpSpPr>
          <p:cNvPr id="11" name="Group 10"/>
          <p:cNvGrpSpPr/>
          <p:nvPr/>
        </p:nvGrpSpPr>
        <p:grpSpPr>
          <a:xfrm>
            <a:off x="4351789" y="6103690"/>
            <a:ext cx="762000" cy="762000"/>
            <a:chOff x="1143000" y="228600"/>
            <a:chExt cx="762000" cy="762000"/>
          </a:xfrm>
        </p:grpSpPr>
        <p:sp>
          <p:nvSpPr>
            <p:cNvPr id="12" name="Oval 11"/>
            <p:cNvSpPr/>
            <p:nvPr/>
          </p:nvSpPr>
          <p:spPr>
            <a:xfrm>
              <a:off x="1143000" y="228600"/>
              <a:ext cx="762000" cy="7620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sz="1800">
                <a:solidFill>
                  <a:prstClr val="white"/>
                </a:solidFill>
              </a:endParaRPr>
            </a:p>
          </p:txBody>
        </p:sp>
        <p:sp>
          <p:nvSpPr>
            <p:cNvPr id="13" name="Oval 12"/>
            <p:cNvSpPr/>
            <p:nvPr/>
          </p:nvSpPr>
          <p:spPr>
            <a:xfrm>
              <a:off x="1220710" y="313189"/>
              <a:ext cx="591312" cy="591312"/>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sz="1800">
                <a:solidFill>
                  <a:prstClr val="white"/>
                </a:solidFill>
              </a:endParaRPr>
            </a:p>
          </p:txBody>
        </p:sp>
        <p:pic>
          <p:nvPicPr>
            <p:cNvPr id="14" name="Picture 13" descr="NPAIHBtransparent.gif"/>
            <p:cNvPicPr>
              <a:picLocks noChangeAspect="1"/>
            </p:cNvPicPr>
            <p:nvPr/>
          </p:nvPicPr>
          <p:blipFill>
            <a:blip r:embed="rId2" cstate="print">
              <a:duotone>
                <a:schemeClr val="accent5">
                  <a:shade val="45000"/>
                  <a:satMod val="135000"/>
                </a:schemeClr>
                <a:prstClr val="white"/>
              </a:duotone>
            </a:blip>
            <a:stretch>
              <a:fillRect/>
            </a:stretch>
          </p:blipFill>
          <p:spPr>
            <a:xfrm>
              <a:off x="1261145" y="431334"/>
              <a:ext cx="509039" cy="426463"/>
            </a:xfrm>
            <a:prstGeom prst="rect">
              <a:avLst/>
            </a:prstGeom>
          </p:spPr>
        </p:pic>
      </p:grpSp>
    </p:spTree>
    <p:extLst>
      <p:ext uri="{BB962C8B-B14F-4D97-AF65-F5344CB8AC3E}">
        <p14:creationId xmlns:p14="http://schemas.microsoft.com/office/powerpoint/2010/main" val="28981037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sz="1800">
              <a:solidFill>
                <a:prstClr val="black"/>
              </a:solidFill>
              <a:latin typeface="Georgia"/>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sz="1800">
              <a:solidFill>
                <a:prstClr val="black"/>
              </a:solidFill>
              <a:latin typeface="Georgia"/>
            </a:endParaRPr>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sz="1800">
              <a:solidFill>
                <a:prstClr val="black"/>
              </a:solidFill>
              <a:latin typeface="Georgia"/>
            </a:endParaRPr>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sz="1800">
              <a:solidFill>
                <a:prstClr val="black"/>
              </a:solidFill>
              <a:latin typeface="Georgia"/>
            </a:endParaRPr>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sz="1800">
              <a:solidFill>
                <a:prstClr val="black"/>
              </a:solidFill>
              <a:latin typeface="Georgia"/>
            </a:endParaRPr>
          </a:p>
        </p:txBody>
      </p:sp>
      <p:sp>
        <p:nvSpPr>
          <p:cNvPr id="13" name="Rectangle 12"/>
          <p:cNvSpPr/>
          <p:nvPr/>
        </p:nvSpPr>
        <p:spPr>
          <a:xfrm>
            <a:off x="152400" y="609600"/>
            <a:ext cx="2743200" cy="5867400"/>
          </a:xfrm>
          <a:prstGeom prst="rect">
            <a:avLst/>
          </a:prstGeom>
          <a:solidFill>
            <a:schemeClr val="accent6">
              <a:lumMod val="40000"/>
              <a:lumOff val="60000"/>
            </a:schemeClr>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sz="1800">
              <a:solidFill>
                <a:prstClr val="white"/>
              </a:solidFill>
            </a:endParaRPr>
          </a:p>
        </p:txBody>
      </p:sp>
      <p:sp>
        <p:nvSpPr>
          <p:cNvPr id="2" name="Title 1"/>
          <p:cNvSpPr>
            <a:spLocks noGrp="1"/>
          </p:cNvSpPr>
          <p:nvPr>
            <p:ph type="title" hasCustomPrompt="1"/>
          </p:nvPr>
        </p:nvSpPr>
        <p:spPr>
          <a:xfrm>
            <a:off x="381000" y="1143000"/>
            <a:ext cx="2362200" cy="1371600"/>
          </a:xfrm>
        </p:spPr>
        <p:txBody>
          <a:bodyPr anchor="b">
            <a:noAutofit/>
          </a:bodyPr>
          <a:lstStyle>
            <a:lvl1pPr algn="l">
              <a:buNone/>
              <a:defRPr sz="2400" b="1" baseline="0">
                <a:solidFill>
                  <a:schemeClr val="accent1">
                    <a:lumMod val="75000"/>
                  </a:schemeClr>
                </a:solidFill>
                <a:latin typeface="Maiandra GD" pitchFamily="34" charset="0"/>
              </a:defRPr>
            </a:lvl1pPr>
          </a:lstStyle>
          <a:p>
            <a:r>
              <a:rPr kumimoji="0" lang="en-US" dirty="0" smtClean="0"/>
              <a:t>Northwest Portland Area Indian Health Board</a:t>
            </a:r>
            <a:endParaRPr kumimoji="0" lang="en-US" dirty="0"/>
          </a:p>
        </p:txBody>
      </p:sp>
      <p:sp>
        <p:nvSpPr>
          <p:cNvPr id="3" name="Text Placeholder 2"/>
          <p:cNvSpPr>
            <a:spLocks noGrp="1"/>
          </p:cNvSpPr>
          <p:nvPr>
            <p:ph type="body" idx="2" hasCustomPrompt="1"/>
          </p:nvPr>
        </p:nvSpPr>
        <p:spPr>
          <a:xfrm>
            <a:off x="381000" y="2514601"/>
            <a:ext cx="2362200" cy="609600"/>
          </a:xfrm>
        </p:spPr>
        <p:txBody>
          <a:bodyPr/>
          <a:lstStyle>
            <a:lvl1pPr marL="0" indent="0">
              <a:spcAft>
                <a:spcPts val="1000"/>
              </a:spcAft>
              <a:buNone/>
              <a:defRPr sz="1600" i="1">
                <a:solidFill>
                  <a:schemeClr val="accent6">
                    <a:lumMod val="50000"/>
                  </a:schemeClr>
                </a:solidFill>
                <a:latin typeface="Corbel" pitchFamily="34" charset="0"/>
              </a:defRPr>
            </a:lvl1pPr>
            <a:lvl2pPr>
              <a:buNone/>
              <a:defRPr sz="1200"/>
            </a:lvl2pPr>
            <a:lvl3pPr>
              <a:buNone/>
              <a:defRPr sz="1000"/>
            </a:lvl3pPr>
            <a:lvl4pPr>
              <a:buNone/>
              <a:defRPr sz="900"/>
            </a:lvl4pPr>
            <a:lvl5pPr>
              <a:buNone/>
              <a:defRPr sz="900"/>
            </a:lvl5pPr>
          </a:lstStyle>
          <a:p>
            <a:pPr lvl="0" eaLnBrk="1" latinLnBrk="0" hangingPunct="1"/>
            <a:r>
              <a:rPr kumimoji="0" lang="en-US" dirty="0" smtClean="0"/>
              <a:t>Indian Leadership for Indian Health</a:t>
            </a:r>
          </a:p>
          <a:p>
            <a:pPr lvl="0" eaLnBrk="1" latinLnBrk="0" hangingPunct="1"/>
            <a:endParaRPr kumimoji="0" lang="en-US" dirty="0" smtClean="0"/>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sz="1800" dirty="0">
              <a:solidFill>
                <a:prstClr val="black"/>
              </a:solidFill>
              <a:latin typeface="Georgia"/>
            </a:endParaRPr>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sz="1800">
              <a:solidFill>
                <a:prstClr val="black"/>
              </a:solidFill>
              <a:latin typeface="Georgia"/>
            </a:endParaRPr>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sz="1800">
              <a:solidFill>
                <a:prstClr val="black"/>
              </a:solidFill>
              <a:latin typeface="Georgia"/>
            </a:endParaRPr>
          </a:p>
        </p:txBody>
      </p:sp>
      <p:sp>
        <p:nvSpPr>
          <p:cNvPr id="5" name="Date Placeholder 4"/>
          <p:cNvSpPr>
            <a:spLocks noGrp="1"/>
          </p:cNvSpPr>
          <p:nvPr>
            <p:ph type="dt" sz="half" idx="10"/>
          </p:nvPr>
        </p:nvSpPr>
        <p:spPr/>
        <p:txBody>
          <a:bodyPr/>
          <a:lstStyle/>
          <a:p>
            <a:fld id="{604326F2-9C2B-4B75-94AC-D100F146A3AB}" type="datetime1">
              <a:rPr lang="en-US" smtClean="0"/>
              <a:t>10/8/17</a:t>
            </a:fld>
            <a:endParaRPr lang="en-US"/>
          </a:p>
        </p:txBody>
      </p:sp>
      <p:sp>
        <p:nvSpPr>
          <p:cNvPr id="6" name="Footer Placeholder 5"/>
          <p:cNvSpPr>
            <a:spLocks noGrp="1"/>
          </p:cNvSpPr>
          <p:nvPr>
            <p:ph type="ftr" sz="quarter" idx="11"/>
          </p:nvPr>
        </p:nvSpPr>
        <p:spPr>
          <a:xfrm>
            <a:off x="301752" y="6410848"/>
            <a:ext cx="3383280" cy="365760"/>
          </a:xfrm>
        </p:spPr>
        <p:txBody>
          <a:bodyPr/>
          <a:lstStyle/>
          <a:p>
            <a:r>
              <a:rPr lang="en-US" smtClean="0"/>
              <a:t>Northwest Portland Area Indian Health Board</a:t>
            </a:r>
            <a:endParaRPr lang="en-US"/>
          </a:p>
        </p:txBody>
      </p:sp>
      <p:pic>
        <p:nvPicPr>
          <p:cNvPr id="22" name="Picture 14"/>
          <p:cNvPicPr>
            <a:picLocks noChangeAspect="1" noChangeArrowheads="1"/>
          </p:cNvPicPr>
          <p:nvPr/>
        </p:nvPicPr>
        <p:blipFill>
          <a:blip r:embed="rId2" cstate="print"/>
          <a:srcRect t="82979" r="44348" b="4255"/>
          <a:stretch>
            <a:fillRect/>
          </a:stretch>
        </p:blipFill>
        <p:spPr bwMode="auto">
          <a:xfrm>
            <a:off x="152400" y="6248400"/>
            <a:ext cx="2743200" cy="152400"/>
          </a:xfrm>
          <a:prstGeom prst="rect">
            <a:avLst/>
          </a:prstGeom>
          <a:noFill/>
          <a:ln w="9525">
            <a:noFill/>
            <a:miter lim="800000"/>
            <a:headEnd/>
            <a:tailEnd/>
          </a:ln>
          <a:effectLst/>
        </p:spPr>
      </p:pic>
      <p:grpSp>
        <p:nvGrpSpPr>
          <p:cNvPr id="26" name="Group 25"/>
          <p:cNvGrpSpPr/>
          <p:nvPr/>
        </p:nvGrpSpPr>
        <p:grpSpPr>
          <a:xfrm>
            <a:off x="1143000" y="228600"/>
            <a:ext cx="762000" cy="762000"/>
            <a:chOff x="1143000" y="228600"/>
            <a:chExt cx="762000" cy="762000"/>
          </a:xfrm>
        </p:grpSpPr>
        <p:sp>
          <p:nvSpPr>
            <p:cNvPr id="10" name="Oval 9"/>
            <p:cNvSpPr/>
            <p:nvPr/>
          </p:nvSpPr>
          <p:spPr>
            <a:xfrm>
              <a:off x="1143000" y="228600"/>
              <a:ext cx="762000" cy="7620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sz="1800">
                <a:solidFill>
                  <a:prstClr val="white"/>
                </a:solidFill>
              </a:endParaRPr>
            </a:p>
          </p:txBody>
        </p:sp>
        <p:sp>
          <p:nvSpPr>
            <p:cNvPr id="11" name="Oval 10"/>
            <p:cNvSpPr/>
            <p:nvPr/>
          </p:nvSpPr>
          <p:spPr>
            <a:xfrm>
              <a:off x="1220710" y="313189"/>
              <a:ext cx="591312" cy="591312"/>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sz="1800">
                <a:solidFill>
                  <a:prstClr val="white"/>
                </a:solidFill>
              </a:endParaRPr>
            </a:p>
          </p:txBody>
        </p:sp>
        <p:pic>
          <p:nvPicPr>
            <p:cNvPr id="23" name="Picture 22" descr="NPAIHBtransparent.gif"/>
            <p:cNvPicPr>
              <a:picLocks noChangeAspect="1"/>
            </p:cNvPicPr>
            <p:nvPr/>
          </p:nvPicPr>
          <p:blipFill>
            <a:blip r:embed="rId3" cstate="print">
              <a:duotone>
                <a:schemeClr val="accent5">
                  <a:shade val="45000"/>
                  <a:satMod val="135000"/>
                </a:schemeClr>
                <a:prstClr val="white"/>
              </a:duotone>
            </a:blip>
            <a:stretch>
              <a:fillRect/>
            </a:stretch>
          </p:blipFill>
          <p:spPr>
            <a:xfrm>
              <a:off x="1261145" y="431334"/>
              <a:ext cx="509039" cy="426463"/>
            </a:xfrm>
            <a:prstGeom prst="rect">
              <a:avLst/>
            </a:prstGeom>
          </p:spPr>
        </p:pic>
      </p:grpSp>
      <p:sp>
        <p:nvSpPr>
          <p:cNvPr id="25" name="TextBox 24"/>
          <p:cNvSpPr txBox="1"/>
          <p:nvPr/>
        </p:nvSpPr>
        <p:spPr>
          <a:xfrm>
            <a:off x="381000" y="5046677"/>
            <a:ext cx="2362200" cy="1574790"/>
          </a:xfrm>
          <a:prstGeom prst="rect">
            <a:avLst/>
          </a:prstGeom>
          <a:noFill/>
        </p:spPr>
        <p:txBody>
          <a:bodyPr wrap="square" rtlCol="0">
            <a:spAutoFit/>
          </a:bodyPr>
          <a:lstStyle/>
          <a:p>
            <a:pPr fontAlgn="auto">
              <a:spcBef>
                <a:spcPct val="20000"/>
              </a:spcBef>
              <a:spcAft>
                <a:spcPts val="1000"/>
              </a:spcAft>
              <a:buClr>
                <a:srgbClr val="D16349"/>
              </a:buClr>
              <a:buSzPct val="85000"/>
              <a:buFont typeface="Wingdings 2"/>
              <a:buNone/>
              <a:defRPr/>
            </a:pPr>
            <a:r>
              <a:rPr lang="en-US" sz="1400" i="1" dirty="0" smtClean="0">
                <a:solidFill>
                  <a:prstClr val="black">
                    <a:lumMod val="95000"/>
                    <a:lumOff val="5000"/>
                  </a:prstClr>
                </a:solidFill>
                <a:latin typeface="Corbel" pitchFamily="34" charset="0"/>
              </a:rPr>
              <a:t>2121 SW Broadway, Suite 300 </a:t>
            </a:r>
            <a:br>
              <a:rPr lang="en-US" sz="1400" i="1" dirty="0" smtClean="0">
                <a:solidFill>
                  <a:prstClr val="black">
                    <a:lumMod val="95000"/>
                    <a:lumOff val="5000"/>
                  </a:prstClr>
                </a:solidFill>
                <a:latin typeface="Corbel" pitchFamily="34" charset="0"/>
              </a:rPr>
            </a:br>
            <a:r>
              <a:rPr lang="en-US" sz="1400" i="1" dirty="0" smtClean="0">
                <a:solidFill>
                  <a:prstClr val="black">
                    <a:lumMod val="95000"/>
                    <a:lumOff val="5000"/>
                  </a:prstClr>
                </a:solidFill>
                <a:latin typeface="Corbel" pitchFamily="34" charset="0"/>
              </a:rPr>
              <a:t>Portland, Oregon 97201 </a:t>
            </a:r>
            <a:br>
              <a:rPr lang="en-US" sz="1400" i="1" dirty="0" smtClean="0">
                <a:solidFill>
                  <a:prstClr val="black">
                    <a:lumMod val="95000"/>
                    <a:lumOff val="5000"/>
                  </a:prstClr>
                </a:solidFill>
                <a:latin typeface="Corbel" pitchFamily="34" charset="0"/>
              </a:rPr>
            </a:br>
            <a:r>
              <a:rPr lang="en-US" sz="1400" i="1" dirty="0" smtClean="0">
                <a:solidFill>
                  <a:prstClr val="black">
                    <a:lumMod val="95000"/>
                    <a:lumOff val="5000"/>
                  </a:prstClr>
                </a:solidFill>
                <a:latin typeface="Corbel" pitchFamily="34" charset="0"/>
              </a:rPr>
              <a:t>Phone: (503) 228-4185 </a:t>
            </a:r>
            <a:br>
              <a:rPr lang="en-US" sz="1400" i="1" dirty="0" smtClean="0">
                <a:solidFill>
                  <a:prstClr val="black">
                    <a:lumMod val="95000"/>
                    <a:lumOff val="5000"/>
                  </a:prstClr>
                </a:solidFill>
                <a:latin typeface="Corbel" pitchFamily="34" charset="0"/>
              </a:rPr>
            </a:br>
            <a:r>
              <a:rPr lang="en-US" sz="1400" i="1" dirty="0" smtClean="0">
                <a:solidFill>
                  <a:prstClr val="black">
                    <a:lumMod val="95000"/>
                    <a:lumOff val="5000"/>
                  </a:prstClr>
                </a:solidFill>
                <a:latin typeface="Corbel" pitchFamily="34" charset="0"/>
              </a:rPr>
              <a:t>Fax: (503) 228-8182 </a:t>
            </a:r>
            <a:br>
              <a:rPr lang="en-US" sz="1400" i="1" dirty="0" smtClean="0">
                <a:solidFill>
                  <a:prstClr val="black">
                    <a:lumMod val="95000"/>
                    <a:lumOff val="5000"/>
                  </a:prstClr>
                </a:solidFill>
                <a:latin typeface="Corbel" pitchFamily="34" charset="0"/>
              </a:rPr>
            </a:br>
            <a:endParaRPr lang="en-US" sz="1400" i="1" u="sng" dirty="0" smtClean="0">
              <a:solidFill>
                <a:srgbClr val="8CADAE">
                  <a:lumMod val="50000"/>
                </a:srgbClr>
              </a:solidFill>
              <a:latin typeface="Corbel" pitchFamily="34" charset="0"/>
            </a:endParaRPr>
          </a:p>
          <a:p>
            <a:pPr fontAlgn="auto">
              <a:spcBef>
                <a:spcPts val="0"/>
              </a:spcBef>
              <a:spcAft>
                <a:spcPts val="0"/>
              </a:spcAft>
            </a:pPr>
            <a:endParaRPr lang="en-US" sz="1800" dirty="0">
              <a:solidFill>
                <a:prstClr val="black"/>
              </a:solidFill>
              <a:latin typeface="Georgia"/>
            </a:endParaRPr>
          </a:p>
        </p:txBody>
      </p:sp>
    </p:spTree>
    <p:extLst>
      <p:ext uri="{BB962C8B-B14F-4D97-AF65-F5344CB8AC3E}">
        <p14:creationId xmlns:p14="http://schemas.microsoft.com/office/powerpoint/2010/main" val="174238691"/>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sz="1800">
              <a:solidFill>
                <a:prstClr val="black"/>
              </a:solidFill>
              <a:latin typeface="Georgia"/>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sz="1800">
              <a:solidFill>
                <a:prstClr val="black"/>
              </a:solidFill>
              <a:latin typeface="Georgia"/>
            </a:endParaRPr>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sz="1800">
              <a:solidFill>
                <a:prstClr val="black"/>
              </a:solidFill>
              <a:latin typeface="Georgia"/>
            </a:endParaRPr>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sz="1800">
              <a:solidFill>
                <a:prstClr val="black"/>
              </a:solidFill>
              <a:latin typeface="Georgia"/>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sz="1800" dirty="0">
              <a:solidFill>
                <a:prstClr val="black"/>
              </a:solidFill>
              <a:latin typeface="Georgia"/>
            </a:endParaRPr>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sz="1800">
              <a:solidFill>
                <a:prstClr val="black"/>
              </a:solidFill>
              <a:latin typeface="Georgia"/>
            </a:endParaRPr>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sz="1800">
              <a:solidFill>
                <a:prstClr val="white"/>
              </a:solidFill>
            </a:endParaRPr>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sz="1800" dirty="0">
              <a:solidFill>
                <a:prstClr val="black"/>
              </a:solidFill>
              <a:latin typeface="Georgia"/>
            </a:endParaRPr>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sz="1800">
              <a:solidFill>
                <a:prstClr val="white"/>
              </a:solidFill>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sz="1800">
              <a:solidFill>
                <a:prstClr val="black"/>
              </a:solidFill>
              <a:latin typeface="Georgia"/>
            </a:endParaRPr>
          </a:p>
        </p:txBody>
      </p:sp>
      <p:sp>
        <p:nvSpPr>
          <p:cNvPr id="5" name="Date Placeholder 4"/>
          <p:cNvSpPr>
            <a:spLocks noGrp="1"/>
          </p:cNvSpPr>
          <p:nvPr>
            <p:ph type="dt" sz="half" idx="10"/>
          </p:nvPr>
        </p:nvSpPr>
        <p:spPr>
          <a:xfrm>
            <a:off x="5788152" y="6404984"/>
            <a:ext cx="3044952" cy="365760"/>
          </a:xfrm>
        </p:spPr>
        <p:txBody>
          <a:bodyPr/>
          <a:lstStyle/>
          <a:p>
            <a:fld id="{A147757E-EE1D-4ACF-AC3E-CAB920330EE9}" type="datetime1">
              <a:rPr lang="en-US" smtClean="0"/>
              <a:t>10/8/17</a:t>
            </a:fld>
            <a:endParaRPr lang="en-US"/>
          </a:p>
        </p:txBody>
      </p:sp>
      <p:sp>
        <p:nvSpPr>
          <p:cNvPr id="6" name="Footer Placeholder 5"/>
          <p:cNvSpPr>
            <a:spLocks noGrp="1"/>
          </p:cNvSpPr>
          <p:nvPr>
            <p:ph type="ftr" sz="quarter" idx="11"/>
          </p:nvPr>
        </p:nvSpPr>
        <p:spPr>
          <a:xfrm>
            <a:off x="301752" y="6410848"/>
            <a:ext cx="3584448" cy="365760"/>
          </a:xfrm>
        </p:spPr>
        <p:txBody>
          <a:bodyPr/>
          <a:lstStyle/>
          <a:p>
            <a:r>
              <a:rPr lang="en-US" smtClean="0"/>
              <a:t>Northwest Portland Area Indian Health Board</a:t>
            </a:r>
            <a:endParaRPr lang="en-US"/>
          </a:p>
        </p:txBody>
      </p:sp>
      <p:grpSp>
        <p:nvGrpSpPr>
          <p:cNvPr id="24" name="Group 23"/>
          <p:cNvGrpSpPr/>
          <p:nvPr/>
        </p:nvGrpSpPr>
        <p:grpSpPr>
          <a:xfrm>
            <a:off x="1219200" y="152400"/>
            <a:ext cx="762000" cy="762000"/>
            <a:chOff x="1143000" y="228600"/>
            <a:chExt cx="762000" cy="762000"/>
          </a:xfrm>
        </p:grpSpPr>
        <p:sp>
          <p:nvSpPr>
            <p:cNvPr id="25" name="Oval 24"/>
            <p:cNvSpPr/>
            <p:nvPr/>
          </p:nvSpPr>
          <p:spPr>
            <a:xfrm>
              <a:off x="1143000" y="228600"/>
              <a:ext cx="762000" cy="7620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sz="1800">
                <a:solidFill>
                  <a:prstClr val="white"/>
                </a:solidFill>
              </a:endParaRPr>
            </a:p>
          </p:txBody>
        </p:sp>
        <p:sp>
          <p:nvSpPr>
            <p:cNvPr id="26" name="Oval 25"/>
            <p:cNvSpPr/>
            <p:nvPr/>
          </p:nvSpPr>
          <p:spPr>
            <a:xfrm>
              <a:off x="1220710" y="313189"/>
              <a:ext cx="591312" cy="591312"/>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sz="1800">
                <a:solidFill>
                  <a:prstClr val="white"/>
                </a:solidFill>
              </a:endParaRPr>
            </a:p>
          </p:txBody>
        </p:sp>
        <p:pic>
          <p:nvPicPr>
            <p:cNvPr id="27" name="Picture 26" descr="NPAIHBtransparent.gif"/>
            <p:cNvPicPr>
              <a:picLocks noChangeAspect="1"/>
            </p:cNvPicPr>
            <p:nvPr/>
          </p:nvPicPr>
          <p:blipFill>
            <a:blip r:embed="rId2" cstate="print">
              <a:duotone>
                <a:schemeClr val="accent5">
                  <a:shade val="45000"/>
                  <a:satMod val="135000"/>
                </a:schemeClr>
                <a:prstClr val="white"/>
              </a:duotone>
            </a:blip>
            <a:stretch>
              <a:fillRect/>
            </a:stretch>
          </p:blipFill>
          <p:spPr>
            <a:xfrm>
              <a:off x="1261145" y="431334"/>
              <a:ext cx="509039" cy="426463"/>
            </a:xfrm>
            <a:prstGeom prst="rect">
              <a:avLst/>
            </a:prstGeom>
          </p:spPr>
        </p:pic>
      </p:grpSp>
    </p:spTree>
    <p:extLst>
      <p:ext uri="{BB962C8B-B14F-4D97-AF65-F5344CB8AC3E}">
        <p14:creationId xmlns:p14="http://schemas.microsoft.com/office/powerpoint/2010/main" val="31177107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529FF2A-BBCC-43E4-8549-5AA76A6242DC}" type="datetime1">
              <a:rPr lang="en-US" smtClean="0"/>
              <a:t>10/8/17</a:t>
            </a:fld>
            <a:endParaRPr lang="en-US"/>
          </a:p>
        </p:txBody>
      </p:sp>
      <p:sp>
        <p:nvSpPr>
          <p:cNvPr id="5" name="Footer Placeholder 4"/>
          <p:cNvSpPr>
            <a:spLocks noGrp="1"/>
          </p:cNvSpPr>
          <p:nvPr>
            <p:ph type="ftr" sz="quarter" idx="11"/>
          </p:nvPr>
        </p:nvSpPr>
        <p:spPr/>
        <p:txBody>
          <a:bodyPr/>
          <a:lstStyle/>
          <a:p>
            <a:r>
              <a:rPr lang="en-US" smtClean="0"/>
              <a:t>Northwest Portland Area Indian Health Board</a:t>
            </a:r>
            <a:endParaRPr lang="en-US"/>
          </a:p>
        </p:txBody>
      </p:sp>
      <p:sp>
        <p:nvSpPr>
          <p:cNvPr id="6" name="Slide Number Placeholder 5"/>
          <p:cNvSpPr>
            <a:spLocks noGrp="1"/>
          </p:cNvSpPr>
          <p:nvPr>
            <p:ph type="sldNum" sz="quarter" idx="12"/>
          </p:nvPr>
        </p:nvSpPr>
        <p:spPr>
          <a:xfrm>
            <a:off x="4343400" y="1040174"/>
            <a:ext cx="457200" cy="441325"/>
          </a:xfrm>
          <a:prstGeom prst="rect">
            <a:avLst/>
          </a:prstGeom>
        </p:spPr>
        <p:txBody>
          <a:bodyPr/>
          <a:lstStyle/>
          <a:p>
            <a:pPr fontAlgn="auto">
              <a:spcBef>
                <a:spcPts val="0"/>
              </a:spcBef>
              <a:spcAft>
                <a:spcPts val="0"/>
              </a:spcAft>
            </a:pPr>
            <a:fld id="{6F8D5486-514F-4B7E-8D5D-A7AFE8F4C0BD}" type="slidenum">
              <a:rPr lang="en-US" sz="1800" smtClean="0">
                <a:solidFill>
                  <a:prstClr val="black"/>
                </a:solidFill>
                <a:latin typeface="Georgia"/>
              </a:rPr>
              <a:pPr fontAlgn="auto">
                <a:spcBef>
                  <a:spcPts val="0"/>
                </a:spcBef>
                <a:spcAft>
                  <a:spcPts val="0"/>
                </a:spcAft>
              </a:pPr>
              <a:t>‹#›</a:t>
            </a:fld>
            <a:endParaRPr lang="en-US" sz="1800">
              <a:solidFill>
                <a:prstClr val="black"/>
              </a:solidFill>
              <a:latin typeface="Georgia"/>
            </a:endParaRPr>
          </a:p>
        </p:txBody>
      </p:sp>
      <p:sp>
        <p:nvSpPr>
          <p:cNvPr id="7" name="Rectangle 6"/>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Tree>
    <p:extLst>
      <p:ext uri="{BB962C8B-B14F-4D97-AF65-F5344CB8AC3E}">
        <p14:creationId xmlns:p14="http://schemas.microsoft.com/office/powerpoint/2010/main" val="3372422853"/>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sz="1800">
              <a:solidFill>
                <a:prstClr val="black"/>
              </a:solidFill>
              <a:latin typeface="Georgia"/>
            </a:endParaRPr>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sz="1800">
              <a:solidFill>
                <a:prstClr val="black"/>
              </a:solidFill>
              <a:latin typeface="Georgia"/>
            </a:endParaRPr>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sz="1800">
              <a:solidFill>
                <a:prstClr val="black"/>
              </a:solidFill>
              <a:latin typeface="Georgia"/>
            </a:endParaRPr>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sz="1800">
              <a:solidFill>
                <a:prstClr val="black"/>
              </a:solidFill>
              <a:latin typeface="Georgia"/>
            </a:endParaRPr>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sz="1800">
              <a:solidFill>
                <a:prstClr val="black"/>
              </a:solidFill>
              <a:latin typeface="Georgia"/>
            </a:endParaRPr>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sz="1800" dirty="0">
              <a:solidFill>
                <a:prstClr val="black"/>
              </a:solidFill>
              <a:latin typeface="Georgia"/>
            </a:endParaRPr>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sz="1800">
              <a:solidFill>
                <a:prstClr val="black"/>
              </a:solidFill>
              <a:latin typeface="Georgia"/>
            </a:endParaRPr>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sz="1800">
              <a:solidFill>
                <a:prstClr val="white"/>
              </a:solidFill>
            </a:endParaRPr>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sz="1800">
              <a:solidFill>
                <a:prstClr val="white"/>
              </a:solidFill>
            </a:endParaRPr>
          </a:p>
        </p:txBody>
      </p:sp>
      <p:sp>
        <p:nvSpPr>
          <p:cNvPr id="6" name="Slide Number Placeholder 5"/>
          <p:cNvSpPr>
            <a:spLocks noGrp="1"/>
          </p:cNvSpPr>
          <p:nvPr>
            <p:ph type="sldNum" sz="quarter" idx="12"/>
          </p:nvPr>
        </p:nvSpPr>
        <p:spPr>
          <a:xfrm>
            <a:off x="6915912" y="3009901"/>
            <a:ext cx="457200" cy="441325"/>
          </a:xfrm>
          <a:prstGeom prst="rect">
            <a:avLst/>
          </a:prstGeom>
        </p:spPr>
        <p:txBody>
          <a:bodyPr/>
          <a:lstStyle/>
          <a:p>
            <a:pPr fontAlgn="auto">
              <a:spcBef>
                <a:spcPts val="0"/>
              </a:spcBef>
              <a:spcAft>
                <a:spcPts val="0"/>
              </a:spcAft>
            </a:pPr>
            <a:fld id="{6F8D5486-514F-4B7E-8D5D-A7AFE8F4C0BD}" type="slidenum">
              <a:rPr lang="en-US" sz="1800" smtClean="0">
                <a:solidFill>
                  <a:prstClr val="black"/>
                </a:solidFill>
                <a:latin typeface="Georgia"/>
              </a:rPr>
              <a:pPr fontAlgn="auto">
                <a:spcBef>
                  <a:spcPts val="0"/>
                </a:spcBef>
                <a:spcAft>
                  <a:spcPts val="0"/>
                </a:spcAft>
              </a:pPr>
              <a:t>‹#›</a:t>
            </a:fld>
            <a:endParaRPr lang="en-US" sz="1800">
              <a:solidFill>
                <a:prstClr val="black"/>
              </a:solidFill>
              <a:latin typeface="Georgia"/>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528EF55-2378-4FB9-B84E-3656E79E00B7}" type="datetime1">
              <a:rPr lang="en-US" smtClean="0"/>
              <a:t>10/8/17</a:t>
            </a:fld>
            <a:endParaRPr lang="en-US"/>
          </a:p>
        </p:txBody>
      </p:sp>
      <p:sp>
        <p:nvSpPr>
          <p:cNvPr id="5" name="Footer Placeholder 4"/>
          <p:cNvSpPr>
            <a:spLocks noGrp="1"/>
          </p:cNvSpPr>
          <p:nvPr>
            <p:ph type="ftr" sz="quarter" idx="11"/>
          </p:nvPr>
        </p:nvSpPr>
        <p:spPr/>
        <p:txBody>
          <a:bodyPr/>
          <a:lstStyle/>
          <a:p>
            <a:r>
              <a:rPr lang="en-US" smtClean="0"/>
              <a:t>Northwest Portland Area Indian Health Board</a:t>
            </a:r>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extLst>
      <p:ext uri="{BB962C8B-B14F-4D97-AF65-F5344CB8AC3E}">
        <p14:creationId xmlns:p14="http://schemas.microsoft.com/office/powerpoint/2010/main" val="3210465840"/>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2E7903-2182-4307-A863-99EC219CFB13}" type="datetime1">
              <a:rPr lang="en-US" smtClean="0"/>
              <a:t>10/8/17</a:t>
            </a:fld>
            <a:endParaRPr lang="en-US"/>
          </a:p>
        </p:txBody>
      </p:sp>
      <p:sp>
        <p:nvSpPr>
          <p:cNvPr id="5" name="Footer Placeholder 4"/>
          <p:cNvSpPr>
            <a:spLocks noGrp="1"/>
          </p:cNvSpPr>
          <p:nvPr>
            <p:ph type="ftr" sz="quarter" idx="11"/>
          </p:nvPr>
        </p:nvSpPr>
        <p:spPr/>
        <p:txBody>
          <a:bodyPr/>
          <a:lstStyle/>
          <a:p>
            <a:r>
              <a:rPr lang="en-US" smtClean="0"/>
              <a:t>Northwest Portland Area Indian Health Board</a:t>
            </a:r>
            <a:endParaRPr lang="en-US"/>
          </a:p>
        </p:txBody>
      </p:sp>
    </p:spTree>
    <p:extLst>
      <p:ext uri="{BB962C8B-B14F-4D97-AF65-F5344CB8AC3E}">
        <p14:creationId xmlns:p14="http://schemas.microsoft.com/office/powerpoint/2010/main" val="35455097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Rectangle 7"/>
          <p:cNvSpPr>
            <a:spLocks noChangeArrowheads="1"/>
          </p:cNvSpPr>
          <p:nvPr/>
        </p:nvSpPr>
        <p:spPr bwMode="auto">
          <a:xfrm>
            <a:off x="0" y="0"/>
            <a:ext cx="9144000" cy="1295400"/>
          </a:xfrm>
          <a:prstGeom prst="rect">
            <a:avLst/>
          </a:prstGeom>
          <a:solidFill>
            <a:srgbClr val="FFFFCC"/>
          </a:solidFill>
          <a:ln w="9525">
            <a:noFill/>
            <a:miter lim="800000"/>
            <a:headEnd/>
            <a:tailEnd/>
          </a:ln>
          <a:effectLst/>
        </p:spPr>
        <p:txBody>
          <a:bodyPr wrap="none" anchor="ctr"/>
          <a:lstStyle/>
          <a:p>
            <a:pPr>
              <a:defRPr/>
            </a:pPr>
            <a:endParaRPr lang="en-US"/>
          </a:p>
        </p:txBody>
      </p:sp>
      <p:pic>
        <p:nvPicPr>
          <p:cNvPr id="8" name="Picture 8" descr="NPAIHBtransparentTE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228600"/>
            <a:ext cx="12192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40"/>
          <p:cNvGrpSpPr>
            <a:grpSpLocks/>
          </p:cNvGrpSpPr>
          <p:nvPr/>
        </p:nvGrpSpPr>
        <p:grpSpPr bwMode="auto">
          <a:xfrm>
            <a:off x="0" y="1295400"/>
            <a:ext cx="9144000" cy="180975"/>
            <a:chOff x="0" y="816"/>
            <a:chExt cx="5760" cy="114"/>
          </a:xfrm>
        </p:grpSpPr>
        <p:pic>
          <p:nvPicPr>
            <p:cNvPr id="10"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5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4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3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2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1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0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9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8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8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7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6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5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4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2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4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3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2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0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3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9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3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7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6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Text Placeholder 2"/>
          <p:cNvSpPr>
            <a:spLocks noGrp="1"/>
          </p:cNvSpPr>
          <p:nvPr>
            <p:ph type="body" idx="1"/>
          </p:nvPr>
        </p:nvSpPr>
        <p:spPr>
          <a:xfrm>
            <a:off x="457200" y="1524000"/>
            <a:ext cx="4040188" cy="838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4040188" cy="3962400"/>
          </a:xfrm>
        </p:spPr>
        <p:txBody>
          <a:bodyPr/>
          <a:lstStyle>
            <a:lvl1pPr>
              <a:defRPr sz="2400"/>
            </a:lvl1pPr>
            <a:lvl2pPr marL="804863" indent="-347663">
              <a:defRPr lang="en-US" sz="2000" dirty="0" smtClean="0">
                <a:solidFill>
                  <a:schemeClr val="tx1"/>
                </a:solidFill>
                <a:latin typeface="Trebuchet MS" pitchFamily="34" charset="0"/>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24000"/>
            <a:ext cx="4041775" cy="838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962401"/>
          </a:xfrm>
        </p:spPr>
        <p:txBody>
          <a:bodyPr/>
          <a:lstStyle>
            <a:lvl1pPr>
              <a:defRPr sz="2400"/>
            </a:lvl1pPr>
            <a:lvl2pPr marL="804863" indent="-347663">
              <a:defRPr lang="en-US" sz="2000" dirty="0" smtClean="0">
                <a:solidFill>
                  <a:schemeClr val="tx1"/>
                </a:solidFill>
                <a:latin typeface="Trebuchet MS" pitchFamily="34" charset="0"/>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0"/>
          <p:cNvSpPr>
            <a:spLocks noGrp="1"/>
          </p:cNvSpPr>
          <p:nvPr>
            <p:ph type="title"/>
          </p:nvPr>
        </p:nvSpPr>
        <p:spPr>
          <a:xfrm>
            <a:off x="1371600" y="76200"/>
            <a:ext cx="7315200" cy="1143000"/>
          </a:xfrm>
        </p:spPr>
        <p:txBody>
          <a:bodyPr/>
          <a:lstStyle/>
          <a:p>
            <a:r>
              <a:rPr lang="en-US" smtClean="0"/>
              <a:t>Click to edit Master title style</a:t>
            </a:r>
            <a:endParaRPr lang="en-US" dirty="0"/>
          </a:p>
        </p:txBody>
      </p:sp>
      <p:sp>
        <p:nvSpPr>
          <p:cNvPr id="41" name="Rectangle 5"/>
          <p:cNvSpPr>
            <a:spLocks noGrp="1" noChangeArrowheads="1"/>
          </p:cNvSpPr>
          <p:nvPr>
            <p:ph type="ftr" sz="quarter" idx="10"/>
          </p:nvPr>
        </p:nvSpPr>
        <p:spPr/>
        <p:txBody>
          <a:bodyPr/>
          <a:lstStyle>
            <a:lvl1pPr>
              <a:defRPr/>
            </a:lvl1pPr>
          </a:lstStyle>
          <a:p>
            <a:pPr>
              <a:defRPr/>
            </a:pPr>
            <a:r>
              <a:rPr lang="en-US"/>
              <a:t>Northwest Portland Area Indian Health Board</a:t>
            </a:r>
          </a:p>
        </p:txBody>
      </p:sp>
      <p:sp>
        <p:nvSpPr>
          <p:cNvPr id="42" name="Rectangle 4"/>
          <p:cNvSpPr>
            <a:spLocks noGrp="1" noChangeArrowheads="1"/>
          </p:cNvSpPr>
          <p:nvPr>
            <p:ph type="dt" sz="half" idx="11"/>
          </p:nvPr>
        </p:nvSpPr>
        <p:spPr/>
        <p:txBody>
          <a:bodyPr/>
          <a:lstStyle>
            <a:lvl1pPr>
              <a:defRPr/>
            </a:lvl1pPr>
          </a:lstStyle>
          <a:p>
            <a:pPr>
              <a:defRPr/>
            </a:pPr>
            <a:fld id="{4C699761-FCD6-4A3A-9C5B-1FA8ACABAD58}" type="datetime1">
              <a:rPr lang="en-US" smtClean="0"/>
              <a:t>10/8/17</a:t>
            </a:fld>
            <a:endParaRPr lang="en-US" dirty="0"/>
          </a:p>
        </p:txBody>
      </p:sp>
      <p:sp>
        <p:nvSpPr>
          <p:cNvPr id="43" name="Rectangle 6"/>
          <p:cNvSpPr>
            <a:spLocks noGrp="1" noChangeArrowheads="1"/>
          </p:cNvSpPr>
          <p:nvPr>
            <p:ph type="sldNum" sz="quarter" idx="12"/>
          </p:nvPr>
        </p:nvSpPr>
        <p:spPr/>
        <p:txBody>
          <a:bodyPr/>
          <a:lstStyle>
            <a:lvl1pPr>
              <a:defRPr/>
            </a:lvl1pPr>
          </a:lstStyle>
          <a:p>
            <a:pPr>
              <a:defRPr/>
            </a:pPr>
            <a:fld id="{CB6203E3-14E0-487D-8702-21990404B29C}" type="slidenum">
              <a:rPr lang="en-US"/>
              <a:pPr>
                <a:defRPr/>
              </a:pPr>
              <a:t>‹#›</a:t>
            </a:fld>
            <a:endParaRPr lang="en-US"/>
          </a:p>
        </p:txBody>
      </p:sp>
    </p:spTree>
    <p:extLst>
      <p:ext uri="{BB962C8B-B14F-4D97-AF65-F5344CB8AC3E}">
        <p14:creationId xmlns:p14="http://schemas.microsoft.com/office/powerpoint/2010/main" val="344759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2" name="Group 39"/>
          <p:cNvGrpSpPr>
            <a:grpSpLocks/>
          </p:cNvGrpSpPr>
          <p:nvPr/>
        </p:nvGrpSpPr>
        <p:grpSpPr bwMode="auto">
          <a:xfrm>
            <a:off x="0" y="0"/>
            <a:ext cx="9144000" cy="1476375"/>
            <a:chOff x="0" y="0"/>
            <a:chExt cx="9144000" cy="1476375"/>
          </a:xfrm>
        </p:grpSpPr>
        <p:grpSp>
          <p:nvGrpSpPr>
            <p:cNvPr id="3" name="Group 7"/>
            <p:cNvGrpSpPr>
              <a:grpSpLocks/>
            </p:cNvGrpSpPr>
            <p:nvPr/>
          </p:nvGrpSpPr>
          <p:grpSpPr bwMode="auto">
            <a:xfrm>
              <a:off x="0" y="0"/>
              <a:ext cx="9144000" cy="1295400"/>
              <a:chOff x="0" y="0"/>
              <a:chExt cx="9144000" cy="1295400"/>
            </a:xfrm>
          </p:grpSpPr>
          <p:sp>
            <p:nvSpPr>
              <p:cNvPr id="35" name="Rectangle 7"/>
              <p:cNvSpPr>
                <a:spLocks noChangeArrowheads="1"/>
              </p:cNvSpPr>
              <p:nvPr/>
            </p:nvSpPr>
            <p:spPr bwMode="auto">
              <a:xfrm>
                <a:off x="0" y="0"/>
                <a:ext cx="9144000" cy="1295400"/>
              </a:xfrm>
              <a:prstGeom prst="rect">
                <a:avLst/>
              </a:prstGeom>
              <a:solidFill>
                <a:srgbClr val="FFFFCC"/>
              </a:solidFill>
              <a:ln w="9525">
                <a:noFill/>
                <a:miter lim="800000"/>
                <a:headEnd/>
                <a:tailEnd/>
              </a:ln>
              <a:effectLst/>
            </p:spPr>
            <p:txBody>
              <a:bodyPr wrap="none" anchor="ctr"/>
              <a:lstStyle/>
              <a:p>
                <a:pPr>
                  <a:defRPr/>
                </a:pPr>
                <a:endParaRPr lang="en-US"/>
              </a:p>
            </p:txBody>
          </p:sp>
          <p:pic>
            <p:nvPicPr>
              <p:cNvPr id="36" name="Picture 8" descr="NPAIHBtransparentTE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228600"/>
                <a:ext cx="12192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40"/>
            <p:cNvGrpSpPr>
              <a:grpSpLocks/>
            </p:cNvGrpSpPr>
            <p:nvPr/>
          </p:nvGrpSpPr>
          <p:grpSpPr bwMode="auto">
            <a:xfrm>
              <a:off x="0" y="1295400"/>
              <a:ext cx="9144000" cy="180975"/>
              <a:chOff x="0" y="816"/>
              <a:chExt cx="5760" cy="114"/>
            </a:xfrm>
          </p:grpSpPr>
          <p:pic>
            <p:nvPicPr>
              <p:cNvPr id="5"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5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4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3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2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1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0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9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8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8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7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6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5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4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3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4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3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3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3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2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3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3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0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3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9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7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6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37" name="Rectangle 2"/>
          <p:cNvSpPr txBox="1">
            <a:spLocks noChangeArrowheads="1"/>
          </p:cNvSpPr>
          <p:nvPr/>
        </p:nvSpPr>
        <p:spPr bwMode="auto">
          <a:xfrm>
            <a:off x="1371600" y="76200"/>
            <a:ext cx="7315200" cy="1143000"/>
          </a:xfrm>
          <a:prstGeom prst="rect">
            <a:avLst/>
          </a:prstGeom>
          <a:noFill/>
          <a:ln w="9525">
            <a:noFill/>
            <a:miter lim="800000"/>
            <a:headEnd/>
            <a:tailEnd/>
          </a:ln>
        </p:spPr>
        <p:txBody>
          <a:bodyPr anchor="ctr"/>
          <a:lstStyle>
            <a:lvl1pPr algn="l">
              <a:defRPr/>
            </a:lvl1pPr>
          </a:lstStyle>
          <a:p>
            <a:pPr eaLnBrk="0" hangingPunct="0">
              <a:defRPr/>
            </a:pPr>
            <a:r>
              <a:rPr lang="en-US" sz="4000" kern="0" dirty="0" smtClean="0">
                <a:solidFill>
                  <a:srgbClr val="990000"/>
                </a:solidFill>
                <a:latin typeface="Georgia" pitchFamily="18" charset="0"/>
                <a:ea typeface="+mj-ea"/>
                <a:cs typeface="+mj-cs"/>
              </a:rPr>
              <a:t>Click to edit Master title style</a:t>
            </a:r>
          </a:p>
        </p:txBody>
      </p:sp>
      <p:sp>
        <p:nvSpPr>
          <p:cNvPr id="38" name="Rectangle 5"/>
          <p:cNvSpPr>
            <a:spLocks noGrp="1" noChangeArrowheads="1"/>
          </p:cNvSpPr>
          <p:nvPr>
            <p:ph type="ftr" sz="quarter" idx="10"/>
          </p:nvPr>
        </p:nvSpPr>
        <p:spPr/>
        <p:txBody>
          <a:bodyPr/>
          <a:lstStyle>
            <a:lvl1pPr algn="ctr">
              <a:defRPr sz="1200">
                <a:solidFill>
                  <a:srgbClr val="800000"/>
                </a:solidFill>
                <a:latin typeface="Gill Sans MT" pitchFamily="34" charset="0"/>
              </a:defRPr>
            </a:lvl1pPr>
          </a:lstStyle>
          <a:p>
            <a:pPr>
              <a:defRPr/>
            </a:pPr>
            <a:r>
              <a:rPr lang="en-US"/>
              <a:t>Northwest Portland Area Indian Health Board</a:t>
            </a:r>
          </a:p>
        </p:txBody>
      </p:sp>
      <p:sp>
        <p:nvSpPr>
          <p:cNvPr id="39" name="Rectangle 38"/>
          <p:cNvSpPr>
            <a:spLocks noGrp="1" noChangeArrowheads="1"/>
          </p:cNvSpPr>
          <p:nvPr>
            <p:ph type="dt" sz="half" idx="11"/>
          </p:nvPr>
        </p:nvSpPr>
        <p:spPr/>
        <p:txBody>
          <a:bodyPr/>
          <a:lstStyle>
            <a:lvl1pPr>
              <a:defRPr sz="1200">
                <a:solidFill>
                  <a:srgbClr val="800000"/>
                </a:solidFill>
                <a:latin typeface="Gill Sans MT" pitchFamily="34" charset="0"/>
              </a:defRPr>
            </a:lvl1pPr>
          </a:lstStyle>
          <a:p>
            <a:pPr>
              <a:defRPr/>
            </a:pPr>
            <a:fld id="{AB7AF3C6-FD82-4C9A-AC78-AEA69765FE1C}" type="datetime1">
              <a:rPr lang="en-US" smtClean="0"/>
              <a:t>10/8/17</a:t>
            </a:fld>
            <a:endParaRPr lang="en-US" dirty="0"/>
          </a:p>
        </p:txBody>
      </p:sp>
      <p:sp>
        <p:nvSpPr>
          <p:cNvPr id="40" name="Rectangle 6"/>
          <p:cNvSpPr>
            <a:spLocks noGrp="1" noChangeArrowheads="1"/>
          </p:cNvSpPr>
          <p:nvPr>
            <p:ph type="sldNum" sz="quarter" idx="12"/>
          </p:nvPr>
        </p:nvSpPr>
        <p:spPr/>
        <p:txBody>
          <a:bodyPr/>
          <a:lstStyle>
            <a:lvl1pPr algn="r">
              <a:defRPr sz="1200">
                <a:solidFill>
                  <a:srgbClr val="800000"/>
                </a:solidFill>
                <a:latin typeface="Georgia" pitchFamily="18" charset="0"/>
              </a:defRPr>
            </a:lvl1pPr>
          </a:lstStyle>
          <a:p>
            <a:pPr>
              <a:defRPr/>
            </a:pPr>
            <a:fld id="{D1623B99-1ED2-464A-A64D-65F65DA6F680}" type="slidenum">
              <a:rPr lang="en-US"/>
              <a:pPr>
                <a:defRPr/>
              </a:pPr>
              <a:t>‹#›</a:t>
            </a:fld>
            <a:endParaRPr lang="en-US"/>
          </a:p>
        </p:txBody>
      </p:sp>
    </p:spTree>
    <p:extLst>
      <p:ext uri="{BB962C8B-B14F-4D97-AF65-F5344CB8AC3E}">
        <p14:creationId xmlns:p14="http://schemas.microsoft.com/office/powerpoint/2010/main" val="2247289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685800"/>
            <a:ext cx="3505200" cy="5562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6" name="Group 38"/>
          <p:cNvGrpSpPr>
            <a:grpSpLocks/>
          </p:cNvGrpSpPr>
          <p:nvPr/>
        </p:nvGrpSpPr>
        <p:grpSpPr bwMode="auto">
          <a:xfrm>
            <a:off x="0" y="0"/>
            <a:ext cx="9144000" cy="609600"/>
            <a:chOff x="0" y="0"/>
            <a:chExt cx="9144000" cy="609600"/>
          </a:xfrm>
        </p:grpSpPr>
        <p:sp>
          <p:nvSpPr>
            <p:cNvPr id="7" name="Rectangle 7"/>
            <p:cNvSpPr>
              <a:spLocks noChangeArrowheads="1"/>
            </p:cNvSpPr>
            <p:nvPr/>
          </p:nvSpPr>
          <p:spPr bwMode="auto">
            <a:xfrm>
              <a:off x="0" y="0"/>
              <a:ext cx="9144000" cy="609600"/>
            </a:xfrm>
            <a:prstGeom prst="rect">
              <a:avLst/>
            </a:prstGeom>
            <a:solidFill>
              <a:srgbClr val="FFFFCC"/>
            </a:solidFill>
            <a:ln w="9525">
              <a:noFill/>
              <a:miter lim="800000"/>
              <a:headEnd/>
              <a:tailEnd/>
            </a:ln>
            <a:effectLst/>
          </p:spPr>
          <p:txBody>
            <a:bodyPr wrap="none" anchor="ctr"/>
            <a:lstStyle/>
            <a:p>
              <a:pPr>
                <a:defRPr/>
              </a:pPr>
              <a:endParaRPr lang="en-US"/>
            </a:p>
          </p:txBody>
        </p:sp>
        <p:pic>
          <p:nvPicPr>
            <p:cNvPr id="8" name="Picture 8" descr="NPAIHBtransparentTE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685800" cy="575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 name="Group 40"/>
          <p:cNvGrpSpPr>
            <a:grpSpLocks/>
          </p:cNvGrpSpPr>
          <p:nvPr/>
        </p:nvGrpSpPr>
        <p:grpSpPr bwMode="auto">
          <a:xfrm>
            <a:off x="0" y="533400"/>
            <a:ext cx="9144000" cy="180975"/>
            <a:chOff x="0" y="816"/>
            <a:chExt cx="5760" cy="114"/>
          </a:xfrm>
        </p:grpSpPr>
        <p:pic>
          <p:nvPicPr>
            <p:cNvPr id="10"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5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4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3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2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1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0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9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8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8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7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6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5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4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3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4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3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2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0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3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9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3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7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6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0" name="Group 40"/>
          <p:cNvGrpSpPr>
            <a:grpSpLocks/>
          </p:cNvGrpSpPr>
          <p:nvPr/>
        </p:nvGrpSpPr>
        <p:grpSpPr bwMode="auto">
          <a:xfrm>
            <a:off x="0" y="6248400"/>
            <a:ext cx="9144000" cy="180975"/>
            <a:chOff x="0" y="816"/>
            <a:chExt cx="5760" cy="114"/>
          </a:xfrm>
        </p:grpSpPr>
        <p:pic>
          <p:nvPicPr>
            <p:cNvPr id="41"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1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5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1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4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1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3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1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2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2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2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1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2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0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2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9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2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8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Picture 2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8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2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7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Picture 2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6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2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5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2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4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Picture 3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4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Picture 3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3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3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2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Picture 3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Picture 3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0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 name="Picture 3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 name="Picture 3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9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Picture 3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 name="Picture 3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7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 name="Picture 3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6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457200" y="762000"/>
            <a:ext cx="2971800" cy="1219200"/>
          </a:xfrm>
          <a:prstGeom prst="rect">
            <a:avLst/>
          </a:prstGeom>
        </p:spPr>
        <p:txBody>
          <a:bodyPr anchor="b"/>
          <a:lstStyle>
            <a:lvl1pPr algn="l">
              <a:defRPr sz="2000" b="1">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685800"/>
            <a:ext cx="5111750" cy="5562600"/>
          </a:xfrm>
        </p:spPr>
        <p:txBody>
          <a:bodyPr/>
          <a:lstStyle>
            <a:lvl1pPr>
              <a:defRPr sz="3200"/>
            </a:lvl1pPr>
            <a:lvl2pPr marL="914400" indent="-457200">
              <a:buSzPct val="85000"/>
              <a:defRPr sz="2800"/>
            </a:lvl2pPr>
            <a:lvl3pPr marL="1262063" indent="-347663">
              <a:defRPr sz="2400"/>
            </a:lvl3pPr>
            <a:lvl4pPr marL="1719263" indent="-347663">
              <a:defRPr sz="2000"/>
            </a:lvl4pPr>
            <a:lvl5pPr marL="2176463" indent="-347663">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057400"/>
            <a:ext cx="2971800" cy="4114800"/>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1" name="Rectangle 5"/>
          <p:cNvSpPr>
            <a:spLocks noGrp="1" noChangeArrowheads="1"/>
          </p:cNvSpPr>
          <p:nvPr>
            <p:ph type="ftr" sz="quarter" idx="10"/>
          </p:nvPr>
        </p:nvSpPr>
        <p:spPr/>
        <p:txBody>
          <a:bodyPr/>
          <a:lstStyle>
            <a:lvl1pPr>
              <a:defRPr/>
            </a:lvl1pPr>
          </a:lstStyle>
          <a:p>
            <a:pPr>
              <a:defRPr/>
            </a:pPr>
            <a:r>
              <a:rPr lang="en-US"/>
              <a:t>Northwest Portland Area Indian Health Board</a:t>
            </a:r>
          </a:p>
        </p:txBody>
      </p:sp>
      <p:sp>
        <p:nvSpPr>
          <p:cNvPr id="72" name="Rectangle 4"/>
          <p:cNvSpPr>
            <a:spLocks noGrp="1" noChangeArrowheads="1"/>
          </p:cNvSpPr>
          <p:nvPr>
            <p:ph type="dt" sz="half" idx="11"/>
          </p:nvPr>
        </p:nvSpPr>
        <p:spPr/>
        <p:txBody>
          <a:bodyPr/>
          <a:lstStyle>
            <a:lvl1pPr>
              <a:defRPr/>
            </a:lvl1pPr>
          </a:lstStyle>
          <a:p>
            <a:pPr>
              <a:defRPr/>
            </a:pPr>
            <a:fld id="{DA7346DC-3F55-4A22-9D45-854EC142E00C}" type="datetime1">
              <a:rPr lang="en-US" smtClean="0"/>
              <a:t>10/8/17</a:t>
            </a:fld>
            <a:endParaRPr lang="en-US" dirty="0"/>
          </a:p>
        </p:txBody>
      </p:sp>
      <p:sp>
        <p:nvSpPr>
          <p:cNvPr id="73" name="Rectangle 72"/>
          <p:cNvSpPr>
            <a:spLocks noGrp="1" noChangeArrowheads="1"/>
          </p:cNvSpPr>
          <p:nvPr>
            <p:ph type="sldNum" sz="quarter" idx="12"/>
          </p:nvPr>
        </p:nvSpPr>
        <p:spPr/>
        <p:txBody>
          <a:bodyPr/>
          <a:lstStyle>
            <a:lvl1pPr>
              <a:defRPr/>
            </a:lvl1pPr>
          </a:lstStyle>
          <a:p>
            <a:pPr>
              <a:defRPr/>
            </a:pPr>
            <a:fld id="{30CA668B-8499-44CB-8DBF-E71F04736C6F}" type="slidenum">
              <a:rPr lang="en-US"/>
              <a:pPr>
                <a:defRPr/>
              </a:pPr>
              <a:t>‹#›</a:t>
            </a:fld>
            <a:endParaRPr lang="en-US"/>
          </a:p>
        </p:txBody>
      </p:sp>
    </p:spTree>
    <p:extLst>
      <p:ext uri="{BB962C8B-B14F-4D97-AF65-F5344CB8AC3E}">
        <p14:creationId xmlns:p14="http://schemas.microsoft.com/office/powerpoint/2010/main" val="2954625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Rectangle 4"/>
          <p:cNvSpPr/>
          <p:nvPr/>
        </p:nvSpPr>
        <p:spPr>
          <a:xfrm>
            <a:off x="0" y="685800"/>
            <a:ext cx="3505200" cy="5562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6" name="Group 38"/>
          <p:cNvGrpSpPr>
            <a:grpSpLocks/>
          </p:cNvGrpSpPr>
          <p:nvPr/>
        </p:nvGrpSpPr>
        <p:grpSpPr bwMode="auto">
          <a:xfrm>
            <a:off x="0" y="0"/>
            <a:ext cx="9144000" cy="609600"/>
            <a:chOff x="0" y="0"/>
            <a:chExt cx="9144000" cy="609600"/>
          </a:xfrm>
        </p:grpSpPr>
        <p:sp>
          <p:nvSpPr>
            <p:cNvPr id="7" name="Rectangle 7"/>
            <p:cNvSpPr>
              <a:spLocks noChangeArrowheads="1"/>
            </p:cNvSpPr>
            <p:nvPr/>
          </p:nvSpPr>
          <p:spPr bwMode="auto">
            <a:xfrm>
              <a:off x="0" y="0"/>
              <a:ext cx="9144000" cy="609600"/>
            </a:xfrm>
            <a:prstGeom prst="rect">
              <a:avLst/>
            </a:prstGeom>
            <a:solidFill>
              <a:srgbClr val="FFFFCC"/>
            </a:solidFill>
            <a:ln w="9525">
              <a:noFill/>
              <a:miter lim="800000"/>
              <a:headEnd/>
              <a:tailEnd/>
            </a:ln>
            <a:effectLst/>
          </p:spPr>
          <p:txBody>
            <a:bodyPr wrap="none" anchor="ctr"/>
            <a:lstStyle/>
            <a:p>
              <a:pPr>
                <a:defRPr/>
              </a:pPr>
              <a:endParaRPr lang="en-US"/>
            </a:p>
          </p:txBody>
        </p:sp>
        <p:pic>
          <p:nvPicPr>
            <p:cNvPr id="8" name="Picture 8" descr="NPAIHBtransparentTE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685800" cy="575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 name="Group 40"/>
          <p:cNvGrpSpPr>
            <a:grpSpLocks/>
          </p:cNvGrpSpPr>
          <p:nvPr/>
        </p:nvGrpSpPr>
        <p:grpSpPr bwMode="auto">
          <a:xfrm>
            <a:off x="0" y="533400"/>
            <a:ext cx="9144000" cy="180975"/>
            <a:chOff x="0" y="816"/>
            <a:chExt cx="5760" cy="114"/>
          </a:xfrm>
        </p:grpSpPr>
        <p:pic>
          <p:nvPicPr>
            <p:cNvPr id="10"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5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4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3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2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1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0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9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8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8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7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6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5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4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3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4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3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2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0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3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9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3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7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6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0" name="Group 40"/>
          <p:cNvGrpSpPr>
            <a:grpSpLocks/>
          </p:cNvGrpSpPr>
          <p:nvPr/>
        </p:nvGrpSpPr>
        <p:grpSpPr bwMode="auto">
          <a:xfrm>
            <a:off x="0" y="6248400"/>
            <a:ext cx="9144000" cy="180975"/>
            <a:chOff x="0" y="816"/>
            <a:chExt cx="5760" cy="114"/>
          </a:xfrm>
        </p:grpSpPr>
        <p:pic>
          <p:nvPicPr>
            <p:cNvPr id="41"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1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5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1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4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1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3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1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2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2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2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1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2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0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2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9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2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8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Picture 2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8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2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7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Picture 2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6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2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5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2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4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Picture 3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4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Picture 3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3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3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2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Picture 3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Picture 3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0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 name="Picture 3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 name="Picture 3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9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Picture 3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 name="Picture 3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7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 name="Picture 3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6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457200" y="762000"/>
            <a:ext cx="2971800" cy="1219200"/>
          </a:xfrm>
          <a:prstGeom prst="rect">
            <a:avLst/>
          </a:prstGeom>
        </p:spPr>
        <p:txBody>
          <a:bodyPr anchor="b"/>
          <a:lstStyle>
            <a:lvl1pPr algn="l">
              <a:defRPr sz="2000" b="1">
                <a:solidFill>
                  <a:schemeClr val="bg1"/>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57201" y="2057400"/>
            <a:ext cx="2971800" cy="4114800"/>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5" name="Picture Placeholder 2"/>
          <p:cNvSpPr>
            <a:spLocks noGrp="1"/>
          </p:cNvSpPr>
          <p:nvPr>
            <p:ph type="pic" idx="1"/>
          </p:nvPr>
        </p:nvSpPr>
        <p:spPr>
          <a:xfrm>
            <a:off x="3581400" y="762000"/>
            <a:ext cx="5410200" cy="5334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dirty="0"/>
          </a:p>
        </p:txBody>
      </p:sp>
      <p:sp>
        <p:nvSpPr>
          <p:cNvPr id="71" name="Rectangle 5"/>
          <p:cNvSpPr>
            <a:spLocks noGrp="1" noChangeArrowheads="1"/>
          </p:cNvSpPr>
          <p:nvPr>
            <p:ph type="ftr" sz="quarter" idx="10"/>
          </p:nvPr>
        </p:nvSpPr>
        <p:spPr/>
        <p:txBody>
          <a:bodyPr/>
          <a:lstStyle>
            <a:lvl1pPr>
              <a:defRPr/>
            </a:lvl1pPr>
          </a:lstStyle>
          <a:p>
            <a:pPr>
              <a:defRPr/>
            </a:pPr>
            <a:r>
              <a:rPr lang="en-US"/>
              <a:t>Northwest Portland Area Indian Health Board</a:t>
            </a:r>
          </a:p>
        </p:txBody>
      </p:sp>
      <p:sp>
        <p:nvSpPr>
          <p:cNvPr id="72" name="Rectangle 4"/>
          <p:cNvSpPr>
            <a:spLocks noGrp="1" noChangeArrowheads="1"/>
          </p:cNvSpPr>
          <p:nvPr>
            <p:ph type="dt" sz="half" idx="11"/>
          </p:nvPr>
        </p:nvSpPr>
        <p:spPr/>
        <p:txBody>
          <a:bodyPr/>
          <a:lstStyle>
            <a:lvl1pPr>
              <a:defRPr/>
            </a:lvl1pPr>
          </a:lstStyle>
          <a:p>
            <a:pPr>
              <a:defRPr/>
            </a:pPr>
            <a:fld id="{8D5544A7-69AD-47FD-940D-8574A8E49653}" type="datetime1">
              <a:rPr lang="en-US" smtClean="0"/>
              <a:t>10/8/17</a:t>
            </a:fld>
            <a:endParaRPr lang="en-US" dirty="0"/>
          </a:p>
        </p:txBody>
      </p:sp>
      <p:sp>
        <p:nvSpPr>
          <p:cNvPr id="73" name="Rectangle 72"/>
          <p:cNvSpPr>
            <a:spLocks noGrp="1" noChangeArrowheads="1"/>
          </p:cNvSpPr>
          <p:nvPr>
            <p:ph type="sldNum" sz="quarter" idx="12"/>
          </p:nvPr>
        </p:nvSpPr>
        <p:spPr/>
        <p:txBody>
          <a:bodyPr/>
          <a:lstStyle>
            <a:lvl1pPr>
              <a:defRPr/>
            </a:lvl1pPr>
          </a:lstStyle>
          <a:p>
            <a:pPr>
              <a:defRPr/>
            </a:pPr>
            <a:fld id="{C061EB8B-474A-4A40-848D-D3F87B3EB5EA}" type="slidenum">
              <a:rPr lang="en-US"/>
              <a:pPr>
                <a:defRPr/>
              </a:pPr>
              <a:t>‹#›</a:t>
            </a:fld>
            <a:endParaRPr lang="en-US"/>
          </a:p>
        </p:txBody>
      </p:sp>
    </p:spTree>
    <p:extLst>
      <p:ext uri="{BB962C8B-B14F-4D97-AF65-F5344CB8AC3E}">
        <p14:creationId xmlns:p14="http://schemas.microsoft.com/office/powerpoint/2010/main" val="3060484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4" name="Group 34"/>
          <p:cNvGrpSpPr>
            <a:grpSpLocks/>
          </p:cNvGrpSpPr>
          <p:nvPr/>
        </p:nvGrpSpPr>
        <p:grpSpPr bwMode="auto">
          <a:xfrm>
            <a:off x="0" y="0"/>
            <a:ext cx="9144000" cy="1476375"/>
            <a:chOff x="0" y="0"/>
            <a:chExt cx="9144000" cy="1476375"/>
          </a:xfrm>
        </p:grpSpPr>
        <p:grpSp>
          <p:nvGrpSpPr>
            <p:cNvPr id="5" name="Group 38"/>
            <p:cNvGrpSpPr>
              <a:grpSpLocks/>
            </p:cNvGrpSpPr>
            <p:nvPr/>
          </p:nvGrpSpPr>
          <p:grpSpPr bwMode="auto">
            <a:xfrm>
              <a:off x="0" y="0"/>
              <a:ext cx="9144000" cy="1295400"/>
              <a:chOff x="0" y="0"/>
              <a:chExt cx="9144000" cy="1295400"/>
            </a:xfrm>
          </p:grpSpPr>
          <p:sp>
            <p:nvSpPr>
              <p:cNvPr id="37" name="Rectangle 7"/>
              <p:cNvSpPr>
                <a:spLocks noChangeArrowheads="1"/>
              </p:cNvSpPr>
              <p:nvPr/>
            </p:nvSpPr>
            <p:spPr bwMode="auto">
              <a:xfrm>
                <a:off x="0" y="0"/>
                <a:ext cx="9144000" cy="1295400"/>
              </a:xfrm>
              <a:prstGeom prst="rect">
                <a:avLst/>
              </a:prstGeom>
              <a:solidFill>
                <a:srgbClr val="FFFFCC"/>
              </a:solidFill>
              <a:ln w="9525">
                <a:noFill/>
                <a:miter lim="800000"/>
                <a:headEnd/>
                <a:tailEnd/>
              </a:ln>
              <a:effectLst/>
            </p:spPr>
            <p:txBody>
              <a:bodyPr wrap="none" anchor="ctr"/>
              <a:lstStyle/>
              <a:p>
                <a:pPr>
                  <a:defRPr/>
                </a:pPr>
                <a:endParaRPr lang="en-US"/>
              </a:p>
            </p:txBody>
          </p:sp>
          <p:pic>
            <p:nvPicPr>
              <p:cNvPr id="38" name="Picture 8" descr="NPAIHBtransparentTE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228600"/>
                <a:ext cx="12192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 name="Group 40"/>
            <p:cNvGrpSpPr>
              <a:grpSpLocks/>
            </p:cNvGrpSpPr>
            <p:nvPr/>
          </p:nvGrpSpPr>
          <p:grpSpPr bwMode="auto">
            <a:xfrm>
              <a:off x="0" y="1295400"/>
              <a:ext cx="9144000" cy="180975"/>
              <a:chOff x="0" y="816"/>
              <a:chExt cx="5760" cy="114"/>
            </a:xfrm>
          </p:grpSpPr>
          <p:pic>
            <p:nvPicPr>
              <p:cNvPr id="7"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5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4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3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2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1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0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9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8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8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7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6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5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4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3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4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3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3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3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2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3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0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9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7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3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6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2" name="Title 1"/>
          <p:cNvSpPr>
            <a:spLocks noGrp="1"/>
          </p:cNvSpPr>
          <p:nvPr>
            <p:ph type="title"/>
          </p:nvPr>
        </p:nvSpPr>
        <p:spPr>
          <a:xfrm>
            <a:off x="1295400" y="152400"/>
            <a:ext cx="7696200" cy="1066800"/>
          </a:xfrm>
          <a:prstGeom prst="rect">
            <a:avLst/>
          </a:prstGeo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lvl2pPr>
              <a:defRPr/>
            </a:lvl2pPr>
            <a:lvl3pPr>
              <a:defRPr/>
            </a:lvl3pPr>
            <a:lvl4pPr>
              <a:defRPr/>
            </a:lvl4pPr>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9" name="Date Placeholder 69"/>
          <p:cNvSpPr>
            <a:spLocks noGrp="1"/>
          </p:cNvSpPr>
          <p:nvPr>
            <p:ph type="dt" sz="half" idx="10"/>
          </p:nvPr>
        </p:nvSpPr>
        <p:spPr/>
        <p:txBody>
          <a:bodyPr/>
          <a:lstStyle>
            <a:lvl1pPr>
              <a:defRPr/>
            </a:lvl1pPr>
          </a:lstStyle>
          <a:p>
            <a:pPr>
              <a:defRPr/>
            </a:pPr>
            <a:fld id="{D3637329-14DD-4FC6-A738-E7491AFBDFCB}" type="datetime1">
              <a:rPr lang="en-US" smtClean="0"/>
              <a:t>10/8/17</a:t>
            </a:fld>
            <a:endParaRPr lang="en-US" dirty="0"/>
          </a:p>
        </p:txBody>
      </p:sp>
      <p:sp>
        <p:nvSpPr>
          <p:cNvPr id="40" name="Slide Number Placeholder 70"/>
          <p:cNvSpPr>
            <a:spLocks noGrp="1"/>
          </p:cNvSpPr>
          <p:nvPr>
            <p:ph type="sldNum" sz="quarter" idx="11"/>
          </p:nvPr>
        </p:nvSpPr>
        <p:spPr/>
        <p:txBody>
          <a:bodyPr/>
          <a:lstStyle>
            <a:lvl1pPr>
              <a:defRPr/>
            </a:lvl1pPr>
          </a:lstStyle>
          <a:p>
            <a:pPr>
              <a:defRPr/>
            </a:pPr>
            <a:fld id="{3DFAF7C3-0F95-4C85-975D-9A37BECF18AA}" type="slidenum">
              <a:rPr lang="en-US"/>
              <a:pPr>
                <a:defRPr/>
              </a:pPr>
              <a:t>‹#›</a:t>
            </a:fld>
            <a:endParaRPr lang="en-US"/>
          </a:p>
        </p:txBody>
      </p:sp>
      <p:sp>
        <p:nvSpPr>
          <p:cNvPr id="41" name="Footer Placeholder 71"/>
          <p:cNvSpPr>
            <a:spLocks noGrp="1"/>
          </p:cNvSpPr>
          <p:nvPr>
            <p:ph type="ftr" sz="quarter" idx="12"/>
          </p:nvPr>
        </p:nvSpPr>
        <p:spPr/>
        <p:txBody>
          <a:bodyPr/>
          <a:lstStyle>
            <a:lvl1pPr>
              <a:defRPr/>
            </a:lvl1pPr>
          </a:lstStyle>
          <a:p>
            <a:pPr>
              <a:defRPr/>
            </a:pPr>
            <a:r>
              <a:rPr lang="en-US"/>
              <a:t>Northwest Portland Area Indian Health Board</a:t>
            </a:r>
          </a:p>
        </p:txBody>
      </p:sp>
    </p:spTree>
    <p:extLst>
      <p:ext uri="{BB962C8B-B14F-4D97-AF65-F5344CB8AC3E}">
        <p14:creationId xmlns:p14="http://schemas.microsoft.com/office/powerpoint/2010/main" val="55725672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theme" Target="../theme/theme2.xml"/><Relationship Id="rId14" Type="http://schemas.openxmlformats.org/officeDocument/2006/relationships/image" Target="../media/image8.gif"/><Relationship Id="rId1" Type="http://schemas.openxmlformats.org/officeDocument/2006/relationships/slideLayout" Target="../slideLayouts/slideLayout11.xml"/><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1.pn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slideLayout" Target="../slideLayouts/slideLayout45.xml"/><Relationship Id="rId13" Type="http://schemas.openxmlformats.org/officeDocument/2006/relationships/theme" Target="../theme/theme4.xml"/><Relationship Id="rId14" Type="http://schemas.openxmlformats.org/officeDocument/2006/relationships/image" Target="../media/image8.gif"/><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1"/>
          <p:cNvSpPr>
            <a:spLocks noGrp="1" noChangeArrowheads="1"/>
          </p:cNvSpPr>
          <p:nvPr>
            <p:ph type="body" idx="1"/>
          </p:nvPr>
        </p:nvSpPr>
        <p:spPr bwMode="auto">
          <a:xfrm>
            <a:off x="457200" y="1600200"/>
            <a:ext cx="8229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 Second level</a:t>
            </a:r>
          </a:p>
          <a:p>
            <a:pPr lvl="2"/>
            <a:r>
              <a:rPr lang="en-US" smtClean="0"/>
              <a:t> Third level</a:t>
            </a:r>
          </a:p>
          <a:p>
            <a:pPr lvl="3"/>
            <a:r>
              <a:rPr lang="en-US" smtClean="0"/>
              <a:t> Fourth level</a:t>
            </a:r>
          </a:p>
          <a:p>
            <a:pPr lvl="4"/>
            <a:r>
              <a:rPr lang="en-US" smtClean="0"/>
              <a:t> Fifth level</a:t>
            </a:r>
          </a:p>
        </p:txBody>
      </p:sp>
      <p:sp>
        <p:nvSpPr>
          <p:cNvPr id="1027" name="Rectangle 2"/>
          <p:cNvSpPr>
            <a:spLocks noGrp="1" noChangeArrowheads="1"/>
          </p:cNvSpPr>
          <p:nvPr>
            <p:ph type="title"/>
          </p:nvPr>
        </p:nvSpPr>
        <p:spPr bwMode="auto">
          <a:xfrm>
            <a:off x="1371600" y="76200"/>
            <a:ext cx="7315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5" name="Rectangle 5"/>
          <p:cNvSpPr>
            <a:spLocks noGrp="1" noChangeArrowheads="1"/>
          </p:cNvSpPr>
          <p:nvPr>
            <p:ph type="ftr" sz="quarter" idx="3"/>
          </p:nvPr>
        </p:nvSpPr>
        <p:spPr bwMode="auto">
          <a:xfrm>
            <a:off x="2667000" y="6461125"/>
            <a:ext cx="3810000" cy="396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solidFill>
                  <a:srgbClr val="800000"/>
                </a:solidFill>
                <a:latin typeface="Gill Sans MT" pitchFamily="34" charset="0"/>
              </a:defRPr>
            </a:lvl1pPr>
          </a:lstStyle>
          <a:p>
            <a:pPr>
              <a:defRPr/>
            </a:pPr>
            <a:r>
              <a:rPr lang="en-US"/>
              <a:t>Northwest Portland Area Indian Health Board</a:t>
            </a:r>
          </a:p>
        </p:txBody>
      </p:sp>
      <p:sp>
        <p:nvSpPr>
          <p:cNvPr id="66" name="Rectangle 4"/>
          <p:cNvSpPr>
            <a:spLocks noGrp="1" noChangeArrowheads="1"/>
          </p:cNvSpPr>
          <p:nvPr>
            <p:ph type="dt" sz="half" idx="2"/>
          </p:nvPr>
        </p:nvSpPr>
        <p:spPr bwMode="auto">
          <a:xfrm>
            <a:off x="457200" y="6461125"/>
            <a:ext cx="2133600" cy="396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rgbClr val="800000"/>
                </a:solidFill>
                <a:latin typeface="Gill Sans MT" pitchFamily="34" charset="0"/>
              </a:defRPr>
            </a:lvl1pPr>
          </a:lstStyle>
          <a:p>
            <a:pPr>
              <a:defRPr/>
            </a:pPr>
            <a:fld id="{8F5BEA16-5E9F-4BE0-8F81-21682088CFE3}" type="datetime1">
              <a:rPr lang="en-US" smtClean="0"/>
              <a:t>10/8/17</a:t>
            </a:fld>
            <a:endParaRPr lang="en-US" dirty="0"/>
          </a:p>
        </p:txBody>
      </p:sp>
      <p:sp>
        <p:nvSpPr>
          <p:cNvPr id="67" name="Rectangle 6"/>
          <p:cNvSpPr>
            <a:spLocks noGrp="1" noChangeArrowheads="1"/>
          </p:cNvSpPr>
          <p:nvPr>
            <p:ph type="sldNum" sz="quarter" idx="4"/>
          </p:nvPr>
        </p:nvSpPr>
        <p:spPr bwMode="auto">
          <a:xfrm>
            <a:off x="6553200" y="6461125"/>
            <a:ext cx="2133600" cy="396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rgbClr val="800000"/>
                </a:solidFill>
                <a:latin typeface="Georgia" pitchFamily="18" charset="0"/>
              </a:defRPr>
            </a:lvl1pPr>
          </a:lstStyle>
          <a:p>
            <a:pPr>
              <a:defRPr/>
            </a:pPr>
            <a:fld id="{6810C665-0A41-4103-81B3-8EB360A4787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Lst>
  <p:hf sldNum="0" hdr="0"/>
  <p:txStyles>
    <p:titleStyle>
      <a:lvl1pPr algn="l" rtl="0" eaLnBrk="1" fontAlgn="base" hangingPunct="1">
        <a:spcBef>
          <a:spcPct val="0"/>
        </a:spcBef>
        <a:spcAft>
          <a:spcPct val="0"/>
        </a:spcAft>
        <a:defRPr sz="4000">
          <a:solidFill>
            <a:srgbClr val="990000"/>
          </a:solidFill>
          <a:latin typeface="Georgia" pitchFamily="18" charset="0"/>
          <a:ea typeface="+mj-ea"/>
          <a:cs typeface="+mj-cs"/>
        </a:defRPr>
      </a:lvl1pPr>
      <a:lvl2pPr algn="l" rtl="0" eaLnBrk="1" fontAlgn="base" hangingPunct="1">
        <a:spcBef>
          <a:spcPct val="0"/>
        </a:spcBef>
        <a:spcAft>
          <a:spcPct val="0"/>
        </a:spcAft>
        <a:defRPr sz="4000">
          <a:solidFill>
            <a:srgbClr val="990000"/>
          </a:solidFill>
          <a:latin typeface="Georgia" pitchFamily="18" charset="0"/>
        </a:defRPr>
      </a:lvl2pPr>
      <a:lvl3pPr algn="l" rtl="0" eaLnBrk="1" fontAlgn="base" hangingPunct="1">
        <a:spcBef>
          <a:spcPct val="0"/>
        </a:spcBef>
        <a:spcAft>
          <a:spcPct val="0"/>
        </a:spcAft>
        <a:defRPr sz="4000">
          <a:solidFill>
            <a:srgbClr val="990000"/>
          </a:solidFill>
          <a:latin typeface="Georgia" pitchFamily="18" charset="0"/>
        </a:defRPr>
      </a:lvl3pPr>
      <a:lvl4pPr algn="l" rtl="0" eaLnBrk="1" fontAlgn="base" hangingPunct="1">
        <a:spcBef>
          <a:spcPct val="0"/>
        </a:spcBef>
        <a:spcAft>
          <a:spcPct val="0"/>
        </a:spcAft>
        <a:defRPr sz="4000">
          <a:solidFill>
            <a:srgbClr val="990000"/>
          </a:solidFill>
          <a:latin typeface="Georgia" pitchFamily="18" charset="0"/>
        </a:defRPr>
      </a:lvl4pPr>
      <a:lvl5pPr algn="l" rtl="0" eaLnBrk="1" fontAlgn="base" hangingPunct="1">
        <a:spcBef>
          <a:spcPct val="0"/>
        </a:spcBef>
        <a:spcAft>
          <a:spcPct val="0"/>
        </a:spcAft>
        <a:defRPr sz="4000">
          <a:solidFill>
            <a:srgbClr val="990000"/>
          </a:solidFill>
          <a:latin typeface="Georgia" pitchFamily="18" charset="0"/>
        </a:defRPr>
      </a:lvl5pPr>
      <a:lvl6pPr marL="457200" algn="ctr" rtl="0" eaLnBrk="1" fontAlgn="base" hangingPunct="1">
        <a:spcBef>
          <a:spcPct val="0"/>
        </a:spcBef>
        <a:spcAft>
          <a:spcPct val="0"/>
        </a:spcAft>
        <a:defRPr sz="4400" u="sng">
          <a:solidFill>
            <a:srgbClr val="990000"/>
          </a:solidFill>
          <a:latin typeface="Arial Black" pitchFamily="34" charset="0"/>
        </a:defRPr>
      </a:lvl6pPr>
      <a:lvl7pPr marL="914400" algn="ctr" rtl="0" eaLnBrk="1" fontAlgn="base" hangingPunct="1">
        <a:spcBef>
          <a:spcPct val="0"/>
        </a:spcBef>
        <a:spcAft>
          <a:spcPct val="0"/>
        </a:spcAft>
        <a:defRPr sz="4400" u="sng">
          <a:solidFill>
            <a:srgbClr val="990000"/>
          </a:solidFill>
          <a:latin typeface="Arial Black" pitchFamily="34" charset="0"/>
        </a:defRPr>
      </a:lvl7pPr>
      <a:lvl8pPr marL="1371600" algn="ctr" rtl="0" eaLnBrk="1" fontAlgn="base" hangingPunct="1">
        <a:spcBef>
          <a:spcPct val="0"/>
        </a:spcBef>
        <a:spcAft>
          <a:spcPct val="0"/>
        </a:spcAft>
        <a:defRPr sz="4400" u="sng">
          <a:solidFill>
            <a:srgbClr val="990000"/>
          </a:solidFill>
          <a:latin typeface="Arial Black" pitchFamily="34" charset="0"/>
        </a:defRPr>
      </a:lvl8pPr>
      <a:lvl9pPr marL="1828800" algn="ctr" rtl="0" eaLnBrk="1" fontAlgn="base" hangingPunct="1">
        <a:spcBef>
          <a:spcPct val="0"/>
        </a:spcBef>
        <a:spcAft>
          <a:spcPct val="0"/>
        </a:spcAft>
        <a:defRPr sz="4400" u="sng">
          <a:solidFill>
            <a:srgbClr val="990000"/>
          </a:solidFill>
          <a:latin typeface="Arial Black" pitchFamily="34" charset="0"/>
        </a:defRPr>
      </a:lvl9pPr>
    </p:titleStyle>
    <p:bodyStyle>
      <a:lvl1pPr marL="342900" indent="-342900" algn="l" rtl="0" eaLnBrk="1" fontAlgn="base" hangingPunct="1">
        <a:spcBef>
          <a:spcPct val="20000"/>
        </a:spcBef>
        <a:spcAft>
          <a:spcPct val="0"/>
        </a:spcAft>
        <a:buClr>
          <a:srgbClr val="715C29"/>
        </a:buClr>
        <a:buSzPct val="95000"/>
        <a:buFont typeface="Arial" charset="0"/>
        <a:buChar char="•"/>
        <a:defRPr sz="3600">
          <a:solidFill>
            <a:schemeClr val="tx1"/>
          </a:solidFill>
          <a:latin typeface="Trebuchet MS" pitchFamily="34" charset="0"/>
          <a:ea typeface="+mn-ea"/>
          <a:cs typeface="+mn-cs"/>
        </a:defRPr>
      </a:lvl1pPr>
      <a:lvl2pPr marL="742950" indent="-285750" algn="l" rtl="0" eaLnBrk="1" fontAlgn="base" hangingPunct="1">
        <a:spcBef>
          <a:spcPct val="20000"/>
        </a:spcBef>
        <a:spcAft>
          <a:spcPct val="0"/>
        </a:spcAft>
        <a:buClr>
          <a:srgbClr val="008080"/>
        </a:buClr>
        <a:buSzPct val="100000"/>
        <a:buFont typeface="Wingdings" pitchFamily="2" charset="2"/>
        <a:buChar char="§"/>
        <a:defRPr lang="en-US" sz="3400" dirty="0">
          <a:solidFill>
            <a:schemeClr val="tx1"/>
          </a:solidFill>
          <a:latin typeface="Trebuchet MS" pitchFamily="34" charset="0"/>
        </a:defRPr>
      </a:lvl2pPr>
      <a:lvl3pPr marL="1143000" indent="-228600" algn="l" rtl="0" eaLnBrk="1" fontAlgn="base" hangingPunct="1">
        <a:spcBef>
          <a:spcPct val="20000"/>
        </a:spcBef>
        <a:spcAft>
          <a:spcPct val="0"/>
        </a:spcAft>
        <a:buClr>
          <a:srgbClr val="B40000"/>
        </a:buClr>
        <a:buSzPct val="100000"/>
        <a:buFont typeface="Arial" charset="0"/>
        <a:buChar char="•"/>
        <a:defRPr sz="2800">
          <a:solidFill>
            <a:schemeClr val="tx1"/>
          </a:solidFill>
          <a:latin typeface="Trebuchet MS" pitchFamily="34" charset="0"/>
        </a:defRPr>
      </a:lvl3pPr>
      <a:lvl4pPr marL="1600200" indent="-228600" algn="l" rtl="0" eaLnBrk="1" fontAlgn="base" hangingPunct="1">
        <a:spcBef>
          <a:spcPct val="20000"/>
        </a:spcBef>
        <a:spcAft>
          <a:spcPct val="0"/>
        </a:spcAft>
        <a:buClr>
          <a:srgbClr val="644646"/>
        </a:buClr>
        <a:buSzPct val="100000"/>
        <a:buFont typeface="Trebuchet MS" pitchFamily="34" charset="0"/>
        <a:buChar char="—"/>
        <a:defRPr sz="2800" i="1">
          <a:solidFill>
            <a:schemeClr val="tx1"/>
          </a:solidFill>
          <a:latin typeface="Trebuchet MS" pitchFamily="34" charset="0"/>
        </a:defRPr>
      </a:lvl4pPr>
      <a:lvl5pPr marL="2057400" indent="-228600" algn="l" rtl="0" eaLnBrk="1" fontAlgn="base" hangingPunct="1">
        <a:spcBef>
          <a:spcPct val="20000"/>
        </a:spcBef>
        <a:spcAft>
          <a:spcPct val="0"/>
        </a:spcAft>
        <a:buFont typeface="Trebuchet MS" pitchFamily="34" charset="0"/>
        <a:buChar char="—"/>
        <a:defRPr sz="2400" i="1">
          <a:solidFill>
            <a:schemeClr val="tx1"/>
          </a:solidFill>
          <a:latin typeface="Trebuchet MS" pitchFamily="34" charset="0"/>
        </a:defRPr>
      </a:lvl5pPr>
      <a:lvl6pPr marL="2514600" indent="-228600" algn="l" rtl="0" eaLnBrk="1" fontAlgn="base" hangingPunct="1">
        <a:spcBef>
          <a:spcPct val="20000"/>
        </a:spcBef>
        <a:spcAft>
          <a:spcPct val="0"/>
        </a:spcAft>
        <a:buBlip>
          <a:blip r:embed="rId12"/>
        </a:buBlip>
        <a:defRPr sz="3200" i="1">
          <a:solidFill>
            <a:schemeClr val="tx1"/>
          </a:solidFill>
          <a:latin typeface="+mn-lt"/>
        </a:defRPr>
      </a:lvl6pPr>
      <a:lvl7pPr marL="2971800" indent="-228600" algn="l" rtl="0" eaLnBrk="1" fontAlgn="base" hangingPunct="1">
        <a:spcBef>
          <a:spcPct val="20000"/>
        </a:spcBef>
        <a:spcAft>
          <a:spcPct val="0"/>
        </a:spcAft>
        <a:buBlip>
          <a:blip r:embed="rId12"/>
        </a:buBlip>
        <a:defRPr sz="3200" i="1">
          <a:solidFill>
            <a:schemeClr val="tx1"/>
          </a:solidFill>
          <a:latin typeface="+mn-lt"/>
        </a:defRPr>
      </a:lvl7pPr>
      <a:lvl8pPr marL="3429000" indent="-228600" algn="l" rtl="0" eaLnBrk="1" fontAlgn="base" hangingPunct="1">
        <a:spcBef>
          <a:spcPct val="20000"/>
        </a:spcBef>
        <a:spcAft>
          <a:spcPct val="0"/>
        </a:spcAft>
        <a:buBlip>
          <a:blip r:embed="rId12"/>
        </a:buBlip>
        <a:defRPr sz="3200" i="1">
          <a:solidFill>
            <a:schemeClr val="tx1"/>
          </a:solidFill>
          <a:latin typeface="+mn-lt"/>
        </a:defRPr>
      </a:lvl8pPr>
      <a:lvl9pPr marL="3886200" indent="-228600" algn="l" rtl="0" eaLnBrk="1" fontAlgn="base" hangingPunct="1">
        <a:spcBef>
          <a:spcPct val="20000"/>
        </a:spcBef>
        <a:spcAft>
          <a:spcPct val="0"/>
        </a:spcAft>
        <a:buBlip>
          <a:blip r:embed="rId12"/>
        </a:buBlip>
        <a:defRPr sz="3200" 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a:defRPr/>
            </a:pPr>
            <a:fld id="{17A3CF3C-A45C-4EA7-ACA4-7A251E637373}" type="datetime1">
              <a:rPr lang="en-US" smtClean="0"/>
              <a:t>10/8/17</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a:defRPr/>
            </a:pPr>
            <a:r>
              <a:rPr lang="en-US" smtClean="0"/>
              <a:t>Northwest Portland Area Indian Health Board</a:t>
            </a:r>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2" name="Title Placeholder 21"/>
          <p:cNvSpPr>
            <a:spLocks noGrp="1"/>
          </p:cNvSpPr>
          <p:nvPr>
            <p:ph type="title"/>
          </p:nvPr>
        </p:nvSpPr>
        <p:spPr>
          <a:xfrm>
            <a:off x="152400" y="228600"/>
            <a:ext cx="8839200" cy="1066800"/>
          </a:xfrm>
          <a:prstGeom prst="rect">
            <a:avLst/>
          </a:prstGeom>
        </p:spPr>
        <p:txBody>
          <a:bodyPr vert="horz" anchor="ctr">
            <a:noAutofit/>
          </a:bodyPr>
          <a:lstStyle/>
          <a:p>
            <a:r>
              <a:rPr kumimoji="0" lang="en-US" smtClean="0"/>
              <a:t>Click to edit Master title style</a:t>
            </a:r>
            <a:endParaRPr kumimoji="0" lang="en-US" dirty="0"/>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grpSp>
        <p:nvGrpSpPr>
          <p:cNvPr id="21" name="Group 20"/>
          <p:cNvGrpSpPr/>
          <p:nvPr/>
        </p:nvGrpSpPr>
        <p:grpSpPr>
          <a:xfrm>
            <a:off x="4191000" y="6096000"/>
            <a:ext cx="762000" cy="762000"/>
            <a:chOff x="1143000" y="228600"/>
            <a:chExt cx="762000" cy="762000"/>
          </a:xfrm>
        </p:grpSpPr>
        <p:sp>
          <p:nvSpPr>
            <p:cNvPr id="24" name="Oval 23"/>
            <p:cNvSpPr/>
            <p:nvPr/>
          </p:nvSpPr>
          <p:spPr>
            <a:xfrm>
              <a:off x="1143000" y="228600"/>
              <a:ext cx="762000" cy="7620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Oval 24"/>
            <p:cNvSpPr/>
            <p:nvPr/>
          </p:nvSpPr>
          <p:spPr>
            <a:xfrm>
              <a:off x="1220710" y="313189"/>
              <a:ext cx="591312" cy="591312"/>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26" name="Picture 25" descr="NPAIHBtransparent.gif"/>
            <p:cNvPicPr>
              <a:picLocks noChangeAspect="1"/>
            </p:cNvPicPr>
            <p:nvPr/>
          </p:nvPicPr>
          <p:blipFill>
            <a:blip r:embed="rId14" cstate="print">
              <a:duotone>
                <a:schemeClr val="accent5">
                  <a:shade val="45000"/>
                  <a:satMod val="135000"/>
                </a:schemeClr>
                <a:prstClr val="white"/>
              </a:duotone>
            </a:blip>
            <a:stretch>
              <a:fillRect/>
            </a:stretch>
          </p:blipFill>
          <p:spPr>
            <a:xfrm>
              <a:off x="1261145" y="431334"/>
              <a:ext cx="509039" cy="426463"/>
            </a:xfrm>
            <a:prstGeom prst="rect">
              <a:avLst/>
            </a:prstGeom>
          </p:spPr>
        </p:pic>
      </p:grpSp>
    </p:spTree>
    <p:extLst>
      <p:ext uri="{BB962C8B-B14F-4D97-AF65-F5344CB8AC3E}">
        <p14:creationId xmlns:p14="http://schemas.microsoft.com/office/powerpoint/2010/main" val="1095839035"/>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 id="2147483860" r:id="rId12"/>
  </p:sldLayoutIdLst>
  <p:timing>
    <p:tnLst>
      <p:par>
        <p:cTn id="1" dur="indefinite" restart="never" nodeType="tmRoot"/>
      </p:par>
    </p:tnLst>
  </p:timing>
  <p:hf sldNum="0" hdr="0"/>
  <p:txStyles>
    <p:titleStyle>
      <a:lvl1pPr algn="ctr" rtl="0" eaLnBrk="1" latinLnBrk="0" hangingPunct="1">
        <a:spcBef>
          <a:spcPct val="0"/>
        </a:spcBef>
        <a:buNone/>
        <a:defRPr kumimoji="0" sz="44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1"/>
          <p:cNvSpPr>
            <a:spLocks noGrp="1" noChangeArrowheads="1"/>
          </p:cNvSpPr>
          <p:nvPr>
            <p:ph type="body" idx="1"/>
          </p:nvPr>
        </p:nvSpPr>
        <p:spPr bwMode="auto">
          <a:xfrm>
            <a:off x="457200" y="1600200"/>
            <a:ext cx="82296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 Second level</a:t>
            </a:r>
          </a:p>
          <a:p>
            <a:pPr lvl="2"/>
            <a:r>
              <a:rPr lang="en-US" smtClean="0"/>
              <a:t> Third level</a:t>
            </a:r>
          </a:p>
          <a:p>
            <a:pPr lvl="3"/>
            <a:r>
              <a:rPr lang="en-US" smtClean="0"/>
              <a:t> Fourth level</a:t>
            </a:r>
          </a:p>
          <a:p>
            <a:pPr lvl="4"/>
            <a:r>
              <a:rPr lang="en-US" smtClean="0"/>
              <a:t> Fifth level</a:t>
            </a:r>
          </a:p>
        </p:txBody>
      </p:sp>
      <p:sp>
        <p:nvSpPr>
          <p:cNvPr id="1027" name="Rectangle 2"/>
          <p:cNvSpPr>
            <a:spLocks noGrp="1" noChangeArrowheads="1"/>
          </p:cNvSpPr>
          <p:nvPr>
            <p:ph type="title"/>
          </p:nvPr>
        </p:nvSpPr>
        <p:spPr bwMode="auto">
          <a:xfrm>
            <a:off x="1371600" y="76200"/>
            <a:ext cx="7315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5" name="Rectangle 5"/>
          <p:cNvSpPr>
            <a:spLocks noGrp="1" noChangeArrowheads="1"/>
          </p:cNvSpPr>
          <p:nvPr>
            <p:ph type="ftr" sz="quarter" idx="3"/>
          </p:nvPr>
        </p:nvSpPr>
        <p:spPr bwMode="auto">
          <a:xfrm>
            <a:off x="2667000" y="6461125"/>
            <a:ext cx="3810000" cy="396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solidFill>
                  <a:srgbClr val="800000"/>
                </a:solidFill>
                <a:latin typeface="Gill Sans MT" pitchFamily="34" charset="0"/>
              </a:defRPr>
            </a:lvl1pPr>
          </a:lstStyle>
          <a:p>
            <a:pPr fontAlgn="base">
              <a:spcBef>
                <a:spcPct val="0"/>
              </a:spcBef>
              <a:spcAft>
                <a:spcPct val="0"/>
              </a:spcAft>
              <a:defRPr/>
            </a:pPr>
            <a:r>
              <a:rPr lang="en-US"/>
              <a:t>Northwest Portland Area Indian Health Board</a:t>
            </a:r>
          </a:p>
        </p:txBody>
      </p:sp>
      <p:sp>
        <p:nvSpPr>
          <p:cNvPr id="66" name="Rectangle 4"/>
          <p:cNvSpPr>
            <a:spLocks noGrp="1" noChangeArrowheads="1"/>
          </p:cNvSpPr>
          <p:nvPr>
            <p:ph type="dt" sz="half" idx="2"/>
          </p:nvPr>
        </p:nvSpPr>
        <p:spPr bwMode="auto">
          <a:xfrm>
            <a:off x="457200" y="6461125"/>
            <a:ext cx="2133600" cy="396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rgbClr val="800000"/>
                </a:solidFill>
                <a:latin typeface="Gill Sans MT" pitchFamily="34" charset="0"/>
              </a:defRPr>
            </a:lvl1pPr>
          </a:lstStyle>
          <a:p>
            <a:pPr fontAlgn="base">
              <a:spcBef>
                <a:spcPct val="0"/>
              </a:spcBef>
              <a:spcAft>
                <a:spcPct val="0"/>
              </a:spcAft>
              <a:defRPr/>
            </a:pPr>
            <a:fld id="{3085BCA4-3FD3-45B0-8BAC-265689212AA9}" type="datetime1">
              <a:rPr lang="en-US" smtClean="0"/>
              <a:t>10/8/17</a:t>
            </a:fld>
            <a:endParaRPr lang="en-US" dirty="0"/>
          </a:p>
        </p:txBody>
      </p:sp>
      <p:sp>
        <p:nvSpPr>
          <p:cNvPr id="67" name="Rectangle 6"/>
          <p:cNvSpPr>
            <a:spLocks noGrp="1" noChangeArrowheads="1"/>
          </p:cNvSpPr>
          <p:nvPr>
            <p:ph type="sldNum" sz="quarter" idx="4"/>
          </p:nvPr>
        </p:nvSpPr>
        <p:spPr bwMode="auto">
          <a:xfrm>
            <a:off x="6553200" y="6461125"/>
            <a:ext cx="2133600" cy="396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rgbClr val="800000"/>
                </a:solidFill>
                <a:latin typeface="Georgia" pitchFamily="18" charset="0"/>
              </a:defRPr>
            </a:lvl1pPr>
          </a:lstStyle>
          <a:p>
            <a:pPr fontAlgn="base">
              <a:spcBef>
                <a:spcPct val="0"/>
              </a:spcBef>
              <a:spcAft>
                <a:spcPct val="0"/>
              </a:spcAft>
              <a:defRPr/>
            </a:pPr>
            <a:fld id="{7AD814E6-D563-43F1-AFB9-B14F28545724}"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3443272782"/>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Lst>
  <p:hf sldNum="0" hdr="0"/>
  <p:txStyles>
    <p:titleStyle>
      <a:lvl1pPr algn="l" rtl="0" eaLnBrk="1" fontAlgn="base" hangingPunct="1">
        <a:spcBef>
          <a:spcPct val="0"/>
        </a:spcBef>
        <a:spcAft>
          <a:spcPct val="0"/>
        </a:spcAft>
        <a:defRPr sz="4000">
          <a:solidFill>
            <a:srgbClr val="990000"/>
          </a:solidFill>
          <a:latin typeface="Georgia" pitchFamily="18" charset="0"/>
          <a:ea typeface="+mj-ea"/>
          <a:cs typeface="+mj-cs"/>
        </a:defRPr>
      </a:lvl1pPr>
      <a:lvl2pPr algn="l" rtl="0" eaLnBrk="1" fontAlgn="base" hangingPunct="1">
        <a:spcBef>
          <a:spcPct val="0"/>
        </a:spcBef>
        <a:spcAft>
          <a:spcPct val="0"/>
        </a:spcAft>
        <a:defRPr sz="4000">
          <a:solidFill>
            <a:srgbClr val="990000"/>
          </a:solidFill>
          <a:latin typeface="Georgia" pitchFamily="18" charset="0"/>
        </a:defRPr>
      </a:lvl2pPr>
      <a:lvl3pPr algn="l" rtl="0" eaLnBrk="1" fontAlgn="base" hangingPunct="1">
        <a:spcBef>
          <a:spcPct val="0"/>
        </a:spcBef>
        <a:spcAft>
          <a:spcPct val="0"/>
        </a:spcAft>
        <a:defRPr sz="4000">
          <a:solidFill>
            <a:srgbClr val="990000"/>
          </a:solidFill>
          <a:latin typeface="Georgia" pitchFamily="18" charset="0"/>
        </a:defRPr>
      </a:lvl3pPr>
      <a:lvl4pPr algn="l" rtl="0" eaLnBrk="1" fontAlgn="base" hangingPunct="1">
        <a:spcBef>
          <a:spcPct val="0"/>
        </a:spcBef>
        <a:spcAft>
          <a:spcPct val="0"/>
        </a:spcAft>
        <a:defRPr sz="4000">
          <a:solidFill>
            <a:srgbClr val="990000"/>
          </a:solidFill>
          <a:latin typeface="Georgia" pitchFamily="18" charset="0"/>
        </a:defRPr>
      </a:lvl4pPr>
      <a:lvl5pPr algn="l" rtl="0" eaLnBrk="1" fontAlgn="base" hangingPunct="1">
        <a:spcBef>
          <a:spcPct val="0"/>
        </a:spcBef>
        <a:spcAft>
          <a:spcPct val="0"/>
        </a:spcAft>
        <a:defRPr sz="4000">
          <a:solidFill>
            <a:srgbClr val="990000"/>
          </a:solidFill>
          <a:latin typeface="Georgia" pitchFamily="18" charset="0"/>
        </a:defRPr>
      </a:lvl5pPr>
      <a:lvl6pPr marL="457200" algn="ctr" rtl="0" eaLnBrk="1" fontAlgn="base" hangingPunct="1">
        <a:spcBef>
          <a:spcPct val="0"/>
        </a:spcBef>
        <a:spcAft>
          <a:spcPct val="0"/>
        </a:spcAft>
        <a:defRPr sz="4400" u="sng">
          <a:solidFill>
            <a:srgbClr val="990000"/>
          </a:solidFill>
          <a:latin typeface="Arial Black" pitchFamily="34" charset="0"/>
        </a:defRPr>
      </a:lvl6pPr>
      <a:lvl7pPr marL="914400" algn="ctr" rtl="0" eaLnBrk="1" fontAlgn="base" hangingPunct="1">
        <a:spcBef>
          <a:spcPct val="0"/>
        </a:spcBef>
        <a:spcAft>
          <a:spcPct val="0"/>
        </a:spcAft>
        <a:defRPr sz="4400" u="sng">
          <a:solidFill>
            <a:srgbClr val="990000"/>
          </a:solidFill>
          <a:latin typeface="Arial Black" pitchFamily="34" charset="0"/>
        </a:defRPr>
      </a:lvl7pPr>
      <a:lvl8pPr marL="1371600" algn="ctr" rtl="0" eaLnBrk="1" fontAlgn="base" hangingPunct="1">
        <a:spcBef>
          <a:spcPct val="0"/>
        </a:spcBef>
        <a:spcAft>
          <a:spcPct val="0"/>
        </a:spcAft>
        <a:defRPr sz="4400" u="sng">
          <a:solidFill>
            <a:srgbClr val="990000"/>
          </a:solidFill>
          <a:latin typeface="Arial Black" pitchFamily="34" charset="0"/>
        </a:defRPr>
      </a:lvl8pPr>
      <a:lvl9pPr marL="1828800" algn="ctr" rtl="0" eaLnBrk="1" fontAlgn="base" hangingPunct="1">
        <a:spcBef>
          <a:spcPct val="0"/>
        </a:spcBef>
        <a:spcAft>
          <a:spcPct val="0"/>
        </a:spcAft>
        <a:defRPr sz="4400" u="sng">
          <a:solidFill>
            <a:srgbClr val="990000"/>
          </a:solidFill>
          <a:latin typeface="Arial Black" pitchFamily="34" charset="0"/>
        </a:defRPr>
      </a:lvl9pPr>
    </p:titleStyle>
    <p:bodyStyle>
      <a:lvl1pPr marL="342900" indent="-342900" algn="l" rtl="0" eaLnBrk="1" fontAlgn="base" hangingPunct="1">
        <a:spcBef>
          <a:spcPct val="20000"/>
        </a:spcBef>
        <a:spcAft>
          <a:spcPct val="0"/>
        </a:spcAft>
        <a:buClr>
          <a:srgbClr val="715C29"/>
        </a:buClr>
        <a:buSzPct val="95000"/>
        <a:buFont typeface="Arial" charset="0"/>
        <a:buChar char="•"/>
        <a:defRPr sz="3600">
          <a:solidFill>
            <a:schemeClr val="tx1"/>
          </a:solidFill>
          <a:latin typeface="Trebuchet MS" pitchFamily="34" charset="0"/>
          <a:ea typeface="+mn-ea"/>
          <a:cs typeface="+mn-cs"/>
        </a:defRPr>
      </a:lvl1pPr>
      <a:lvl2pPr marL="742950" indent="-285750" algn="l" rtl="0" eaLnBrk="1" fontAlgn="base" hangingPunct="1">
        <a:spcBef>
          <a:spcPct val="20000"/>
        </a:spcBef>
        <a:spcAft>
          <a:spcPct val="0"/>
        </a:spcAft>
        <a:buClr>
          <a:srgbClr val="008080"/>
        </a:buClr>
        <a:buSzPct val="100000"/>
        <a:buFont typeface="Wingdings" pitchFamily="2" charset="2"/>
        <a:buChar char="§"/>
        <a:defRPr lang="en-US" sz="3400" dirty="0">
          <a:solidFill>
            <a:schemeClr val="tx1"/>
          </a:solidFill>
          <a:latin typeface="Trebuchet MS" pitchFamily="34" charset="0"/>
        </a:defRPr>
      </a:lvl2pPr>
      <a:lvl3pPr marL="1143000" indent="-228600" algn="l" rtl="0" eaLnBrk="1" fontAlgn="base" hangingPunct="1">
        <a:spcBef>
          <a:spcPct val="20000"/>
        </a:spcBef>
        <a:spcAft>
          <a:spcPct val="0"/>
        </a:spcAft>
        <a:buClr>
          <a:srgbClr val="B40000"/>
        </a:buClr>
        <a:buSzPct val="100000"/>
        <a:buFont typeface="Arial" charset="0"/>
        <a:buChar char="•"/>
        <a:defRPr sz="2800">
          <a:solidFill>
            <a:schemeClr val="tx1"/>
          </a:solidFill>
          <a:latin typeface="Trebuchet MS" pitchFamily="34" charset="0"/>
        </a:defRPr>
      </a:lvl3pPr>
      <a:lvl4pPr marL="1600200" indent="-228600" algn="l" rtl="0" eaLnBrk="1" fontAlgn="base" hangingPunct="1">
        <a:spcBef>
          <a:spcPct val="20000"/>
        </a:spcBef>
        <a:spcAft>
          <a:spcPct val="0"/>
        </a:spcAft>
        <a:buClr>
          <a:srgbClr val="644646"/>
        </a:buClr>
        <a:buSzPct val="100000"/>
        <a:buFont typeface="Trebuchet MS" pitchFamily="34" charset="0"/>
        <a:buChar char="—"/>
        <a:defRPr sz="2800" i="1">
          <a:solidFill>
            <a:schemeClr val="tx1"/>
          </a:solidFill>
          <a:latin typeface="Trebuchet MS" pitchFamily="34" charset="0"/>
        </a:defRPr>
      </a:lvl4pPr>
      <a:lvl5pPr marL="2057400" indent="-228600" algn="l" rtl="0" eaLnBrk="1" fontAlgn="base" hangingPunct="1">
        <a:spcBef>
          <a:spcPct val="20000"/>
        </a:spcBef>
        <a:spcAft>
          <a:spcPct val="0"/>
        </a:spcAft>
        <a:buFont typeface="Trebuchet MS" pitchFamily="34" charset="0"/>
        <a:buChar char="—"/>
        <a:defRPr sz="2400" i="1">
          <a:solidFill>
            <a:schemeClr val="tx1"/>
          </a:solidFill>
          <a:latin typeface="Trebuchet MS" pitchFamily="34" charset="0"/>
        </a:defRPr>
      </a:lvl5pPr>
      <a:lvl6pPr marL="2514600" indent="-228600" algn="l" rtl="0" eaLnBrk="1" fontAlgn="base" hangingPunct="1">
        <a:spcBef>
          <a:spcPct val="20000"/>
        </a:spcBef>
        <a:spcAft>
          <a:spcPct val="0"/>
        </a:spcAft>
        <a:buBlip>
          <a:blip r:embed="rId13"/>
        </a:buBlip>
        <a:defRPr sz="3200" i="1">
          <a:solidFill>
            <a:schemeClr val="tx1"/>
          </a:solidFill>
          <a:latin typeface="+mn-lt"/>
        </a:defRPr>
      </a:lvl6pPr>
      <a:lvl7pPr marL="2971800" indent="-228600" algn="l" rtl="0" eaLnBrk="1" fontAlgn="base" hangingPunct="1">
        <a:spcBef>
          <a:spcPct val="20000"/>
        </a:spcBef>
        <a:spcAft>
          <a:spcPct val="0"/>
        </a:spcAft>
        <a:buBlip>
          <a:blip r:embed="rId13"/>
        </a:buBlip>
        <a:defRPr sz="3200" i="1">
          <a:solidFill>
            <a:schemeClr val="tx1"/>
          </a:solidFill>
          <a:latin typeface="+mn-lt"/>
        </a:defRPr>
      </a:lvl7pPr>
      <a:lvl8pPr marL="3429000" indent="-228600" algn="l" rtl="0" eaLnBrk="1" fontAlgn="base" hangingPunct="1">
        <a:spcBef>
          <a:spcPct val="20000"/>
        </a:spcBef>
        <a:spcAft>
          <a:spcPct val="0"/>
        </a:spcAft>
        <a:buBlip>
          <a:blip r:embed="rId13"/>
        </a:buBlip>
        <a:defRPr sz="3200" i="1">
          <a:solidFill>
            <a:schemeClr val="tx1"/>
          </a:solidFill>
          <a:latin typeface="+mn-lt"/>
        </a:defRPr>
      </a:lvl8pPr>
      <a:lvl9pPr marL="3886200" indent="-228600" algn="l" rtl="0" eaLnBrk="1" fontAlgn="base" hangingPunct="1">
        <a:spcBef>
          <a:spcPct val="20000"/>
        </a:spcBef>
        <a:spcAft>
          <a:spcPct val="0"/>
        </a:spcAft>
        <a:buBlip>
          <a:blip r:embed="rId13"/>
        </a:buBlip>
        <a:defRPr sz="3200" 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sz="1800">
              <a:solidFill>
                <a:prstClr val="black"/>
              </a:solidFill>
              <a:latin typeface="Georgia"/>
            </a:endParaRPr>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sz="1800">
              <a:solidFill>
                <a:prstClr val="black"/>
              </a:solidFill>
              <a:latin typeface="Georgia"/>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sz="1800">
              <a:solidFill>
                <a:prstClr val="black"/>
              </a:solidFill>
              <a:latin typeface="Georgia"/>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sz="1800">
              <a:solidFill>
                <a:prstClr val="black"/>
              </a:solidFill>
              <a:latin typeface="Georgia"/>
            </a:endParaRPr>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sz="1800">
              <a:solidFill>
                <a:prstClr val="black"/>
              </a:solidFill>
              <a:latin typeface="Georgia"/>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fontAlgn="auto">
              <a:spcBef>
                <a:spcPts val="0"/>
              </a:spcBef>
              <a:spcAft>
                <a:spcPts val="0"/>
              </a:spcAft>
            </a:pPr>
            <a:fld id="{1AA6E88C-5333-4D60-8777-D14059819B9D}" type="datetime1">
              <a:rPr lang="en-US" smtClean="0">
                <a:latin typeface="Georgia"/>
              </a:rPr>
              <a:t>10/8/17</a:t>
            </a:fld>
            <a:endParaRPr lang="en-US">
              <a:latin typeface="Georgia"/>
            </a:endParaRPr>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fontAlgn="auto">
              <a:spcBef>
                <a:spcPts val="0"/>
              </a:spcBef>
              <a:spcAft>
                <a:spcPts val="0"/>
              </a:spcAft>
            </a:pPr>
            <a:r>
              <a:rPr lang="en-US" smtClean="0">
                <a:latin typeface="Georgia"/>
              </a:rPr>
              <a:t>Northwest Portland Area Indian Health Board</a:t>
            </a:r>
            <a:endParaRPr lang="en-US">
              <a:latin typeface="Georgia"/>
            </a:endParaRP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sz="1800" dirty="0">
              <a:solidFill>
                <a:prstClr val="black"/>
              </a:solidFill>
              <a:latin typeface="Georgia"/>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sz="1800">
              <a:solidFill>
                <a:prstClr val="black"/>
              </a:solidFill>
              <a:latin typeface="Georgia"/>
            </a:endParaRPr>
          </a:p>
        </p:txBody>
      </p:sp>
      <p:sp>
        <p:nvSpPr>
          <p:cNvPr id="22" name="Title Placeholder 21"/>
          <p:cNvSpPr>
            <a:spLocks noGrp="1"/>
          </p:cNvSpPr>
          <p:nvPr>
            <p:ph type="title"/>
          </p:nvPr>
        </p:nvSpPr>
        <p:spPr>
          <a:xfrm>
            <a:off x="152400" y="228600"/>
            <a:ext cx="8839200" cy="1066800"/>
          </a:xfrm>
          <a:prstGeom prst="rect">
            <a:avLst/>
          </a:prstGeom>
        </p:spPr>
        <p:txBody>
          <a:bodyPr vert="horz" anchor="ctr">
            <a:noAutofit/>
          </a:bodyPr>
          <a:lstStyle/>
          <a:p>
            <a:r>
              <a:rPr kumimoji="0" lang="en-US" smtClean="0"/>
              <a:t>Click to edit Master title style</a:t>
            </a:r>
            <a:endParaRPr kumimoji="0" lang="en-US" dirty="0"/>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grpSp>
        <p:nvGrpSpPr>
          <p:cNvPr id="21" name="Group 20"/>
          <p:cNvGrpSpPr/>
          <p:nvPr/>
        </p:nvGrpSpPr>
        <p:grpSpPr>
          <a:xfrm>
            <a:off x="4191000" y="6096000"/>
            <a:ext cx="762000" cy="762000"/>
            <a:chOff x="1143000" y="228600"/>
            <a:chExt cx="762000" cy="762000"/>
          </a:xfrm>
        </p:grpSpPr>
        <p:sp>
          <p:nvSpPr>
            <p:cNvPr id="24" name="Oval 23"/>
            <p:cNvSpPr/>
            <p:nvPr/>
          </p:nvSpPr>
          <p:spPr>
            <a:xfrm>
              <a:off x="1143000" y="228600"/>
              <a:ext cx="762000" cy="7620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sz="1800">
                <a:solidFill>
                  <a:prstClr val="white"/>
                </a:solidFill>
              </a:endParaRPr>
            </a:p>
          </p:txBody>
        </p:sp>
        <p:sp>
          <p:nvSpPr>
            <p:cNvPr id="25" name="Oval 24"/>
            <p:cNvSpPr/>
            <p:nvPr/>
          </p:nvSpPr>
          <p:spPr>
            <a:xfrm>
              <a:off x="1220710" y="313189"/>
              <a:ext cx="591312" cy="591312"/>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sz="1800">
                <a:solidFill>
                  <a:prstClr val="white"/>
                </a:solidFill>
              </a:endParaRPr>
            </a:p>
          </p:txBody>
        </p:sp>
        <p:pic>
          <p:nvPicPr>
            <p:cNvPr id="26" name="Picture 25" descr="NPAIHBtransparent.gif"/>
            <p:cNvPicPr>
              <a:picLocks noChangeAspect="1"/>
            </p:cNvPicPr>
            <p:nvPr/>
          </p:nvPicPr>
          <p:blipFill>
            <a:blip r:embed="rId14" cstate="print">
              <a:duotone>
                <a:schemeClr val="accent5">
                  <a:shade val="45000"/>
                  <a:satMod val="135000"/>
                </a:schemeClr>
                <a:prstClr val="white"/>
              </a:duotone>
            </a:blip>
            <a:stretch>
              <a:fillRect/>
            </a:stretch>
          </p:blipFill>
          <p:spPr>
            <a:xfrm>
              <a:off x="1261145" y="431334"/>
              <a:ext cx="509039" cy="426463"/>
            </a:xfrm>
            <a:prstGeom prst="rect">
              <a:avLst/>
            </a:prstGeom>
          </p:spPr>
        </p:pic>
      </p:grpSp>
    </p:spTree>
    <p:extLst>
      <p:ext uri="{BB962C8B-B14F-4D97-AF65-F5344CB8AC3E}">
        <p14:creationId xmlns:p14="http://schemas.microsoft.com/office/powerpoint/2010/main" val="676368046"/>
      </p:ext>
    </p:extLst>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 id="2147483885" r:id="rId12"/>
  </p:sldLayoutIdLst>
  <p:timing>
    <p:tnLst>
      <p:par>
        <p:cTn id="1" dur="indefinite" restart="never" nodeType="tmRoot"/>
      </p:par>
    </p:tnLst>
  </p:timing>
  <p:hf sldNum="0" hdr="0"/>
  <p:txStyles>
    <p:titleStyle>
      <a:lvl1pPr algn="ctr" rtl="0" eaLnBrk="1" latinLnBrk="0" hangingPunct="1">
        <a:spcBef>
          <a:spcPct val="0"/>
        </a:spcBef>
        <a:buNone/>
        <a:defRPr kumimoji="0" sz="44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17.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14.JP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1" Type="http://schemas.openxmlformats.org/officeDocument/2006/relationships/slideLayout" Target="../slideLayouts/slideLayout1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hyperlink" Target="http://www.npaihb.org/" TargetMode="External"/><Relationship Id="rId4" Type="http://schemas.openxmlformats.org/officeDocument/2006/relationships/image" Target="../media/image18.png"/><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6.xml"/><Relationship Id="rId3" Type="http://schemas.openxmlformats.org/officeDocument/2006/relationships/image" Target="../media/image19.emf"/></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hyperlink" Target="mailto:weave@npaihb.org" TargetMode="External"/><Relationship Id="rId5" Type="http://schemas.openxmlformats.org/officeDocument/2006/relationships/image" Target="../media/image20.tif"/><Relationship Id="rId1" Type="http://schemas.openxmlformats.org/officeDocument/2006/relationships/tags" Target="../tags/tag1.xml"/><Relationship Id="rId2"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371600" y="2981770"/>
            <a:ext cx="6400800" cy="1752600"/>
          </a:xfrm>
        </p:spPr>
        <p:txBody>
          <a:bodyPr/>
          <a:lstStyle/>
          <a:p>
            <a:r>
              <a:rPr lang="en-US" dirty="0" smtClean="0">
                <a:solidFill>
                  <a:schemeClr val="tx1"/>
                </a:solidFill>
              </a:rPr>
              <a:t>October 10, </a:t>
            </a:r>
            <a:r>
              <a:rPr lang="en-US" dirty="0" smtClean="0">
                <a:solidFill>
                  <a:schemeClr val="tx1"/>
                </a:solidFill>
              </a:rPr>
              <a:t>2017</a:t>
            </a:r>
          </a:p>
          <a:p>
            <a:r>
              <a:rPr lang="en-US" dirty="0" smtClean="0">
                <a:solidFill>
                  <a:schemeClr val="tx1"/>
                </a:solidFill>
              </a:rPr>
              <a:t>Good </a:t>
            </a:r>
            <a:r>
              <a:rPr lang="en-US" dirty="0" smtClean="0">
                <a:solidFill>
                  <a:schemeClr val="tx1"/>
                </a:solidFill>
              </a:rPr>
              <a:t>Health &amp; Wellness in Indian country initiative</a:t>
            </a:r>
            <a:endParaRPr lang="en-US" dirty="0">
              <a:solidFill>
                <a:schemeClr val="tx1"/>
              </a:solidFill>
            </a:endParaRPr>
          </a:p>
        </p:txBody>
      </p:sp>
      <p:sp>
        <p:nvSpPr>
          <p:cNvPr id="3" name="Title 2"/>
          <p:cNvSpPr>
            <a:spLocks noGrp="1"/>
          </p:cNvSpPr>
          <p:nvPr>
            <p:ph type="ctrTitle"/>
          </p:nvPr>
        </p:nvSpPr>
        <p:spPr>
          <a:xfrm>
            <a:off x="685800" y="381000"/>
            <a:ext cx="7772400" cy="1600200"/>
          </a:xfrm>
        </p:spPr>
        <p:txBody>
          <a:bodyPr/>
          <a:lstStyle/>
          <a:p>
            <a:r>
              <a:rPr lang="en-US" sz="3600" dirty="0" smtClean="0">
                <a:solidFill>
                  <a:schemeClr val="tx1"/>
                </a:solidFill>
              </a:rPr>
              <a:t>Wellness for Every American Indian to Achieve and View Health Equity</a:t>
            </a:r>
            <a:br>
              <a:rPr lang="en-US" sz="3600" dirty="0" smtClean="0">
                <a:solidFill>
                  <a:schemeClr val="tx1"/>
                </a:solidFill>
              </a:rPr>
            </a:br>
            <a:r>
              <a:rPr lang="en-US" sz="3600" dirty="0" smtClean="0">
                <a:solidFill>
                  <a:schemeClr val="tx1"/>
                </a:solidFill>
              </a:rPr>
              <a:t>WEAVE-NW</a:t>
            </a:r>
            <a:endParaRPr lang="en-US" sz="3600" dirty="0">
              <a:solidFill>
                <a:schemeClr val="tx1"/>
              </a:solidFill>
            </a:endParaRPr>
          </a:p>
        </p:txBody>
      </p:sp>
    </p:spTree>
    <p:extLst>
      <p:ext uri="{BB962C8B-B14F-4D97-AF65-F5344CB8AC3E}">
        <p14:creationId xmlns:p14="http://schemas.microsoft.com/office/powerpoint/2010/main" val="32499070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fld id="{8FA4E63C-CD9E-4609-9958-CD6180104D2D}" type="datetime1">
              <a:rPr lang="en-US" smtClean="0"/>
              <a:t>10/8/17</a:t>
            </a:fld>
            <a:endParaRPr lang="en-US" dirty="0"/>
          </a:p>
        </p:txBody>
      </p:sp>
      <p:sp>
        <p:nvSpPr>
          <p:cNvPr id="6" name="Footer Placeholder 5"/>
          <p:cNvSpPr>
            <a:spLocks noGrp="1"/>
          </p:cNvSpPr>
          <p:nvPr>
            <p:ph type="ftr" sz="quarter" idx="11"/>
          </p:nvPr>
        </p:nvSpPr>
        <p:spPr/>
        <p:txBody>
          <a:bodyPr/>
          <a:lstStyle/>
          <a:p>
            <a:pPr>
              <a:defRPr/>
            </a:pPr>
            <a:r>
              <a:rPr lang="en-US" smtClean="0"/>
              <a:t>Northwest Portland Area Indian Health Board</a:t>
            </a:r>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185" y="0"/>
            <a:ext cx="8983629" cy="6858000"/>
          </a:xfrm>
          <a:prstGeom prst="rect">
            <a:avLst/>
          </a:prstGeom>
        </p:spPr>
      </p:pic>
      <p:pic>
        <p:nvPicPr>
          <p:cNvPr id="8" name="Picture 7"/>
          <p:cNvPicPr>
            <a:picLocks noChangeAspect="1"/>
          </p:cNvPicPr>
          <p:nvPr/>
        </p:nvPicPr>
        <p:blipFill>
          <a:blip r:embed="rId4"/>
          <a:stretch>
            <a:fillRect/>
          </a:stretch>
        </p:blipFill>
        <p:spPr>
          <a:xfrm>
            <a:off x="0" y="-14452"/>
            <a:ext cx="9144000" cy="6886903"/>
          </a:xfrm>
          <a:prstGeom prst="rect">
            <a:avLst/>
          </a:prstGeom>
        </p:spPr>
      </p:pic>
    </p:spTree>
    <p:extLst>
      <p:ext uri="{BB962C8B-B14F-4D97-AF65-F5344CB8AC3E}">
        <p14:creationId xmlns:p14="http://schemas.microsoft.com/office/powerpoint/2010/main" val="16998458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Technical Assistance for </a:t>
            </a:r>
            <a:r>
              <a:rPr lang="en-US" dirty="0">
                <a:solidFill>
                  <a:schemeClr val="tx1"/>
                </a:solidFill>
              </a:rPr>
              <a:t>A</a:t>
            </a:r>
            <a:r>
              <a:rPr lang="en-US" dirty="0" smtClean="0">
                <a:solidFill>
                  <a:schemeClr val="tx1"/>
                </a:solidFill>
              </a:rPr>
              <a:t>ll </a:t>
            </a:r>
            <a:r>
              <a:rPr lang="en-US" dirty="0">
                <a:solidFill>
                  <a:schemeClr val="tx1"/>
                </a:solidFill>
              </a:rPr>
              <a:t>T</a:t>
            </a:r>
            <a:r>
              <a:rPr lang="en-US" dirty="0" smtClean="0">
                <a:solidFill>
                  <a:schemeClr val="tx1"/>
                </a:solidFill>
              </a:rPr>
              <a:t>ribes</a:t>
            </a:r>
            <a:endParaRPr lang="en-US" dirty="0">
              <a:solidFill>
                <a:schemeClr val="tx1"/>
              </a:solidFill>
            </a:endParaRPr>
          </a:p>
        </p:txBody>
      </p:sp>
      <p:sp>
        <p:nvSpPr>
          <p:cNvPr id="4" name="Footer Placeholder 3"/>
          <p:cNvSpPr>
            <a:spLocks noGrp="1"/>
          </p:cNvSpPr>
          <p:nvPr>
            <p:ph type="ftr" sz="quarter" idx="11"/>
          </p:nvPr>
        </p:nvSpPr>
        <p:spPr/>
        <p:txBody>
          <a:bodyPr/>
          <a:lstStyle/>
          <a:p>
            <a:pPr>
              <a:defRPr/>
            </a:pPr>
            <a:r>
              <a:rPr lang="en-US" smtClean="0"/>
              <a:t>Northwest Portland Area Indian Health Board</a:t>
            </a:r>
            <a:endParaRPr lang="en-US"/>
          </a:p>
        </p:txBody>
      </p:sp>
      <p:sp>
        <p:nvSpPr>
          <p:cNvPr id="5" name="Content Placeholder 4"/>
          <p:cNvSpPr>
            <a:spLocks noGrp="1"/>
          </p:cNvSpPr>
          <p:nvPr>
            <p:ph sz="quarter" idx="1"/>
          </p:nvPr>
        </p:nvSpPr>
        <p:spPr>
          <a:xfrm>
            <a:off x="304800" y="1492889"/>
            <a:ext cx="8500872" cy="5283719"/>
          </a:xfrm>
        </p:spPr>
        <p:txBody>
          <a:bodyPr>
            <a:normAutofit/>
          </a:bodyPr>
          <a:lstStyle/>
          <a:p>
            <a:pPr marL="182880">
              <a:spcBef>
                <a:spcPts val="600"/>
              </a:spcBef>
              <a:buFont typeface="Wingdings" charset="2"/>
              <a:buChar char="Ø"/>
            </a:pPr>
            <a:r>
              <a:rPr lang="en-US" dirty="0" smtClean="0"/>
              <a:t>D</a:t>
            </a:r>
            <a:r>
              <a:rPr lang="en-US" spc="-20" dirty="0" smtClean="0"/>
              <a:t>a</a:t>
            </a:r>
            <a:r>
              <a:rPr lang="en-US" spc="-10" dirty="0" smtClean="0"/>
              <a:t>ta</a:t>
            </a:r>
            <a:r>
              <a:rPr lang="en-US" spc="-5" dirty="0" smtClean="0"/>
              <a:t> </a:t>
            </a:r>
            <a:r>
              <a:rPr lang="en-US" spc="-20" dirty="0" smtClean="0"/>
              <a:t>a</a:t>
            </a:r>
            <a:r>
              <a:rPr lang="en-US" spc="-15" dirty="0" smtClean="0"/>
              <a:t>n</a:t>
            </a:r>
            <a:r>
              <a:rPr lang="en-US" spc="-20" dirty="0" smtClean="0"/>
              <a:t>a</a:t>
            </a:r>
            <a:r>
              <a:rPr lang="en-US" spc="-10" dirty="0" smtClean="0"/>
              <a:t>l</a:t>
            </a:r>
            <a:r>
              <a:rPr lang="en-US" dirty="0" smtClean="0"/>
              <a:t>ys</a:t>
            </a:r>
            <a:r>
              <a:rPr lang="en-US" spc="-10" dirty="0" smtClean="0"/>
              <a:t>i</a:t>
            </a:r>
            <a:r>
              <a:rPr lang="en-US" dirty="0" smtClean="0"/>
              <a:t>s</a:t>
            </a:r>
          </a:p>
          <a:p>
            <a:pPr marL="182880">
              <a:spcBef>
                <a:spcPts val="600"/>
              </a:spcBef>
              <a:buFont typeface="Wingdings" charset="2"/>
              <a:buChar char="Ø"/>
            </a:pPr>
            <a:r>
              <a:rPr lang="en-US" dirty="0"/>
              <a:t>S</a:t>
            </a:r>
            <a:r>
              <a:rPr lang="en-US" spc="-10" dirty="0"/>
              <a:t>tr</a:t>
            </a:r>
            <a:r>
              <a:rPr lang="en-US" spc="-20" dirty="0"/>
              <a:t>a</a:t>
            </a:r>
            <a:r>
              <a:rPr lang="en-US" spc="-10" dirty="0"/>
              <a:t>t</a:t>
            </a:r>
            <a:r>
              <a:rPr lang="en-US" spc="-20" dirty="0"/>
              <a:t>e</a:t>
            </a:r>
            <a:r>
              <a:rPr lang="en-US" spc="-10" dirty="0"/>
              <a:t>gic</a:t>
            </a:r>
            <a:r>
              <a:rPr lang="en-US" spc="-5" dirty="0"/>
              <a:t> </a:t>
            </a:r>
            <a:r>
              <a:rPr lang="en-US" spc="-10" dirty="0" smtClean="0"/>
              <a:t>pl</a:t>
            </a:r>
            <a:r>
              <a:rPr lang="en-US" spc="-20" dirty="0" smtClean="0"/>
              <a:t>a</a:t>
            </a:r>
            <a:r>
              <a:rPr lang="en-US" spc="-15" dirty="0" smtClean="0"/>
              <a:t>nni</a:t>
            </a:r>
            <a:r>
              <a:rPr lang="en-US" dirty="0" smtClean="0"/>
              <a:t>ng</a:t>
            </a:r>
          </a:p>
          <a:p>
            <a:pPr marL="182880">
              <a:spcBef>
                <a:spcPts val="600"/>
              </a:spcBef>
              <a:buFont typeface="Wingdings" charset="2"/>
              <a:buChar char="Ø"/>
            </a:pPr>
            <a:r>
              <a:rPr lang="en-US" dirty="0"/>
              <a:t>H</a:t>
            </a:r>
            <a:r>
              <a:rPr lang="en-US" spc="-20" dirty="0"/>
              <a:t>ea</a:t>
            </a:r>
            <a:r>
              <a:rPr lang="en-US" spc="-10" dirty="0"/>
              <a:t>lt</a:t>
            </a:r>
            <a:r>
              <a:rPr lang="en-US" dirty="0"/>
              <a:t>h </a:t>
            </a:r>
            <a:r>
              <a:rPr lang="en-US" dirty="0" smtClean="0"/>
              <a:t>sys</a:t>
            </a:r>
            <a:r>
              <a:rPr lang="en-US" spc="-10" dirty="0" smtClean="0"/>
              <a:t>t</a:t>
            </a:r>
            <a:r>
              <a:rPr lang="en-US" spc="-20" dirty="0" smtClean="0"/>
              <a:t>ems</a:t>
            </a:r>
            <a:r>
              <a:rPr lang="en-US" dirty="0" smtClean="0"/>
              <a:t> </a:t>
            </a:r>
            <a:r>
              <a:rPr lang="en-US" spc="-20" dirty="0" smtClean="0"/>
              <a:t>c</a:t>
            </a:r>
            <a:r>
              <a:rPr lang="en-US" spc="-15" dirty="0" smtClean="0"/>
              <a:t>h</a:t>
            </a:r>
            <a:r>
              <a:rPr lang="en-US" spc="-20" dirty="0" smtClean="0"/>
              <a:t>a</a:t>
            </a:r>
            <a:r>
              <a:rPr lang="en-US" spc="-15" dirty="0" smtClean="0"/>
              <a:t>nge</a:t>
            </a:r>
            <a:endParaRPr lang="en-US" dirty="0"/>
          </a:p>
          <a:p>
            <a:pPr marL="182880">
              <a:spcBef>
                <a:spcPts val="600"/>
              </a:spcBef>
              <a:buFont typeface="Wingdings" charset="2"/>
              <a:buChar char="Ø"/>
            </a:pPr>
            <a:r>
              <a:rPr lang="en-US" spc="-15" dirty="0" smtClean="0"/>
              <a:t>Enh</a:t>
            </a:r>
            <a:r>
              <a:rPr lang="en-US" spc="-20" dirty="0" smtClean="0"/>
              <a:t>a</a:t>
            </a:r>
            <a:r>
              <a:rPr lang="en-US" spc="-15" dirty="0" smtClean="0"/>
              <a:t>n</a:t>
            </a:r>
            <a:r>
              <a:rPr lang="en-US" spc="-20" dirty="0" smtClean="0"/>
              <a:t>c</a:t>
            </a:r>
            <a:r>
              <a:rPr lang="en-US" spc="-10" dirty="0" smtClean="0"/>
              <a:t>i</a:t>
            </a:r>
            <a:r>
              <a:rPr lang="en-US" dirty="0" smtClean="0"/>
              <a:t>ng </a:t>
            </a:r>
            <a:r>
              <a:rPr lang="en-US" spc="-20" dirty="0" smtClean="0"/>
              <a:t>c</a:t>
            </a:r>
            <a:r>
              <a:rPr lang="en-US" spc="-10" dirty="0" smtClean="0"/>
              <a:t>oll</a:t>
            </a:r>
            <a:r>
              <a:rPr lang="en-US" spc="-20" dirty="0" smtClean="0"/>
              <a:t>a</a:t>
            </a:r>
            <a:r>
              <a:rPr lang="en-US" spc="-15" dirty="0" smtClean="0"/>
              <a:t>bor</a:t>
            </a:r>
            <a:r>
              <a:rPr lang="en-US" spc="-20" dirty="0" smtClean="0"/>
              <a:t>a</a:t>
            </a:r>
            <a:r>
              <a:rPr lang="en-US" spc="-10" dirty="0" smtClean="0"/>
              <a:t>ti</a:t>
            </a:r>
            <a:r>
              <a:rPr lang="en-US" dirty="0" smtClean="0"/>
              <a:t>ons</a:t>
            </a:r>
          </a:p>
          <a:p>
            <a:pPr marL="182880">
              <a:spcBef>
                <a:spcPts val="600"/>
              </a:spcBef>
              <a:buFont typeface="Wingdings" charset="2"/>
              <a:buChar char="Ø"/>
            </a:pPr>
            <a:r>
              <a:rPr lang="en-US" spc="-15" dirty="0"/>
              <a:t>Ev</a:t>
            </a:r>
            <a:r>
              <a:rPr lang="en-US" spc="-20" dirty="0"/>
              <a:t>a</a:t>
            </a:r>
            <a:r>
              <a:rPr lang="en-US" spc="-10" dirty="0"/>
              <a:t>lu</a:t>
            </a:r>
            <a:r>
              <a:rPr lang="en-US" spc="-20" dirty="0"/>
              <a:t>a</a:t>
            </a:r>
            <a:r>
              <a:rPr lang="en-US" spc="-10" dirty="0"/>
              <a:t>ti</a:t>
            </a:r>
            <a:r>
              <a:rPr lang="en-US" dirty="0"/>
              <a:t>ons </a:t>
            </a:r>
            <a:r>
              <a:rPr lang="en-US" spc="-20" dirty="0"/>
              <a:t>&amp;</a:t>
            </a:r>
            <a:r>
              <a:rPr lang="en-US" spc="-135" dirty="0"/>
              <a:t> </a:t>
            </a:r>
            <a:r>
              <a:rPr lang="en-US" dirty="0" smtClean="0"/>
              <a:t>ass</a:t>
            </a:r>
            <a:r>
              <a:rPr lang="en-US" spc="-20" dirty="0" smtClean="0"/>
              <a:t>e</a:t>
            </a:r>
            <a:r>
              <a:rPr lang="en-US" dirty="0" smtClean="0"/>
              <a:t>ss</a:t>
            </a:r>
            <a:r>
              <a:rPr lang="en-US" spc="-20" dirty="0" smtClean="0"/>
              <a:t>me</a:t>
            </a:r>
            <a:r>
              <a:rPr lang="en-US" spc="-10" dirty="0" smtClean="0"/>
              <a:t>nt</a:t>
            </a:r>
            <a:r>
              <a:rPr lang="en-US" dirty="0" smtClean="0"/>
              <a:t>s</a:t>
            </a:r>
          </a:p>
          <a:p>
            <a:pPr marL="182880">
              <a:spcBef>
                <a:spcPts val="600"/>
              </a:spcBef>
              <a:buFont typeface="Wingdings" charset="2"/>
              <a:buChar char="Ø"/>
            </a:pPr>
            <a:r>
              <a:rPr lang="en-US" spc="-15" dirty="0"/>
              <a:t>Cultur</a:t>
            </a:r>
            <a:r>
              <a:rPr lang="en-US" spc="-20" dirty="0"/>
              <a:t>a</a:t>
            </a:r>
            <a:r>
              <a:rPr lang="en-US" spc="-10" dirty="0"/>
              <a:t>l</a:t>
            </a:r>
            <a:r>
              <a:rPr lang="en-US" dirty="0"/>
              <a:t> </a:t>
            </a:r>
            <a:r>
              <a:rPr lang="en-US" spc="-20" dirty="0"/>
              <a:t>a</a:t>
            </a:r>
            <a:r>
              <a:rPr lang="en-US" spc="-15" dirty="0"/>
              <a:t>d</a:t>
            </a:r>
            <a:r>
              <a:rPr lang="en-US" spc="-20" dirty="0"/>
              <a:t>a</a:t>
            </a:r>
            <a:r>
              <a:rPr lang="en-US" spc="-10" dirty="0"/>
              <a:t>pt</a:t>
            </a:r>
            <a:r>
              <a:rPr lang="en-US" spc="-20" dirty="0"/>
              <a:t>a</a:t>
            </a:r>
            <a:r>
              <a:rPr lang="en-US" spc="-10" dirty="0"/>
              <a:t>ti</a:t>
            </a:r>
            <a:r>
              <a:rPr lang="en-US" dirty="0"/>
              <a:t>on of </a:t>
            </a:r>
            <a:r>
              <a:rPr lang="en-US" spc="-10" dirty="0" smtClean="0"/>
              <a:t>r</a:t>
            </a:r>
            <a:r>
              <a:rPr lang="en-US" spc="-20" dirty="0" smtClean="0"/>
              <a:t>e</a:t>
            </a:r>
            <a:r>
              <a:rPr lang="en-US" dirty="0" smtClean="0"/>
              <a:t>s</a:t>
            </a:r>
            <a:r>
              <a:rPr lang="en-US" spc="-15" dirty="0" smtClean="0"/>
              <a:t>our</a:t>
            </a:r>
            <a:r>
              <a:rPr lang="en-US" spc="-20" dirty="0" smtClean="0"/>
              <a:t>ce</a:t>
            </a:r>
            <a:r>
              <a:rPr lang="en-US" dirty="0" smtClean="0"/>
              <a:t>s</a:t>
            </a:r>
            <a:endParaRPr lang="en-US" dirty="0"/>
          </a:p>
          <a:p>
            <a:pPr marL="182880">
              <a:spcBef>
                <a:spcPts val="600"/>
              </a:spcBef>
              <a:buFont typeface="Wingdings" charset="2"/>
              <a:buChar char="Ø"/>
            </a:pPr>
            <a:r>
              <a:rPr lang="en-US" dirty="0" smtClean="0"/>
              <a:t>S</a:t>
            </a:r>
            <a:r>
              <a:rPr lang="en-US" spc="-15" dirty="0" smtClean="0"/>
              <a:t>urv</a:t>
            </a:r>
            <a:r>
              <a:rPr lang="en-US" spc="-20" dirty="0" smtClean="0"/>
              <a:t>e</a:t>
            </a:r>
            <a:r>
              <a:rPr lang="en-US" dirty="0" smtClean="0"/>
              <a:t>y </a:t>
            </a:r>
            <a:r>
              <a:rPr lang="en-US" spc="-15" dirty="0"/>
              <a:t>d</a:t>
            </a:r>
            <a:r>
              <a:rPr lang="en-US" spc="-20" dirty="0"/>
              <a:t>e</a:t>
            </a:r>
            <a:r>
              <a:rPr lang="en-US" dirty="0"/>
              <a:t>s</a:t>
            </a:r>
            <a:r>
              <a:rPr lang="en-US" spc="-10" dirty="0"/>
              <a:t>i</a:t>
            </a:r>
            <a:r>
              <a:rPr lang="en-US" dirty="0"/>
              <a:t>gn, implementation, and analysis</a:t>
            </a:r>
          </a:p>
          <a:p>
            <a:pPr marL="182880">
              <a:spcBef>
                <a:spcPts val="600"/>
              </a:spcBef>
              <a:buFont typeface="Wingdings" charset="2"/>
              <a:buChar char="Ø"/>
            </a:pPr>
            <a:r>
              <a:rPr lang="en-US" spc="-185" dirty="0" smtClean="0"/>
              <a:t>T</a:t>
            </a:r>
            <a:r>
              <a:rPr lang="en-US" spc="-15" dirty="0" smtClean="0"/>
              <a:t>ob</a:t>
            </a:r>
            <a:r>
              <a:rPr lang="en-US" spc="-20" dirty="0" smtClean="0"/>
              <a:t>acc</a:t>
            </a:r>
            <a:r>
              <a:rPr lang="en-US" dirty="0" smtClean="0"/>
              <a:t>o </a:t>
            </a:r>
            <a:r>
              <a:rPr lang="en-US" spc="-10" dirty="0"/>
              <a:t>pr</a:t>
            </a:r>
            <a:r>
              <a:rPr lang="en-US" spc="-20" dirty="0"/>
              <a:t>e</a:t>
            </a:r>
            <a:r>
              <a:rPr lang="en-US" spc="-15" dirty="0"/>
              <a:t>v</a:t>
            </a:r>
            <a:r>
              <a:rPr lang="en-US" spc="-20" dirty="0"/>
              <a:t>e</a:t>
            </a:r>
            <a:r>
              <a:rPr lang="en-US" spc="-10" dirty="0"/>
              <a:t>nti</a:t>
            </a:r>
            <a:r>
              <a:rPr lang="en-US" dirty="0"/>
              <a:t>on </a:t>
            </a:r>
            <a:r>
              <a:rPr lang="en-US" spc="-20" dirty="0"/>
              <a:t>&amp;</a:t>
            </a:r>
            <a:r>
              <a:rPr lang="en-US" dirty="0"/>
              <a:t> </a:t>
            </a:r>
            <a:r>
              <a:rPr lang="en-US" spc="-10" dirty="0"/>
              <a:t>int</a:t>
            </a:r>
            <a:r>
              <a:rPr lang="en-US" spc="-20" dirty="0"/>
              <a:t>e</a:t>
            </a:r>
            <a:r>
              <a:rPr lang="en-US" spc="-10" dirty="0"/>
              <a:t>rventi</a:t>
            </a:r>
            <a:r>
              <a:rPr lang="en-US" dirty="0"/>
              <a:t>on </a:t>
            </a:r>
            <a:r>
              <a:rPr lang="en-US" spc="-20" dirty="0"/>
              <a:t>ac</a:t>
            </a:r>
            <a:r>
              <a:rPr lang="en-US" spc="-10" dirty="0"/>
              <a:t>tiviti</a:t>
            </a:r>
            <a:r>
              <a:rPr lang="en-US" spc="-20" dirty="0"/>
              <a:t>e</a:t>
            </a:r>
            <a:r>
              <a:rPr lang="en-US" dirty="0"/>
              <a:t>s</a:t>
            </a:r>
          </a:p>
          <a:p>
            <a:pPr marL="182880">
              <a:spcBef>
                <a:spcPts val="600"/>
              </a:spcBef>
              <a:buFont typeface="Wingdings" charset="2"/>
              <a:buChar char="Ø"/>
            </a:pPr>
            <a:r>
              <a:rPr lang="en-US" dirty="0" smtClean="0"/>
              <a:t>P</a:t>
            </a:r>
            <a:r>
              <a:rPr lang="en-US" spc="-10" dirty="0" smtClean="0"/>
              <a:t>oli</a:t>
            </a:r>
            <a:r>
              <a:rPr lang="en-US" spc="-20" dirty="0" smtClean="0"/>
              <a:t>c</a:t>
            </a:r>
            <a:r>
              <a:rPr lang="en-US" dirty="0" smtClean="0"/>
              <a:t>y </a:t>
            </a:r>
            <a:r>
              <a:rPr lang="en-US" spc="-15" dirty="0" smtClean="0"/>
              <a:t>d</a:t>
            </a:r>
            <a:r>
              <a:rPr lang="en-US" spc="-20" dirty="0" smtClean="0"/>
              <a:t>e</a:t>
            </a:r>
            <a:r>
              <a:rPr lang="en-US" spc="-15" dirty="0" smtClean="0"/>
              <a:t>v</a:t>
            </a:r>
            <a:r>
              <a:rPr lang="en-US" spc="-20" dirty="0" smtClean="0"/>
              <a:t>e</a:t>
            </a:r>
            <a:r>
              <a:rPr lang="en-US" spc="-15" dirty="0" smtClean="0"/>
              <a:t>lopm</a:t>
            </a:r>
            <a:r>
              <a:rPr lang="en-US" spc="-20" dirty="0" smtClean="0"/>
              <a:t>e</a:t>
            </a:r>
            <a:r>
              <a:rPr lang="en-US" spc="-10" dirty="0" smtClean="0"/>
              <a:t>nt</a:t>
            </a:r>
            <a:r>
              <a:rPr lang="en-US" dirty="0" smtClean="0"/>
              <a:t> </a:t>
            </a:r>
          </a:p>
          <a:p>
            <a:pPr marL="182880">
              <a:spcBef>
                <a:spcPts val="600"/>
              </a:spcBef>
              <a:buFont typeface="Wingdings" charset="2"/>
              <a:buChar char="Ø"/>
            </a:pPr>
            <a:r>
              <a:rPr lang="en-US" spc="-15" dirty="0"/>
              <a:t>Y</a:t>
            </a:r>
            <a:r>
              <a:rPr lang="en-US" spc="-15" dirty="0" smtClean="0"/>
              <a:t>out</a:t>
            </a:r>
            <a:r>
              <a:rPr lang="en-US" dirty="0" smtClean="0"/>
              <a:t>h lead</a:t>
            </a:r>
            <a:endParaRPr lang="en-US" dirty="0"/>
          </a:p>
          <a:p>
            <a:pPr>
              <a:spcBef>
                <a:spcPts val="20"/>
              </a:spcBef>
            </a:pPr>
            <a:endParaRPr lang="en-US" spc="-15" dirty="0"/>
          </a:p>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59522">
            <a:off x="5083099" y="1733674"/>
            <a:ext cx="3769727" cy="2334901"/>
          </a:xfrm>
          <a:prstGeom prst="rect">
            <a:avLst/>
          </a:prstGeom>
          <a:ln w="12700">
            <a:solidFill>
              <a:schemeClr val="accent5"/>
            </a:solidFill>
          </a:ln>
        </p:spPr>
      </p:pic>
    </p:spTree>
    <p:extLst>
      <p:ext uri="{BB962C8B-B14F-4D97-AF65-F5344CB8AC3E}">
        <p14:creationId xmlns:p14="http://schemas.microsoft.com/office/powerpoint/2010/main" val="451108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803" y="1316636"/>
            <a:ext cx="4235174" cy="2262666"/>
          </a:xfrm>
        </p:spPr>
        <p:txBody>
          <a:bodyPr/>
          <a:lstStyle/>
          <a:p>
            <a:r>
              <a:rPr lang="en-US" dirty="0" smtClean="0">
                <a:solidFill>
                  <a:schemeClr val="tx1"/>
                </a:solidFill>
              </a:rPr>
              <a:t>Webinars, Trainings, Workshops</a:t>
            </a:r>
            <a:endParaRPr lang="en-US" dirty="0">
              <a:solidFill>
                <a:schemeClr val="tx1"/>
              </a:solidFill>
            </a:endParaRPr>
          </a:p>
        </p:txBody>
      </p:sp>
      <p:sp>
        <p:nvSpPr>
          <p:cNvPr id="3" name="Date Placeholder 2"/>
          <p:cNvSpPr>
            <a:spLocks noGrp="1"/>
          </p:cNvSpPr>
          <p:nvPr>
            <p:ph type="dt" sz="half" idx="10"/>
          </p:nvPr>
        </p:nvSpPr>
        <p:spPr/>
        <p:txBody>
          <a:bodyPr/>
          <a:lstStyle/>
          <a:p>
            <a:pPr>
              <a:defRPr/>
            </a:pPr>
            <a:fld id="{773C4A8E-4CC8-431A-849A-7878B4C13597}" type="datetime1">
              <a:rPr lang="en-US" smtClean="0"/>
              <a:t>10/8/17</a:t>
            </a:fld>
            <a:endParaRPr lang="en-US" dirty="0"/>
          </a:p>
        </p:txBody>
      </p:sp>
      <p:sp>
        <p:nvSpPr>
          <p:cNvPr id="4" name="Footer Placeholder 3"/>
          <p:cNvSpPr>
            <a:spLocks noGrp="1"/>
          </p:cNvSpPr>
          <p:nvPr>
            <p:ph type="ftr" sz="quarter" idx="11"/>
          </p:nvPr>
        </p:nvSpPr>
        <p:spPr/>
        <p:txBody>
          <a:bodyPr/>
          <a:lstStyle/>
          <a:p>
            <a:pPr>
              <a:defRPr/>
            </a:pPr>
            <a:r>
              <a:rPr lang="en-US" smtClean="0"/>
              <a:t>Northwest Portland Area Indian Health Board</a:t>
            </a:r>
            <a:endParaRPr lang="en-US"/>
          </a:p>
        </p:txBody>
      </p:sp>
      <p:pic>
        <p:nvPicPr>
          <p:cNvPr id="6" name="Content Placeholder 5"/>
          <p:cNvPicPr>
            <a:picLocks noGrp="1" noChangeAspect="1"/>
          </p:cNvPicPr>
          <p:nvPr>
            <p:ph sz="quarter" idx="4294967295"/>
          </p:nvPr>
        </p:nvPicPr>
        <p:blipFill>
          <a:blip r:embed="rId3"/>
          <a:stretch>
            <a:fillRect/>
          </a:stretch>
        </p:blipFill>
        <p:spPr>
          <a:xfrm>
            <a:off x="76200" y="3719209"/>
            <a:ext cx="4458777" cy="3067195"/>
          </a:xfrm>
          <a:prstGeom prst="rect">
            <a:avLst/>
          </a:prstGeom>
        </p:spPr>
      </p:pic>
      <p:pic>
        <p:nvPicPr>
          <p:cNvPr id="8" name="Picture 7"/>
          <p:cNvPicPr>
            <a:picLocks noChangeAspect="1"/>
          </p:cNvPicPr>
          <p:nvPr/>
        </p:nvPicPr>
        <p:blipFill>
          <a:blip r:embed="rId4"/>
          <a:stretch>
            <a:fillRect/>
          </a:stretch>
        </p:blipFill>
        <p:spPr>
          <a:xfrm>
            <a:off x="4534977" y="1295400"/>
            <a:ext cx="4456624" cy="2283902"/>
          </a:xfrm>
          <a:prstGeom prst="rect">
            <a:avLst/>
          </a:prstGeom>
        </p:spPr>
      </p:pic>
      <p:pic>
        <p:nvPicPr>
          <p:cNvPr id="9" name="Picture 8"/>
          <p:cNvPicPr>
            <a:picLocks noChangeAspect="1"/>
          </p:cNvPicPr>
          <p:nvPr/>
        </p:nvPicPr>
        <p:blipFill>
          <a:blip r:embed="rId5"/>
          <a:stretch>
            <a:fillRect/>
          </a:stretch>
        </p:blipFill>
        <p:spPr>
          <a:xfrm>
            <a:off x="4534977" y="3579302"/>
            <a:ext cx="4456623" cy="3207102"/>
          </a:xfrm>
          <a:prstGeom prst="rect">
            <a:avLst/>
          </a:prstGeom>
        </p:spPr>
      </p:pic>
      <p:sp>
        <p:nvSpPr>
          <p:cNvPr id="5" name="TextBox 4"/>
          <p:cNvSpPr txBox="1"/>
          <p:nvPr/>
        </p:nvSpPr>
        <p:spPr>
          <a:xfrm>
            <a:off x="394966" y="361453"/>
            <a:ext cx="7987033" cy="615553"/>
          </a:xfrm>
          <a:prstGeom prst="rect">
            <a:avLst/>
          </a:prstGeom>
          <a:noFill/>
        </p:spPr>
        <p:txBody>
          <a:bodyPr wrap="square" rtlCol="0">
            <a:spAutoFit/>
          </a:bodyPr>
          <a:lstStyle/>
          <a:p>
            <a:r>
              <a:rPr lang="en-US" sz="3400" smtClean="0"/>
              <a:t>Tribally </a:t>
            </a:r>
            <a:r>
              <a:rPr lang="en-US" sz="3400" dirty="0" smtClean="0"/>
              <a:t>Lead </a:t>
            </a:r>
            <a:r>
              <a:rPr lang="is-IS" sz="3400" dirty="0" smtClean="0"/>
              <a:t>…</a:t>
            </a:r>
            <a:endParaRPr lang="en-US" sz="3400" dirty="0"/>
          </a:p>
        </p:txBody>
      </p:sp>
    </p:spTree>
    <p:extLst>
      <p:ext uri="{BB962C8B-B14F-4D97-AF65-F5344CB8AC3E}">
        <p14:creationId xmlns:p14="http://schemas.microsoft.com/office/powerpoint/2010/main" val="2953406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Resource Library</a:t>
            </a:r>
            <a:endParaRPr lang="en-US" dirty="0">
              <a:solidFill>
                <a:schemeClr val="tx1"/>
              </a:solidFill>
            </a:endParaRPr>
          </a:p>
        </p:txBody>
      </p:sp>
      <p:sp>
        <p:nvSpPr>
          <p:cNvPr id="3" name="Content Placeholder 2"/>
          <p:cNvSpPr>
            <a:spLocks noGrp="1"/>
          </p:cNvSpPr>
          <p:nvPr>
            <p:ph sz="quarter" idx="1"/>
          </p:nvPr>
        </p:nvSpPr>
        <p:spPr/>
        <p:txBody>
          <a:bodyPr/>
          <a:lstStyle/>
          <a:p>
            <a:r>
              <a:rPr lang="en-US" dirty="0">
                <a:hlinkClick r:id="rId3"/>
              </a:rPr>
              <a:t>http://www.npaihb.org/</a:t>
            </a:r>
            <a:endParaRPr lang="en-US" dirty="0"/>
          </a:p>
        </p:txBody>
      </p:sp>
      <p:pic>
        <p:nvPicPr>
          <p:cNvPr id="4" name="Picture 3"/>
          <p:cNvPicPr>
            <a:picLocks noChangeAspect="1"/>
          </p:cNvPicPr>
          <p:nvPr/>
        </p:nvPicPr>
        <p:blipFill>
          <a:blip r:embed="rId4"/>
          <a:stretch>
            <a:fillRect/>
          </a:stretch>
        </p:blipFill>
        <p:spPr>
          <a:xfrm>
            <a:off x="152400" y="2043290"/>
            <a:ext cx="8839200" cy="4814710"/>
          </a:xfrm>
          <a:prstGeom prst="rect">
            <a:avLst/>
          </a:prstGeom>
        </p:spPr>
      </p:pic>
    </p:spTree>
    <p:extLst>
      <p:ext uri="{BB962C8B-B14F-4D97-AF65-F5344CB8AC3E}">
        <p14:creationId xmlns:p14="http://schemas.microsoft.com/office/powerpoint/2010/main" val="20315779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Northwest Portland Area Indian Health Board</a:t>
            </a:r>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0" y="-61210"/>
            <a:ext cx="5299364" cy="6487048"/>
          </a:xfrm>
          <a:prstGeom prst="rect">
            <a:avLst/>
          </a:prstGeom>
        </p:spPr>
      </p:pic>
      <p:sp>
        <p:nvSpPr>
          <p:cNvPr id="2" name="TextBox 1"/>
          <p:cNvSpPr txBox="1"/>
          <p:nvPr/>
        </p:nvSpPr>
        <p:spPr>
          <a:xfrm>
            <a:off x="457200" y="2057400"/>
            <a:ext cx="3733800" cy="230832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en-US" dirty="0" smtClean="0">
                <a:solidFill>
                  <a:schemeClr val="tx1"/>
                </a:solidFill>
              </a:rPr>
              <a:t>Communication Forum to increase collaboration across Tribes and provide an immediate digital platform for sharing resources.</a:t>
            </a:r>
            <a:endParaRPr lang="en-US" dirty="0">
              <a:solidFill>
                <a:schemeClr val="tx1"/>
              </a:solidFill>
            </a:endParaRPr>
          </a:p>
        </p:txBody>
      </p:sp>
    </p:spTree>
    <p:extLst>
      <p:ext uri="{BB962C8B-B14F-4D97-AF65-F5344CB8AC3E}">
        <p14:creationId xmlns:p14="http://schemas.microsoft.com/office/powerpoint/2010/main" val="2809764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4172"/>
          </a:xfrm>
        </p:spPr>
        <p:txBody>
          <a:bodyPr/>
          <a:lstStyle/>
          <a:p>
            <a:pPr algn="ctr"/>
            <a:r>
              <a:rPr lang="en-US" sz="4000" b="1" u="sng" dirty="0" smtClean="0">
                <a:solidFill>
                  <a:schemeClr val="tx1"/>
                </a:solidFill>
              </a:rPr>
              <a:t>Direct Funding NOW OPEN!</a:t>
            </a:r>
            <a:endParaRPr lang="en-US" sz="4000" b="1" u="sng" dirty="0">
              <a:solidFill>
                <a:schemeClr val="tx1"/>
              </a:solidFill>
            </a:endParaRPr>
          </a:p>
        </p:txBody>
      </p:sp>
      <p:graphicFrame>
        <p:nvGraphicFramePr>
          <p:cNvPr id="7" name="Diagram 6"/>
          <p:cNvGraphicFramePr/>
          <p:nvPr>
            <p:extLst>
              <p:ext uri="{D42A27DB-BD31-4B8C-83A1-F6EECF244321}">
                <p14:modId xmlns:p14="http://schemas.microsoft.com/office/powerpoint/2010/main" val="1761490366"/>
              </p:ext>
            </p:extLst>
          </p:nvPr>
        </p:nvGraphicFramePr>
        <p:xfrm>
          <a:off x="457200" y="1595328"/>
          <a:ext cx="8489853" cy="4805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598289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chemeClr val="tx1"/>
                </a:solidFill>
              </a:rPr>
              <a:t>Application Details</a:t>
            </a:r>
            <a:endParaRPr lang="en-US" sz="4000" dirty="0">
              <a:solidFill>
                <a:schemeClr val="tx1"/>
              </a:solidFill>
            </a:endParaRPr>
          </a:p>
        </p:txBody>
      </p:sp>
      <p:sp>
        <p:nvSpPr>
          <p:cNvPr id="3" name="Date Placeholder 2"/>
          <p:cNvSpPr>
            <a:spLocks noGrp="1"/>
          </p:cNvSpPr>
          <p:nvPr>
            <p:ph type="dt" sz="half" idx="10"/>
          </p:nvPr>
        </p:nvSpPr>
        <p:spPr/>
        <p:txBody>
          <a:bodyPr/>
          <a:lstStyle/>
          <a:p>
            <a:pPr>
              <a:defRPr/>
            </a:pPr>
            <a:fld id="{773C4A8E-4CC8-431A-849A-7878B4C13597}" type="datetime1">
              <a:rPr lang="en-US" smtClean="0"/>
              <a:t>10/9/17</a:t>
            </a:fld>
            <a:endParaRPr lang="en-US" dirty="0"/>
          </a:p>
        </p:txBody>
      </p:sp>
      <p:sp>
        <p:nvSpPr>
          <p:cNvPr id="4" name="Footer Placeholder 3"/>
          <p:cNvSpPr>
            <a:spLocks noGrp="1"/>
          </p:cNvSpPr>
          <p:nvPr>
            <p:ph type="ftr" sz="quarter" idx="11"/>
          </p:nvPr>
        </p:nvSpPr>
        <p:spPr/>
        <p:txBody>
          <a:bodyPr/>
          <a:lstStyle/>
          <a:p>
            <a:pPr>
              <a:defRPr/>
            </a:pPr>
            <a:r>
              <a:rPr lang="en-US" smtClean="0"/>
              <a:t>Northwest Portland Area Indian Health Board</a:t>
            </a:r>
            <a:endParaRPr lang="en-US"/>
          </a:p>
        </p:txBody>
      </p:sp>
      <p:sp>
        <p:nvSpPr>
          <p:cNvPr id="5" name="Content Placeholder 4"/>
          <p:cNvSpPr>
            <a:spLocks noGrp="1"/>
          </p:cNvSpPr>
          <p:nvPr>
            <p:ph sz="quarter" idx="1"/>
          </p:nvPr>
        </p:nvSpPr>
        <p:spPr/>
        <p:txBody>
          <a:bodyPr/>
          <a:lstStyle/>
          <a:p>
            <a:r>
              <a:rPr lang="en-US" dirty="0" smtClean="0"/>
              <a:t>$1000. - $10,000. </a:t>
            </a:r>
          </a:p>
          <a:p>
            <a:r>
              <a:rPr lang="en-US" dirty="0"/>
              <a:t>R</a:t>
            </a:r>
            <a:r>
              <a:rPr lang="en-US" dirty="0" smtClean="0"/>
              <a:t>olling basis based on available funding!</a:t>
            </a:r>
          </a:p>
          <a:p>
            <a:r>
              <a:rPr lang="en-US" dirty="0" smtClean="0"/>
              <a:t>Funds utilized for Prevention (PSE) Activities ONLY:</a:t>
            </a:r>
          </a:p>
          <a:p>
            <a:pPr lvl="1"/>
            <a:r>
              <a:rPr lang="en-US" dirty="0" smtClean="0"/>
              <a:t>Cardiovascular disease</a:t>
            </a:r>
          </a:p>
          <a:p>
            <a:pPr lvl="1"/>
            <a:r>
              <a:rPr lang="en-US" dirty="0" smtClean="0"/>
              <a:t>Obesity</a:t>
            </a:r>
          </a:p>
          <a:p>
            <a:pPr lvl="1"/>
            <a:r>
              <a:rPr lang="en-US" dirty="0" smtClean="0"/>
              <a:t>Type 2 Diabetes</a:t>
            </a:r>
          </a:p>
          <a:p>
            <a:pPr lvl="1"/>
            <a:r>
              <a:rPr lang="en-US" dirty="0" smtClean="0"/>
              <a:t>All associated risks</a:t>
            </a:r>
          </a:p>
          <a:p>
            <a:r>
              <a:rPr lang="en-US" dirty="0" smtClean="0"/>
              <a:t>Activities completed by September 30, 2018</a:t>
            </a:r>
          </a:p>
          <a:p>
            <a:endParaRPr lang="en-US" dirty="0"/>
          </a:p>
        </p:txBody>
      </p:sp>
    </p:spTree>
    <p:extLst>
      <p:ext uri="{BB962C8B-B14F-4D97-AF65-F5344CB8AC3E}">
        <p14:creationId xmlns:p14="http://schemas.microsoft.com/office/powerpoint/2010/main" val="567214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8"/>
          <p:cNvSpPr>
            <a:spLocks noGrp="1"/>
          </p:cNvSpPr>
          <p:nvPr>
            <p:ph type="ftr" sz="quarter" idx="11"/>
          </p:nvPr>
        </p:nvSpPr>
        <p:spPr/>
        <p:txBody>
          <a:bodyPr/>
          <a:lstStyle/>
          <a:p>
            <a:pPr>
              <a:defRPr/>
            </a:pPr>
            <a:r>
              <a:rPr lang="en-US" smtClean="0"/>
              <a:t>Northwest Portland Area Indian Health Board</a:t>
            </a:r>
            <a:endParaRPr lang="en-US"/>
          </a:p>
        </p:txBody>
      </p:sp>
      <p:sp>
        <p:nvSpPr>
          <p:cNvPr id="4" name="Content Placeholder 3"/>
          <p:cNvSpPr>
            <a:spLocks noGrp="1"/>
          </p:cNvSpPr>
          <p:nvPr>
            <p:ph sz="quarter" idx="4294967295"/>
          </p:nvPr>
        </p:nvSpPr>
        <p:spPr>
          <a:xfrm>
            <a:off x="4724400" y="2134735"/>
            <a:ext cx="3779838" cy="3964439"/>
          </a:xfrm>
          <a:solidFill>
            <a:schemeClr val="bg1"/>
          </a:solidFill>
        </p:spPr>
        <p:txBody>
          <a:bodyPr>
            <a:normAutofit/>
          </a:bodyPr>
          <a:lstStyle/>
          <a:p>
            <a:pPr marL="0" indent="0">
              <a:buNone/>
            </a:pPr>
            <a:r>
              <a:rPr lang="en-US" sz="2400" b="1" dirty="0">
                <a:latin typeface="Century Gothic" panose="020B0502020202020204" pitchFamily="34" charset="0"/>
              </a:rPr>
              <a:t>WEAVE-NW Email: </a:t>
            </a:r>
            <a:r>
              <a:rPr lang="en-US" sz="2400" dirty="0">
                <a:latin typeface="Century Gothic" panose="020B0502020202020204" pitchFamily="34" charset="0"/>
                <a:hlinkClick r:id="rId4"/>
              </a:rPr>
              <a:t>weave@npaihb.org</a:t>
            </a:r>
            <a:endParaRPr lang="en-US" sz="2400" dirty="0">
              <a:latin typeface="Century Gothic" panose="020B0502020202020204" pitchFamily="34" charset="0"/>
            </a:endParaRPr>
          </a:p>
          <a:p>
            <a:pPr marL="0" indent="0">
              <a:buNone/>
            </a:pPr>
            <a:r>
              <a:rPr lang="en-US" sz="2400" b="1" dirty="0">
                <a:latin typeface="Century Gothic" panose="020B0502020202020204" pitchFamily="34" charset="0"/>
              </a:rPr>
              <a:t>Phone: </a:t>
            </a:r>
            <a:r>
              <a:rPr lang="en-US" sz="2400" dirty="0">
                <a:latin typeface="Century Gothic" panose="020B0502020202020204" pitchFamily="34" charset="0"/>
              </a:rPr>
              <a:t>503-228-4185</a:t>
            </a:r>
          </a:p>
        </p:txBody>
      </p:sp>
      <p:sp>
        <p:nvSpPr>
          <p:cNvPr id="15" name="Title 14"/>
          <p:cNvSpPr>
            <a:spLocks noGrp="1"/>
          </p:cNvSpPr>
          <p:nvPr>
            <p:ph type="title" idx="4294967295"/>
          </p:nvPr>
        </p:nvSpPr>
        <p:spPr>
          <a:xfrm>
            <a:off x="0" y="228600"/>
            <a:ext cx="8839200" cy="1066800"/>
          </a:xfrm>
        </p:spPr>
        <p:txBody>
          <a:bodyPr/>
          <a:lstStyle/>
          <a:p>
            <a:r>
              <a:rPr lang="en-US" dirty="0" smtClean="0">
                <a:solidFill>
                  <a:schemeClr val="tx1"/>
                </a:solidFill>
              </a:rPr>
              <a:t>WEAVE-NW</a:t>
            </a:r>
            <a:r>
              <a:rPr lang="en-US" dirty="0" smtClean="0"/>
              <a:t> </a:t>
            </a:r>
            <a:r>
              <a:rPr lang="en-US" sz="4000" dirty="0" smtClean="0">
                <a:solidFill>
                  <a:schemeClr val="tx1"/>
                </a:solidFill>
              </a:rPr>
              <a:t>Team</a:t>
            </a:r>
            <a:endParaRPr lang="en-US" sz="4000" dirty="0">
              <a:solidFill>
                <a:schemeClr val="tx1"/>
              </a:solidFill>
            </a:endParaRPr>
          </a:p>
        </p:txBody>
      </p:sp>
      <p:sp>
        <p:nvSpPr>
          <p:cNvPr id="5" name="TextBox 4"/>
          <p:cNvSpPr txBox="1"/>
          <p:nvPr/>
        </p:nvSpPr>
        <p:spPr>
          <a:xfrm>
            <a:off x="152400" y="1232552"/>
            <a:ext cx="3962400" cy="5447645"/>
          </a:xfrm>
          <a:prstGeom prst="rect">
            <a:avLst/>
          </a:prstGeom>
          <a:noFill/>
        </p:spPr>
        <p:txBody>
          <a:bodyPr wrap="square" numCol="1" rtlCol="0">
            <a:spAutoFit/>
          </a:bodyPr>
          <a:lstStyle/>
          <a:p>
            <a:pPr>
              <a:spcBef>
                <a:spcPts val="0"/>
              </a:spcBef>
            </a:pPr>
            <a:r>
              <a:rPr lang="en-US" sz="1800" dirty="0" smtClean="0">
                <a:latin typeface="Century Gothic" panose="020B0502020202020204" pitchFamily="34" charset="0"/>
              </a:rPr>
              <a:t>Principle </a:t>
            </a:r>
            <a:r>
              <a:rPr lang="en-US" sz="1800" dirty="0">
                <a:latin typeface="Century Gothic" panose="020B0502020202020204" pitchFamily="34" charset="0"/>
              </a:rPr>
              <a:t>Investigator</a:t>
            </a:r>
          </a:p>
          <a:p>
            <a:pPr>
              <a:spcBef>
                <a:spcPts val="0"/>
              </a:spcBef>
            </a:pPr>
            <a:r>
              <a:rPr lang="en-US" sz="1800" dirty="0" smtClean="0">
                <a:latin typeface="Century Gothic" panose="020B0502020202020204" pitchFamily="34" charset="0"/>
              </a:rPr>
              <a:t>Victoria Warren-Mears </a:t>
            </a:r>
          </a:p>
          <a:p>
            <a:pPr>
              <a:spcBef>
                <a:spcPts val="0"/>
              </a:spcBef>
            </a:pPr>
            <a:endParaRPr lang="en-US" sz="1800" dirty="0" smtClean="0">
              <a:latin typeface="Century Gothic" panose="020B0502020202020204" pitchFamily="34" charset="0"/>
            </a:endParaRPr>
          </a:p>
          <a:p>
            <a:pPr>
              <a:spcBef>
                <a:spcPts val="0"/>
              </a:spcBef>
            </a:pPr>
            <a:r>
              <a:rPr lang="en-US" sz="1800" dirty="0">
                <a:latin typeface="Century Gothic" panose="020B0502020202020204" pitchFamily="34" charset="0"/>
              </a:rPr>
              <a:t>Project Director &amp; Epidemiologist</a:t>
            </a:r>
            <a:endParaRPr lang="en-US" sz="1800" dirty="0" smtClean="0">
              <a:latin typeface="Century Gothic" panose="020B0502020202020204" pitchFamily="34" charset="0"/>
            </a:endParaRPr>
          </a:p>
          <a:p>
            <a:pPr>
              <a:spcBef>
                <a:spcPts val="0"/>
              </a:spcBef>
            </a:pPr>
            <a:r>
              <a:rPr lang="en-US" sz="1800" dirty="0" smtClean="0">
                <a:latin typeface="Century Gothic" panose="020B0502020202020204" pitchFamily="34" charset="0"/>
              </a:rPr>
              <a:t>Nanette Star </a:t>
            </a:r>
          </a:p>
          <a:p>
            <a:pPr>
              <a:spcBef>
                <a:spcPts val="0"/>
              </a:spcBef>
            </a:pPr>
            <a:r>
              <a:rPr lang="en-US" sz="1800" dirty="0" smtClean="0">
                <a:latin typeface="Century Gothic" panose="020B0502020202020204" pitchFamily="34" charset="0"/>
              </a:rPr>
              <a:t>(Choctaw Oklahoma Nation)</a:t>
            </a:r>
            <a:endParaRPr lang="en-US" sz="1800" dirty="0">
              <a:latin typeface="Century Gothic" panose="020B0502020202020204" pitchFamily="34" charset="0"/>
            </a:endParaRPr>
          </a:p>
          <a:p>
            <a:pPr>
              <a:spcBef>
                <a:spcPts val="0"/>
              </a:spcBef>
            </a:pPr>
            <a:endParaRPr lang="en-US" sz="1800" dirty="0" smtClean="0">
              <a:latin typeface="Century Gothic" panose="020B0502020202020204" pitchFamily="34" charset="0"/>
            </a:endParaRPr>
          </a:p>
          <a:p>
            <a:pPr>
              <a:spcBef>
                <a:spcPts val="0"/>
              </a:spcBef>
            </a:pPr>
            <a:r>
              <a:rPr lang="en-US" sz="1800" dirty="0" smtClean="0">
                <a:latin typeface="Century Gothic" panose="020B0502020202020204" pitchFamily="34" charset="0"/>
              </a:rPr>
              <a:t>Project </a:t>
            </a:r>
            <a:r>
              <a:rPr lang="en-US" sz="1800" dirty="0">
                <a:latin typeface="Century Gothic" panose="020B0502020202020204" pitchFamily="34" charset="0"/>
              </a:rPr>
              <a:t>Coordinator</a:t>
            </a:r>
          </a:p>
          <a:p>
            <a:pPr>
              <a:spcBef>
                <a:spcPts val="0"/>
              </a:spcBef>
            </a:pPr>
            <a:r>
              <a:rPr lang="en-US" sz="1800" dirty="0" smtClean="0">
                <a:latin typeface="Century Gothic" panose="020B0502020202020204" pitchFamily="34" charset="0"/>
              </a:rPr>
              <a:t>Nora Frank-Buckner </a:t>
            </a:r>
          </a:p>
          <a:p>
            <a:pPr>
              <a:spcBef>
                <a:spcPts val="0"/>
              </a:spcBef>
            </a:pPr>
            <a:r>
              <a:rPr lang="en-US" sz="1800" dirty="0" smtClean="0">
                <a:latin typeface="Century Gothic" panose="020B0502020202020204" pitchFamily="34" charset="0"/>
              </a:rPr>
              <a:t>(Nez Perce)</a:t>
            </a:r>
          </a:p>
          <a:p>
            <a:pPr>
              <a:spcBef>
                <a:spcPts val="0"/>
              </a:spcBef>
            </a:pPr>
            <a:endParaRPr lang="en-US" sz="1800" dirty="0" smtClean="0">
              <a:latin typeface="Century Gothic" panose="020B0502020202020204" pitchFamily="34" charset="0"/>
            </a:endParaRPr>
          </a:p>
          <a:p>
            <a:pPr>
              <a:spcBef>
                <a:spcPts val="0"/>
              </a:spcBef>
            </a:pPr>
            <a:r>
              <a:rPr lang="en-US" sz="1800" dirty="0" smtClean="0">
                <a:latin typeface="Century Gothic" panose="020B0502020202020204" pitchFamily="34" charset="0"/>
              </a:rPr>
              <a:t>Project Evaluator</a:t>
            </a:r>
            <a:endParaRPr lang="en-US" sz="1800" dirty="0">
              <a:latin typeface="Century Gothic" panose="020B0502020202020204" pitchFamily="34" charset="0"/>
            </a:endParaRPr>
          </a:p>
          <a:p>
            <a:pPr>
              <a:spcBef>
                <a:spcPts val="0"/>
              </a:spcBef>
            </a:pPr>
            <a:r>
              <a:rPr lang="en-US" sz="1800" dirty="0" err="1" smtClean="0">
                <a:latin typeface="Century Gothic" panose="020B0502020202020204" pitchFamily="34" charset="0"/>
              </a:rPr>
              <a:t>Jenine</a:t>
            </a:r>
            <a:r>
              <a:rPr lang="en-US" sz="1800" dirty="0" smtClean="0">
                <a:latin typeface="Century Gothic" panose="020B0502020202020204" pitchFamily="34" charset="0"/>
              </a:rPr>
              <a:t> </a:t>
            </a:r>
            <a:r>
              <a:rPr lang="en-US" sz="1800" dirty="0" err="1" smtClean="0">
                <a:latin typeface="Century Gothic" panose="020B0502020202020204" pitchFamily="34" charset="0"/>
              </a:rPr>
              <a:t>Dankovchik</a:t>
            </a:r>
            <a:endParaRPr lang="en-US" sz="1800" dirty="0">
              <a:latin typeface="Century Gothic" panose="020B0502020202020204" pitchFamily="34" charset="0"/>
            </a:endParaRPr>
          </a:p>
          <a:p>
            <a:pPr>
              <a:spcBef>
                <a:spcPts val="0"/>
              </a:spcBef>
            </a:pPr>
            <a:endParaRPr lang="en-US" sz="1800" dirty="0" smtClean="0">
              <a:latin typeface="Century Gothic" panose="020B0502020202020204" pitchFamily="34" charset="0"/>
            </a:endParaRPr>
          </a:p>
          <a:p>
            <a:pPr>
              <a:spcBef>
                <a:spcPts val="0"/>
              </a:spcBef>
            </a:pPr>
            <a:r>
              <a:rPr lang="en-US" sz="1800" dirty="0" smtClean="0">
                <a:latin typeface="Century Gothic" panose="020B0502020202020204" pitchFamily="34" charset="0"/>
              </a:rPr>
              <a:t>Tobacco Project Specialist</a:t>
            </a:r>
          </a:p>
          <a:p>
            <a:pPr>
              <a:spcBef>
                <a:spcPts val="0"/>
              </a:spcBef>
            </a:pPr>
            <a:r>
              <a:rPr lang="en-US" sz="1800" dirty="0" smtClean="0">
                <a:latin typeface="Century Gothic" panose="020B0502020202020204" pitchFamily="34" charset="0"/>
              </a:rPr>
              <a:t>Ryan Sealy </a:t>
            </a:r>
          </a:p>
          <a:p>
            <a:pPr>
              <a:spcBef>
                <a:spcPts val="0"/>
              </a:spcBef>
            </a:pPr>
            <a:r>
              <a:rPr lang="en-US" sz="1800" dirty="0" smtClean="0">
                <a:latin typeface="Century Gothic" panose="020B0502020202020204" pitchFamily="34" charset="0"/>
              </a:rPr>
              <a:t>(Chickasaw)</a:t>
            </a:r>
          </a:p>
          <a:p>
            <a:pPr>
              <a:spcBef>
                <a:spcPts val="0"/>
              </a:spcBef>
            </a:pPr>
            <a:endParaRPr lang="en-US" sz="1800" dirty="0">
              <a:latin typeface="Century Gothic" panose="020B0502020202020204" pitchFamily="34" charset="0"/>
            </a:endParaRPr>
          </a:p>
          <a:p>
            <a:endParaRPr lang="en-US" dirty="0"/>
          </a:p>
        </p:txBody>
      </p:sp>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48320" y="3657599"/>
            <a:ext cx="2552679" cy="2302561"/>
          </a:xfrm>
          <a:prstGeom prst="rect">
            <a:avLst/>
          </a:prstGeom>
        </p:spPr>
      </p:pic>
    </p:spTree>
    <p:custDataLst>
      <p:tags r:id="rId1"/>
    </p:custDataLst>
    <p:extLst>
      <p:ext uri="{BB962C8B-B14F-4D97-AF65-F5344CB8AC3E}">
        <p14:creationId xmlns:p14="http://schemas.microsoft.com/office/powerpoint/2010/main" val="12436858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_rels/theme2.xml.rels><?xml version="1.0" encoding="UTF-8" standalone="yes"?>
<Relationships xmlns="http://schemas.openxmlformats.org/package/2006/relationships"><Relationship Id="rId1" Type="http://schemas.openxmlformats.org/officeDocument/2006/relationships/image" Target="../media/image6.jpeg"/><Relationship Id="rId2" Type="http://schemas.openxmlformats.org/officeDocument/2006/relationships/image" Target="../media/image7.jpeg"/></Relationships>
</file>

<file path=ppt/theme/_rels/theme4.xml.rels><?xml version="1.0" encoding="UTF-8" standalone="yes"?>
<Relationships xmlns="http://schemas.openxmlformats.org/package/2006/relationships"><Relationship Id="rId1" Type="http://schemas.openxmlformats.org/officeDocument/2006/relationships/image" Target="../media/image6.jpeg"/><Relationship Id="rId2" Type="http://schemas.openxmlformats.org/officeDocument/2006/relationships/image" Target="../media/image7.jpeg"/></Relationships>
</file>

<file path=ppt/theme/theme1.xml><?xml version="1.0" encoding="utf-8"?>
<a:theme xmlns:a="http://schemas.openxmlformats.org/drawingml/2006/main" name="WEAVENW_QBM 102815">
  <a:themeElements>
    <a:clrScheme name="Custom 6">
      <a:dk1>
        <a:sysClr val="windowText" lastClr="000000"/>
      </a:dk1>
      <a:lt1>
        <a:sysClr val="window" lastClr="FFFFFF"/>
      </a:lt1>
      <a:dk2>
        <a:srgbClr val="4F271C"/>
      </a:dk2>
      <a:lt2>
        <a:srgbClr val="F8EDC5"/>
      </a:lt2>
      <a:accent1>
        <a:srgbClr val="3891A7"/>
      </a:accent1>
      <a:accent2>
        <a:srgbClr val="F1DB8C"/>
      </a:accent2>
      <a:accent3>
        <a:srgbClr val="C32D2E"/>
      </a:accent3>
      <a:accent4>
        <a:srgbClr val="637F26"/>
      </a:accent4>
      <a:accent5>
        <a:srgbClr val="964305"/>
      </a:accent5>
      <a:accent6>
        <a:srgbClr val="475A8D"/>
      </a:accent6>
      <a:hlink>
        <a:srgbClr val="8DC765"/>
      </a:hlink>
      <a:folHlink>
        <a:srgbClr val="AA8A14"/>
      </a:folHlink>
    </a:clrScheme>
    <a:fontScheme name="NPAIHB1">
      <a:majorFont>
        <a:latin typeface="Georgia"/>
        <a:ea typeface=""/>
        <a:cs typeface=""/>
      </a:majorFont>
      <a:minorFont>
        <a:latin typeface="Trebuchet MS"/>
        <a:ea typeface=""/>
        <a:cs typeface=""/>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WEAVENW_Theme1">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extLst>
    <a:ext uri="{05A4C25C-085E-4340-85A3-A5531E510DB2}">
      <thm15:themeFamily xmlns:thm15="http://schemas.microsoft.com/office/thememl/2012/main" name="WEAVENW_Theme1" id="{52EB4607-32DA-42C0-B51B-39EC063A6042}" vid="{5E5A173C-D12E-452E-B46D-AF5A74923B53}"/>
    </a:ext>
  </a:extLst>
</a:theme>
</file>

<file path=ppt/theme/theme3.xml><?xml version="1.0" encoding="utf-8"?>
<a:theme xmlns:a="http://schemas.openxmlformats.org/drawingml/2006/main" name="AvalancheTemplate_9703">
  <a:themeElements>
    <a:clrScheme name="Custom 2">
      <a:dk1>
        <a:sysClr val="windowText" lastClr="000000"/>
      </a:dk1>
      <a:lt1>
        <a:sysClr val="window" lastClr="FFFFFF"/>
      </a:lt1>
      <a:dk2>
        <a:srgbClr val="4F271C"/>
      </a:dk2>
      <a:lt2>
        <a:srgbClr val="F8EDC5"/>
      </a:lt2>
      <a:accent1>
        <a:srgbClr val="3891A7"/>
      </a:accent1>
      <a:accent2>
        <a:srgbClr val="F1DB8C"/>
      </a:accent2>
      <a:accent3>
        <a:srgbClr val="C32D2E"/>
      </a:accent3>
      <a:accent4>
        <a:srgbClr val="637F26"/>
      </a:accent4>
      <a:accent5>
        <a:srgbClr val="964305"/>
      </a:accent5>
      <a:accent6>
        <a:srgbClr val="475A8D"/>
      </a:accent6>
      <a:hlink>
        <a:srgbClr val="4F271C"/>
      </a:hlink>
      <a:folHlink>
        <a:srgbClr val="AA8A14"/>
      </a:folHlink>
    </a:clrScheme>
    <a:fontScheme name="NPAIHB1">
      <a:majorFont>
        <a:latin typeface="Georgia"/>
        <a:ea typeface=""/>
        <a:cs typeface=""/>
      </a:majorFont>
      <a:minorFont>
        <a:latin typeface="Trebuchet MS"/>
        <a:ea typeface=""/>
        <a:cs typeface=""/>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WEAVENW_Theme1">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extLst>
    <a:ext uri="{05A4C25C-085E-4340-85A3-A5531E510DB2}">
      <thm15:themeFamily xmlns:thm15="http://schemas.microsoft.com/office/thememl/2012/main" name="WEAVENW_Theme1" id="{52EB4607-32DA-42C0-B51B-39EC063A6042}" vid="{5E5A173C-D12E-452E-B46D-AF5A74923B53}"/>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WEAVENW_QBM 102815.potx</Template>
  <TotalTime>7130</TotalTime>
  <Words>827</Words>
  <Application>Microsoft Macintosh PowerPoint</Application>
  <PresentationFormat>On-screen Show (4:3)</PresentationFormat>
  <Paragraphs>104</Paragraphs>
  <Slides>9</Slides>
  <Notes>8</Notes>
  <HiddenSlides>0</HiddenSlides>
  <MMClips>0</MMClips>
  <ScaleCrop>false</ScaleCrop>
  <HeadingPairs>
    <vt:vector size="6" baseType="variant">
      <vt:variant>
        <vt:lpstr>Fonts Used</vt:lpstr>
      </vt:variant>
      <vt:variant>
        <vt:i4>14</vt:i4>
      </vt:variant>
      <vt:variant>
        <vt:lpstr>Theme</vt:lpstr>
      </vt:variant>
      <vt:variant>
        <vt:i4>4</vt:i4>
      </vt:variant>
      <vt:variant>
        <vt:lpstr>Slide Titles</vt:lpstr>
      </vt:variant>
      <vt:variant>
        <vt:i4>9</vt:i4>
      </vt:variant>
    </vt:vector>
  </HeadingPairs>
  <TitlesOfParts>
    <vt:vector size="27" baseType="lpstr">
      <vt:lpstr>Arial Black</vt:lpstr>
      <vt:lpstr>Century Gothic</vt:lpstr>
      <vt:lpstr>Corbel</vt:lpstr>
      <vt:lpstr>Estrangelo Edessa</vt:lpstr>
      <vt:lpstr>Georgia</vt:lpstr>
      <vt:lpstr>Gill Sans</vt:lpstr>
      <vt:lpstr>Gill Sans MT</vt:lpstr>
      <vt:lpstr>Maiandra GD</vt:lpstr>
      <vt:lpstr>Times New Roman</vt:lpstr>
      <vt:lpstr>Trebuchet MS</vt:lpstr>
      <vt:lpstr>Wingdings</vt:lpstr>
      <vt:lpstr>Wingdings 2</vt:lpstr>
      <vt:lpstr>ヒラギノ角ゴ ProN W3</vt:lpstr>
      <vt:lpstr>Arial</vt:lpstr>
      <vt:lpstr>WEAVENW_QBM 102815</vt:lpstr>
      <vt:lpstr>WEAVENW_Theme1</vt:lpstr>
      <vt:lpstr>AvalancheTemplate_9703</vt:lpstr>
      <vt:lpstr>1_WEAVENW_Theme1</vt:lpstr>
      <vt:lpstr>Wellness for Every American Indian to Achieve and View Health Equity WEAVE-NW</vt:lpstr>
      <vt:lpstr>PowerPoint Presentation</vt:lpstr>
      <vt:lpstr>Technical Assistance for All Tribes</vt:lpstr>
      <vt:lpstr>Webinars, Trainings, Workshops</vt:lpstr>
      <vt:lpstr>Resource Library</vt:lpstr>
      <vt:lpstr>PowerPoint Presentation</vt:lpstr>
      <vt:lpstr>Direct Funding NOW OPEN!</vt:lpstr>
      <vt:lpstr>Application Details</vt:lpstr>
      <vt:lpstr>WEAVE-NW Team</vt:lpstr>
    </vt:vector>
  </TitlesOfParts>
  <LinksUpToDate>false</LinksUpToDate>
  <SharedDoc>false</SharedDoc>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Ticey Casey</dc:creator>
  <cp:lastModifiedBy>Nanette Star</cp:lastModifiedBy>
  <cp:revision>231</cp:revision>
  <cp:lastPrinted>2016-06-10T17:38:46Z</cp:lastPrinted>
  <dcterms:created xsi:type="dcterms:W3CDTF">2012-05-08T16:58:41Z</dcterms:created>
  <dcterms:modified xsi:type="dcterms:W3CDTF">2017-10-09T21:22:27Z</dcterms:modified>
</cp:coreProperties>
</file>