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274" r:id="rId3"/>
    <p:sldId id="288" r:id="rId4"/>
    <p:sldId id="289" r:id="rId5"/>
    <p:sldId id="290" r:id="rId6"/>
    <p:sldId id="275" r:id="rId7"/>
    <p:sldId id="276" r:id="rId8"/>
    <p:sldId id="284" r:id="rId9"/>
    <p:sldId id="285" r:id="rId10"/>
    <p:sldId id="278" r:id="rId11"/>
    <p:sldId id="287" r:id="rId12"/>
  </p:sldIdLst>
  <p:sldSz cx="9144000" cy="6858000" type="screen4x3"/>
  <p:notesSz cx="7053263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89" autoAdjust="0"/>
    <p:restoredTop sz="94660"/>
  </p:normalViewPr>
  <p:slideViewPr>
    <p:cSldViewPr>
      <p:cViewPr varScale="1">
        <p:scale>
          <a:sx n="42" d="100"/>
          <a:sy n="42" d="100"/>
        </p:scale>
        <p:origin x="534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7"/>
            <a:ext cx="3057052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4614" y="7"/>
            <a:ext cx="3057052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pPr>
              <a:defRPr/>
            </a:pPr>
            <a:fld id="{9EF2147E-8165-4A26-9C49-0E036A5B5033}" type="datetimeFigureOut">
              <a:rPr lang="en-US"/>
              <a:pPr>
                <a:defRPr/>
              </a:pPr>
              <a:t>10/7/2017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8841745"/>
            <a:ext cx="3057052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4614" y="8841745"/>
            <a:ext cx="3057052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pPr>
              <a:defRPr/>
            </a:pPr>
            <a:fld id="{966BD182-31DB-46A9-B906-FFFAF1CBBD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023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7"/>
            <a:ext cx="3057052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4614" y="7"/>
            <a:ext cx="3057052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8563" y="698500"/>
            <a:ext cx="4656137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5965" y="4422459"/>
            <a:ext cx="5641333" cy="4188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41745"/>
            <a:ext cx="3057052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4614" y="8841745"/>
            <a:ext cx="3057052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A7C13F3-3022-4143-824F-FD8CBAD512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7754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E62C06-C6C6-4034-968D-C72A73D5074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FD96F5-4D1D-4773-94A8-77927D30130E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FD96F5-4D1D-4773-94A8-77927D30130E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29391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FD96F5-4D1D-4773-94A8-77927D30130E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75605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999F3A-F1EC-4746-9864-B29D66C67C11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74E756-CD9F-44BF-BC3A-FA43E33B7E6F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210484-6F14-4221-B9DE-38D7E1A366EC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210484-6F14-4221-B9DE-38D7E1A366EC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210484-6F14-4221-B9DE-38D7E1A366EC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95400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95400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743200"/>
            <a:ext cx="4038600" cy="3763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743200"/>
            <a:ext cx="4038600" cy="3763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95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743200"/>
            <a:ext cx="8229600" cy="376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7" descr="website banner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ideanw@npaihb.or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00200"/>
            <a:ext cx="8229600" cy="1143000"/>
          </a:xfrm>
        </p:spPr>
        <p:txBody>
          <a:bodyPr/>
          <a:lstStyle/>
          <a:p>
            <a:pPr eaLnBrk="1" hangingPunct="1"/>
            <a:r>
              <a:rPr lang="en-US" sz="4800" b="1" i="1" dirty="0" smtClean="0"/>
              <a:t>Executive Director Report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43200"/>
            <a:ext cx="8229600" cy="3657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i="1" dirty="0" smtClean="0"/>
              <a:t>Legends Casino - Hotel</a:t>
            </a:r>
          </a:p>
          <a:p>
            <a:pPr algn="ctr" eaLnBrk="1" hangingPunct="1">
              <a:buFontTx/>
              <a:buNone/>
            </a:pPr>
            <a:r>
              <a:rPr lang="en-US" i="1" dirty="0" smtClean="0"/>
              <a:t>Toppenish, WA</a:t>
            </a:r>
            <a:endParaRPr lang="en-US" i="1" dirty="0"/>
          </a:p>
          <a:p>
            <a:pPr algn="ctr" eaLnBrk="1" hangingPunct="1">
              <a:buFontTx/>
              <a:buNone/>
            </a:pPr>
            <a:r>
              <a:rPr lang="en-US" i="1" dirty="0" smtClean="0"/>
              <a:t>October 2017</a:t>
            </a:r>
          </a:p>
          <a:p>
            <a:pPr algn="ctr" eaLnBrk="1" hangingPunct="1">
              <a:buFontTx/>
              <a:buNone/>
            </a:pPr>
            <a:endParaRPr lang="en-US" i="1" dirty="0" smtClean="0"/>
          </a:p>
          <a:p>
            <a:pPr eaLnBrk="1" hangingPunct="1">
              <a:buFontTx/>
              <a:buNone/>
            </a:pPr>
            <a:r>
              <a:rPr lang="en-US" i="1" dirty="0" smtClean="0"/>
              <a:t>                Joe Finkbonner, RPh, MHA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00200"/>
            <a:ext cx="8229600" cy="1143000"/>
          </a:xfrm>
        </p:spPr>
        <p:txBody>
          <a:bodyPr/>
          <a:lstStyle/>
          <a:p>
            <a:pPr eaLnBrk="1" hangingPunct="1"/>
            <a:r>
              <a:rPr lang="en-US" i="1" dirty="0" smtClean="0"/>
              <a:t>Other Events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667001"/>
            <a:ext cx="8382000" cy="3352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+mj-lt"/>
              </a:rPr>
              <a:t>8/18 - NPAIHB Staff Picnic, Oak Park, Portland, OR</a:t>
            </a:r>
            <a:br>
              <a:rPr lang="en-US" sz="2400" dirty="0" smtClean="0">
                <a:latin typeface="+mj-lt"/>
              </a:rPr>
            </a:br>
            <a:endParaRPr lang="en-US" sz="1800" dirty="0" smtClean="0">
              <a:latin typeface="+mj-lt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+mj-lt"/>
              </a:rPr>
              <a:t>8/25-8/26 - Hood to Coast Running &amp; Walking Team</a:t>
            </a:r>
            <a:br>
              <a:rPr lang="en-US" sz="2400" dirty="0" smtClean="0">
                <a:latin typeface="+mj-lt"/>
              </a:rPr>
            </a:br>
            <a:endParaRPr lang="en-US" sz="1800" dirty="0" smtClean="0">
              <a:latin typeface="+mj-lt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+mj-lt"/>
              </a:rPr>
              <a:t>9/22 12</a:t>
            </a:r>
            <a:r>
              <a:rPr lang="en-US" sz="2400" baseline="30000" dirty="0" smtClean="0">
                <a:latin typeface="+mj-lt"/>
              </a:rPr>
              <a:t>th</a:t>
            </a:r>
            <a:r>
              <a:rPr lang="en-US" sz="2400" dirty="0" smtClean="0">
                <a:latin typeface="+mj-lt"/>
              </a:rPr>
              <a:t> Annual Dancing In the Square Indian </a:t>
            </a:r>
            <a:r>
              <a:rPr lang="en-US" sz="2400" dirty="0">
                <a:latin typeface="+mj-lt"/>
              </a:rPr>
              <a:t>Day </a:t>
            </a:r>
            <a:r>
              <a:rPr lang="en-US" sz="2400" dirty="0" smtClean="0">
                <a:latin typeface="+mj-lt"/>
              </a:rPr>
              <a:t>Celebration</a:t>
            </a:r>
            <a:br>
              <a:rPr lang="en-US" sz="2400" dirty="0" smtClean="0">
                <a:latin typeface="+mj-lt"/>
              </a:rPr>
            </a:br>
            <a:endParaRPr lang="en-US" sz="1800" dirty="0" smtClean="0">
              <a:latin typeface="+mj-lt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+mj-lt"/>
              </a:rPr>
              <a:t>10/4-10/6 NPAIHB Staff Retreat, Suquamish, WA</a:t>
            </a:r>
            <a:br>
              <a:rPr lang="en-US" sz="2400" dirty="0" smtClean="0">
                <a:latin typeface="+mj-lt"/>
              </a:rPr>
            </a:br>
            <a:endParaRPr lang="en-US" sz="1800" dirty="0" smtClean="0">
              <a:latin typeface="+mj-lt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+mj-lt"/>
              </a:rPr>
              <a:t>Office </a:t>
            </a:r>
            <a:r>
              <a:rPr lang="en-US" sz="2400" dirty="0">
                <a:latin typeface="+mj-lt"/>
              </a:rPr>
              <a:t>Remodel </a:t>
            </a:r>
            <a:r>
              <a:rPr lang="en-US" sz="2400" dirty="0" smtClean="0">
                <a:latin typeface="+mj-lt"/>
              </a:rPr>
              <a:t>completed</a:t>
            </a:r>
            <a:endParaRPr lang="en-US" sz="2400" dirty="0">
              <a:latin typeface="+mj-lt"/>
            </a:endParaRPr>
          </a:p>
          <a:p>
            <a:pPr eaLnBrk="1" hangingPunct="1">
              <a:buFontTx/>
              <a:buNone/>
            </a:pPr>
            <a:endParaRPr lang="en-US" sz="2400" dirty="0" smtClean="0"/>
          </a:p>
          <a:p>
            <a:pPr lvl="1" eaLnBrk="1" hangingPunct="1">
              <a:buFontTx/>
              <a:buNone/>
            </a:pPr>
            <a:endParaRPr lang="en-US" dirty="0" smtClean="0"/>
          </a:p>
          <a:p>
            <a:pPr lvl="1" eaLnBrk="1" hangingPunct="1">
              <a:buFontTx/>
              <a:buNone/>
            </a:pPr>
            <a:endParaRPr lang="en-US" dirty="0" smtClean="0"/>
          </a:p>
          <a:p>
            <a:pPr lvl="2" eaLnBrk="1" hangingPunct="1">
              <a:buFontTx/>
              <a:buNone/>
            </a:pPr>
            <a:r>
              <a:rPr lang="en-US" sz="2800" i="1" dirty="0" smtClean="0"/>
              <a:t> </a:t>
            </a:r>
          </a:p>
          <a:p>
            <a:pPr lvl="2" eaLnBrk="1" hangingPunct="1">
              <a:buFontTx/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1143000"/>
          </a:xfrm>
        </p:spPr>
        <p:txBody>
          <a:bodyPr/>
          <a:lstStyle/>
          <a:p>
            <a:r>
              <a:rPr lang="en-US" dirty="0" smtClean="0"/>
              <a:t>Questions…..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45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Personnel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7200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smtClean="0">
                <a:latin typeface="+mj-lt"/>
              </a:rPr>
              <a:t>New Hires</a:t>
            </a:r>
          </a:p>
          <a:p>
            <a:pPr marL="0" indent="0">
              <a:buNone/>
            </a:pPr>
            <a:r>
              <a:rPr lang="en-US" dirty="0" smtClean="0">
                <a:latin typeface="+mj-lt"/>
              </a:rPr>
              <a:t>On-Call Office Assistants</a:t>
            </a:r>
          </a:p>
          <a:p>
            <a:pPr lvl="1"/>
            <a:r>
              <a:rPr lang="en-US" dirty="0" smtClean="0">
                <a:latin typeface="+mj-lt"/>
              </a:rPr>
              <a:t>Gwen Allen</a:t>
            </a:r>
          </a:p>
          <a:p>
            <a:pPr lvl="1"/>
            <a:r>
              <a:rPr lang="en-US" dirty="0" smtClean="0">
                <a:latin typeface="+mj-lt"/>
              </a:rPr>
              <a:t>Erik Ramone</a:t>
            </a:r>
          </a:p>
          <a:p>
            <a:pPr lvl="1"/>
            <a:r>
              <a:rPr lang="en-US" dirty="0" err="1" smtClean="0">
                <a:latin typeface="+mj-lt"/>
              </a:rPr>
              <a:t>Ellee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Biery</a:t>
            </a:r>
            <a:endParaRPr lang="en-US" dirty="0" smtClean="0">
              <a:latin typeface="+mj-lt"/>
            </a:endParaRPr>
          </a:p>
          <a:p>
            <a:pPr lvl="1"/>
            <a:r>
              <a:rPr lang="en-US" dirty="0" smtClean="0">
                <a:latin typeface="+mj-lt"/>
              </a:rPr>
              <a:t>Naomi Weiser</a:t>
            </a:r>
          </a:p>
          <a:p>
            <a:pPr marL="0" indent="0">
              <a:buNone/>
            </a:pPr>
            <a:r>
              <a:rPr lang="en-US" dirty="0" smtClean="0">
                <a:latin typeface="+mj-lt"/>
              </a:rPr>
              <a:t>Taylor Ellis – CDC Public Health Associate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Personnel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7200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smtClean="0">
                <a:latin typeface="+mj-lt"/>
              </a:rPr>
              <a:t>Promotion</a:t>
            </a:r>
          </a:p>
          <a:p>
            <a:r>
              <a:rPr lang="en-US" dirty="0" smtClean="0">
                <a:latin typeface="+mj-lt"/>
              </a:rPr>
              <a:t>Nora Frank – WEAVE -Promoted from Project Specialist to Project Coordinator</a:t>
            </a:r>
          </a:p>
          <a:p>
            <a:pPr marL="0" indent="0">
              <a:buNone/>
            </a:pPr>
            <a:r>
              <a:rPr lang="en-US" b="1" u="sng" dirty="0" smtClean="0">
                <a:latin typeface="+mj-lt"/>
              </a:rPr>
              <a:t>Temp</a:t>
            </a:r>
          </a:p>
          <a:p>
            <a:r>
              <a:rPr lang="en-US" dirty="0" smtClean="0">
                <a:latin typeface="+mj-lt"/>
              </a:rPr>
              <a:t>Cathy Ann Ballew – TPTS2Tweens Site </a:t>
            </a:r>
            <a:r>
              <a:rPr lang="en-US" dirty="0" err="1" smtClean="0">
                <a:latin typeface="+mj-lt"/>
              </a:rPr>
              <a:t>Coord</a:t>
            </a:r>
            <a:r>
              <a:rPr lang="en-US" dirty="0" smtClean="0">
                <a:latin typeface="+mj-lt"/>
              </a:rPr>
              <a:t>.</a:t>
            </a:r>
          </a:p>
          <a:p>
            <a:pPr marL="0" indent="0">
              <a:buNone/>
            </a:pPr>
            <a:r>
              <a:rPr lang="en-US" b="1" u="sng" dirty="0" smtClean="0">
                <a:latin typeface="+mj-lt"/>
              </a:rPr>
              <a:t>Separation of Employment</a:t>
            </a:r>
          </a:p>
          <a:p>
            <a:r>
              <a:rPr lang="en-US" dirty="0" smtClean="0">
                <a:latin typeface="+mj-lt"/>
              </a:rPr>
              <a:t>Collin McCormack, return to school</a:t>
            </a:r>
          </a:p>
        </p:txBody>
      </p:sp>
    </p:spTree>
    <p:extLst>
      <p:ext uri="{BB962C8B-B14F-4D97-AF65-F5344CB8AC3E}">
        <p14:creationId xmlns:p14="http://schemas.microsoft.com/office/powerpoint/2010/main" val="19130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Personnel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7200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smtClean="0">
                <a:latin typeface="+mj-lt"/>
              </a:rPr>
              <a:t>Recognition</a:t>
            </a:r>
          </a:p>
          <a:p>
            <a:pPr marL="0" indent="0">
              <a:buNone/>
            </a:pPr>
            <a:r>
              <a:rPr lang="en-US" dirty="0" smtClean="0">
                <a:latin typeface="+mj-lt"/>
              </a:rPr>
              <a:t>Stephanie Craig-Rushing, PRT Project Director</a:t>
            </a:r>
          </a:p>
          <a:p>
            <a:pPr marL="0" indent="0">
              <a:buNone/>
            </a:pPr>
            <a:r>
              <a:rPr lang="en-US" dirty="0" smtClean="0">
                <a:latin typeface="+mj-lt"/>
              </a:rPr>
              <a:t>15 years of service</a:t>
            </a:r>
          </a:p>
        </p:txBody>
      </p:sp>
    </p:spTree>
    <p:extLst>
      <p:ext uri="{BB962C8B-B14F-4D97-AF65-F5344CB8AC3E}">
        <p14:creationId xmlns:p14="http://schemas.microsoft.com/office/powerpoint/2010/main" val="189763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Maternal &amp; Child Health (MCH)</a:t>
            </a:r>
            <a:br>
              <a:rPr lang="en-US" dirty="0" smtClean="0"/>
            </a:br>
            <a:r>
              <a:rPr lang="en-US" dirty="0" smtClean="0"/>
              <a:t>Conference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 smtClean="0"/>
              <a:t>The Tribal </a:t>
            </a:r>
            <a:r>
              <a:rPr lang="en-US" sz="3000" dirty="0" err="1" smtClean="0"/>
              <a:t>EpiCenter</a:t>
            </a:r>
            <a:r>
              <a:rPr lang="en-US" sz="3000" dirty="0" smtClean="0"/>
              <a:t> plans to start hosting quarterly conference calls in 2018</a:t>
            </a:r>
          </a:p>
          <a:p>
            <a:r>
              <a:rPr lang="en-US" sz="3000" dirty="0" smtClean="0"/>
              <a:t>The calls will be an opportunity to connect with tribal MCH practitioners in the Northwest, share information and resources, and build knowledge and skills</a:t>
            </a:r>
          </a:p>
          <a:p>
            <a:r>
              <a:rPr lang="en-US" sz="3000" dirty="0" smtClean="0"/>
              <a:t>Email </a:t>
            </a:r>
            <a:r>
              <a:rPr lang="en-US" sz="3000" dirty="0" smtClean="0">
                <a:hlinkClick r:id="rId2"/>
              </a:rPr>
              <a:t>ideanw@npaihb.org</a:t>
            </a:r>
            <a:r>
              <a:rPr lang="en-US" sz="3000" dirty="0" smtClean="0"/>
              <a:t> to receive more information </a:t>
            </a:r>
          </a:p>
        </p:txBody>
      </p:sp>
    </p:spTree>
    <p:extLst>
      <p:ext uri="{BB962C8B-B14F-4D97-AF65-F5344CB8AC3E}">
        <p14:creationId xmlns:p14="http://schemas.microsoft.com/office/powerpoint/2010/main" val="895301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i="1" dirty="0" smtClean="0"/>
              <a:t>Meetings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362200"/>
            <a:ext cx="8229600" cy="40687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1" u="sng" dirty="0" smtClean="0">
                <a:latin typeface="+mj-lt"/>
              </a:rPr>
              <a:t>AUGUST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dirty="0" smtClean="0">
                <a:latin typeface="+mj-lt"/>
              </a:rPr>
              <a:t>8/2-8/3 Portland Area 638 Orientation, Portland</a:t>
            </a:r>
          </a:p>
          <a:p>
            <a:pPr eaLnBrk="1" hangingPunct="1"/>
            <a:r>
              <a:rPr lang="en-US" sz="2800" dirty="0" smtClean="0">
                <a:latin typeface="+mj-lt"/>
              </a:rPr>
              <a:t>8/8-8/10 Portland Area Dental Meeting, Oregon Coast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dirty="0" smtClean="0">
                <a:latin typeface="+mj-lt"/>
              </a:rPr>
              <a:t>8/16 Lunch with Diane Oaks, </a:t>
            </a:r>
            <a:r>
              <a:rPr lang="en-US" sz="2800" dirty="0" err="1" smtClean="0">
                <a:latin typeface="+mj-lt"/>
              </a:rPr>
              <a:t>Arcora</a:t>
            </a:r>
            <a:r>
              <a:rPr lang="en-US" sz="2800" dirty="0" smtClean="0">
                <a:latin typeface="+mj-lt"/>
              </a:rPr>
              <a:t> Foundation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dirty="0" smtClean="0">
                <a:latin typeface="+mj-lt"/>
              </a:rPr>
              <a:t>8/30-8/31 Nike Native Fitness, Nike HQ</a:t>
            </a:r>
          </a:p>
          <a:p>
            <a:pPr eaLnBrk="1" hangingPunct="1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Meetings</a:t>
            </a:r>
            <a:endParaRPr lang="en-US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2973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1" u="sng" cap="all" dirty="0" smtClean="0">
                <a:latin typeface="+mj-lt"/>
              </a:rPr>
              <a:t>September</a:t>
            </a:r>
          </a:p>
          <a:p>
            <a:pPr eaLnBrk="1" hangingPunct="1"/>
            <a:r>
              <a:rPr lang="en-US" sz="2800" dirty="0" smtClean="0">
                <a:latin typeface="+mj-lt"/>
              </a:rPr>
              <a:t>9/7-9/8 SAMSHA Meeting on Opioid crisis, </a:t>
            </a:r>
            <a:br>
              <a:rPr lang="en-US" sz="2800" dirty="0" smtClean="0">
                <a:latin typeface="+mj-lt"/>
              </a:rPr>
            </a:br>
            <a:r>
              <a:rPr lang="en-US" sz="2800" dirty="0" smtClean="0">
                <a:latin typeface="+mj-lt"/>
              </a:rPr>
              <a:t>Seattle, WA</a:t>
            </a:r>
          </a:p>
          <a:p>
            <a:pPr eaLnBrk="1" hangingPunct="1"/>
            <a:r>
              <a:rPr lang="en-US" sz="2800" dirty="0" smtClean="0">
                <a:latin typeface="+mj-lt"/>
              </a:rPr>
              <a:t>9/11-9/13 Accreditation Meeting &amp; Impact Days, </a:t>
            </a:r>
            <a:br>
              <a:rPr lang="en-US" sz="2800" dirty="0" smtClean="0">
                <a:latin typeface="+mj-lt"/>
              </a:rPr>
            </a:br>
            <a:r>
              <a:rPr lang="en-US" sz="2800" dirty="0" smtClean="0">
                <a:latin typeface="+mj-lt"/>
              </a:rPr>
              <a:t>Washington , DC</a:t>
            </a:r>
          </a:p>
          <a:p>
            <a:pPr eaLnBrk="1" hangingPunct="1"/>
            <a:r>
              <a:rPr lang="en-US" sz="2800" dirty="0" smtClean="0">
                <a:latin typeface="+mj-lt"/>
              </a:rPr>
              <a:t>9/14 – 9/16 </a:t>
            </a:r>
            <a:r>
              <a:rPr lang="en-US" sz="2800" dirty="0" err="1" smtClean="0">
                <a:latin typeface="+mj-lt"/>
              </a:rPr>
              <a:t>Arcora</a:t>
            </a:r>
            <a:r>
              <a:rPr lang="en-US" sz="2800" dirty="0" smtClean="0">
                <a:latin typeface="+mj-lt"/>
              </a:rPr>
              <a:t> Foundation Board Retreat, Seattle, WA</a:t>
            </a:r>
          </a:p>
          <a:p>
            <a:pPr eaLnBrk="1" hangingPunct="1"/>
            <a:r>
              <a:rPr lang="en-US" sz="2800" dirty="0" smtClean="0">
                <a:latin typeface="+mj-lt"/>
              </a:rPr>
              <a:t>9/18 – 9/21 ATNI, Spokane, WA</a:t>
            </a:r>
          </a:p>
          <a:p>
            <a:pPr eaLnBrk="1" hangingPunct="1"/>
            <a:r>
              <a:rPr lang="en-US" sz="2800" dirty="0" smtClean="0">
                <a:latin typeface="+mj-lt"/>
              </a:rPr>
              <a:t>9/25 – 9/28 NIHB Annual Conference, Bellevue, WA</a:t>
            </a:r>
          </a:p>
          <a:p>
            <a:pPr lvl="1"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95400"/>
            <a:ext cx="8229600" cy="685800"/>
          </a:xfrm>
        </p:spPr>
        <p:txBody>
          <a:bodyPr/>
          <a:lstStyle/>
          <a:p>
            <a:pPr eaLnBrk="1" hangingPunct="1"/>
            <a:r>
              <a:rPr lang="en-US" i="1" dirty="0"/>
              <a:t>Upcoming Events</a:t>
            </a:r>
            <a:endParaRPr lang="en-US" i="1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09800"/>
            <a:ext cx="8382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b="1" u="sng" dirty="0" smtClean="0">
                <a:latin typeface="+mj-lt"/>
              </a:rPr>
              <a:t>OCTOBER</a:t>
            </a:r>
          </a:p>
          <a:p>
            <a:pPr eaLnBrk="1" hangingPunct="1"/>
            <a:r>
              <a:rPr lang="en-US" sz="2800" dirty="0" smtClean="0">
                <a:latin typeface="+mj-lt"/>
              </a:rPr>
              <a:t>10/16 – 10/17 NCAI, Milwaukee, WI</a:t>
            </a:r>
          </a:p>
          <a:p>
            <a:pPr eaLnBrk="1" hangingPunct="1"/>
            <a:endParaRPr lang="en-US" sz="2800" dirty="0">
              <a:latin typeface="+mj-lt"/>
            </a:endParaRPr>
          </a:p>
          <a:p>
            <a:pPr marL="0" indent="0" eaLnBrk="1" hangingPunct="1">
              <a:buNone/>
            </a:pPr>
            <a:r>
              <a:rPr lang="en-US" sz="2800" b="1" u="sng" dirty="0" smtClean="0">
                <a:latin typeface="+mj-lt"/>
              </a:rPr>
              <a:t>NOVEMBER</a:t>
            </a:r>
          </a:p>
          <a:p>
            <a:pPr eaLnBrk="1" hangingPunct="1"/>
            <a:r>
              <a:rPr lang="en-US" sz="2800" dirty="0" smtClean="0">
                <a:latin typeface="+mj-lt"/>
              </a:rPr>
              <a:t>11/1 – 11/2 PHAB Board meeting</a:t>
            </a:r>
          </a:p>
          <a:p>
            <a:pPr eaLnBrk="1" hangingPunct="1"/>
            <a:r>
              <a:rPr lang="en-US" sz="2800" dirty="0">
                <a:latin typeface="+mj-lt"/>
              </a:rPr>
              <a:t>11/17 </a:t>
            </a:r>
            <a:r>
              <a:rPr lang="en-US" sz="2800" dirty="0" smtClean="0">
                <a:latin typeface="+mj-lt"/>
              </a:rPr>
              <a:t>Invitation to speak at Indigenous Faculty Forum</a:t>
            </a:r>
          </a:p>
        </p:txBody>
      </p:sp>
    </p:spTree>
    <p:extLst>
      <p:ext uri="{BB962C8B-B14F-4D97-AF65-F5344CB8AC3E}">
        <p14:creationId xmlns:p14="http://schemas.microsoft.com/office/powerpoint/2010/main" val="373099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00200"/>
            <a:ext cx="8229600" cy="685800"/>
          </a:xfrm>
        </p:spPr>
        <p:txBody>
          <a:bodyPr/>
          <a:lstStyle/>
          <a:p>
            <a:pPr eaLnBrk="1" hangingPunct="1"/>
            <a:r>
              <a:rPr lang="en-US" i="1" dirty="0"/>
              <a:t>Upcoming Events</a:t>
            </a:r>
            <a:endParaRPr lang="en-US" i="1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362200"/>
            <a:ext cx="8382000" cy="4114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800" b="1" u="sng" dirty="0" smtClean="0">
                <a:latin typeface="+mj-lt"/>
              </a:rPr>
              <a:t>DECEMBER</a:t>
            </a:r>
          </a:p>
          <a:p>
            <a:pPr eaLnBrk="1" hangingPunct="1"/>
            <a:r>
              <a:rPr lang="en-US" sz="2800" dirty="0" smtClean="0">
                <a:latin typeface="+mj-lt"/>
              </a:rPr>
              <a:t>12/1 </a:t>
            </a:r>
            <a:r>
              <a:rPr lang="en-US" sz="2800" dirty="0" err="1" smtClean="0">
                <a:latin typeface="+mj-lt"/>
              </a:rPr>
              <a:t>Arcora</a:t>
            </a:r>
            <a:r>
              <a:rPr lang="en-US" sz="2800" dirty="0" smtClean="0">
                <a:latin typeface="+mj-lt"/>
              </a:rPr>
              <a:t> Foundation Board meeting &amp; Alumni Lunch, </a:t>
            </a:r>
            <a:br>
              <a:rPr lang="en-US" sz="2800" dirty="0" smtClean="0">
                <a:latin typeface="+mj-lt"/>
              </a:rPr>
            </a:br>
            <a:r>
              <a:rPr lang="en-US" sz="2800" dirty="0" smtClean="0">
                <a:latin typeface="+mj-lt"/>
              </a:rPr>
              <a:t>Seattle, WA</a:t>
            </a:r>
          </a:p>
          <a:p>
            <a:pPr eaLnBrk="1" hangingPunct="1"/>
            <a:r>
              <a:rPr lang="en-US" sz="2800" dirty="0" smtClean="0">
                <a:latin typeface="+mj-lt"/>
              </a:rPr>
              <a:t>12/6 – 12/7  PHAB Board meeting, Washington, DC</a:t>
            </a:r>
          </a:p>
          <a:p>
            <a:pPr marL="0" indent="0" eaLnBrk="1" hangingPunct="1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3017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2926</TotalTime>
  <Words>239</Words>
  <Application>Microsoft Office PowerPoint</Application>
  <PresentationFormat>On-screen Show (4:3)</PresentationFormat>
  <Paragraphs>73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Wingdings</vt:lpstr>
      <vt:lpstr>Default Design</vt:lpstr>
      <vt:lpstr>Executive Director Report</vt:lpstr>
      <vt:lpstr>Personnel</vt:lpstr>
      <vt:lpstr>Personnel</vt:lpstr>
      <vt:lpstr>Personnel</vt:lpstr>
      <vt:lpstr>Maternal &amp; Child Health (MCH) Conference Calls</vt:lpstr>
      <vt:lpstr>Meetings</vt:lpstr>
      <vt:lpstr>Meetings</vt:lpstr>
      <vt:lpstr>Upcoming Events</vt:lpstr>
      <vt:lpstr>Upcoming Events</vt:lpstr>
      <vt:lpstr>Other Events</vt:lpstr>
      <vt:lpstr>Questions…..</vt:lpstr>
    </vt:vector>
  </TitlesOfParts>
  <Company>NPAIHB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sbonnell</dc:creator>
  <cp:lastModifiedBy>Lisa Griggs</cp:lastModifiedBy>
  <cp:revision>277</cp:revision>
  <cp:lastPrinted>2015-01-16T16:49:49Z</cp:lastPrinted>
  <dcterms:created xsi:type="dcterms:W3CDTF">2006-05-10T19:07:33Z</dcterms:created>
  <dcterms:modified xsi:type="dcterms:W3CDTF">2017-10-07T16:09:34Z</dcterms:modified>
</cp:coreProperties>
</file>