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74" r:id="rId3"/>
    <p:sldId id="275" r:id="rId4"/>
    <p:sldId id="276" r:id="rId5"/>
    <p:sldId id="284" r:id="rId6"/>
    <p:sldId id="285" r:id="rId7"/>
    <p:sldId id="286" r:id="rId8"/>
    <p:sldId id="278" r:id="rId9"/>
    <p:sldId id="287" r:id="rId10"/>
  </p:sldIdLst>
  <p:sldSz cx="9144000" cy="6858000" type="screen4x3"/>
  <p:notesSz cx="7053263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89" autoAdjust="0"/>
    <p:restoredTop sz="94660"/>
  </p:normalViewPr>
  <p:slideViewPr>
    <p:cSldViewPr>
      <p:cViewPr>
        <p:scale>
          <a:sx n="100" d="100"/>
          <a:sy n="100" d="100"/>
        </p:scale>
        <p:origin x="-72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7"/>
            <a:ext cx="3057052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4614" y="7"/>
            <a:ext cx="3057052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pPr>
              <a:defRPr/>
            </a:pPr>
            <a:fld id="{9EF2147E-8165-4A26-9C49-0E036A5B5033}" type="datetimeFigureOut">
              <a:rPr lang="en-US"/>
              <a:pPr>
                <a:defRPr/>
              </a:pPr>
              <a:t>7/14/2017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" y="8841745"/>
            <a:ext cx="3057052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4614" y="8841745"/>
            <a:ext cx="3057052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pPr>
              <a:defRPr/>
            </a:pPr>
            <a:fld id="{966BD182-31DB-46A9-B906-FFFAF1CBBD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023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7"/>
            <a:ext cx="3057052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4614" y="7"/>
            <a:ext cx="3057052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8563" y="698500"/>
            <a:ext cx="4656137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5965" y="4422459"/>
            <a:ext cx="5641333" cy="4188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41745"/>
            <a:ext cx="3057052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4614" y="8841745"/>
            <a:ext cx="3057052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A7C13F3-3022-4143-824F-FD8CBAD512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7754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E62C06-C6C6-4034-968D-C72A73D5074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FD96F5-4D1D-4773-94A8-77927D30130E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999F3A-F1EC-4746-9864-B29D66C67C1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74E756-CD9F-44BF-BC3A-FA43E33B7E6F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210484-6F14-4221-B9DE-38D7E1A366E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210484-6F14-4221-B9DE-38D7E1A366E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210484-6F14-4221-B9DE-38D7E1A366EC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210484-6F14-4221-B9DE-38D7E1A366EC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95400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95400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743200"/>
            <a:ext cx="4038600" cy="3763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743200"/>
            <a:ext cx="4038600" cy="3763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95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743200"/>
            <a:ext cx="8229600" cy="376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7" descr="website banner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00200"/>
            <a:ext cx="8229600" cy="1143000"/>
          </a:xfrm>
        </p:spPr>
        <p:txBody>
          <a:bodyPr/>
          <a:lstStyle/>
          <a:p>
            <a:pPr eaLnBrk="1" hangingPunct="1"/>
            <a:r>
              <a:rPr lang="en-US" sz="4800" b="1" i="1" dirty="0" smtClean="0"/>
              <a:t>Executive Director Report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743200"/>
            <a:ext cx="8229600" cy="3657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i="1" dirty="0" smtClean="0"/>
              <a:t>Seven Feathers Casino Resort</a:t>
            </a:r>
          </a:p>
          <a:p>
            <a:pPr algn="ctr" eaLnBrk="1" hangingPunct="1">
              <a:buFontTx/>
              <a:buNone/>
            </a:pPr>
            <a:r>
              <a:rPr lang="en-US" i="1" dirty="0" smtClean="0"/>
              <a:t>Canyonville, OR</a:t>
            </a:r>
            <a:endParaRPr lang="en-US" i="1" dirty="0"/>
          </a:p>
          <a:p>
            <a:pPr algn="ctr" eaLnBrk="1" hangingPunct="1">
              <a:buFontTx/>
              <a:buNone/>
            </a:pPr>
            <a:r>
              <a:rPr lang="en-US" i="1" dirty="0" smtClean="0"/>
              <a:t>July 18, 2017</a:t>
            </a:r>
          </a:p>
          <a:p>
            <a:pPr algn="ctr" eaLnBrk="1" hangingPunct="1">
              <a:buFontTx/>
              <a:buNone/>
            </a:pPr>
            <a:endParaRPr lang="en-US" i="1" dirty="0" smtClean="0"/>
          </a:p>
          <a:p>
            <a:pPr eaLnBrk="1" hangingPunct="1">
              <a:buFontTx/>
              <a:buNone/>
            </a:pPr>
            <a:r>
              <a:rPr lang="en-US" i="1" dirty="0" smtClean="0"/>
              <a:t>                Joe Finkbonner, RPh, MHA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Personnel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+mj-lt"/>
              </a:rPr>
              <a:t>Temps &amp; Interns</a:t>
            </a:r>
          </a:p>
          <a:p>
            <a:pPr lvl="1"/>
            <a:r>
              <a:rPr lang="en-US" dirty="0" smtClean="0">
                <a:latin typeface="+mj-lt"/>
              </a:rPr>
              <a:t>Ashely </a:t>
            </a:r>
            <a:r>
              <a:rPr lang="en-US" dirty="0" err="1" smtClean="0">
                <a:latin typeface="+mj-lt"/>
              </a:rPr>
              <a:t>Swetzof</a:t>
            </a:r>
            <a:endParaRPr lang="en-US" dirty="0" smtClean="0">
              <a:latin typeface="+mj-lt"/>
            </a:endParaRPr>
          </a:p>
          <a:p>
            <a:pPr lvl="1"/>
            <a:r>
              <a:rPr lang="en-US" dirty="0" err="1" smtClean="0">
                <a:latin typeface="+mj-lt"/>
              </a:rPr>
              <a:t>Kauna</a:t>
            </a:r>
            <a:r>
              <a:rPr lang="en-US" dirty="0" smtClean="0">
                <a:latin typeface="+mj-lt"/>
              </a:rPr>
              <a:t> Tirumala</a:t>
            </a:r>
          </a:p>
          <a:p>
            <a:pPr lvl="1"/>
            <a:r>
              <a:rPr lang="en-US" dirty="0" smtClean="0">
                <a:latin typeface="+mj-lt"/>
              </a:rPr>
              <a:t>Alyssa </a:t>
            </a:r>
            <a:r>
              <a:rPr lang="en-US" dirty="0" err="1" smtClean="0">
                <a:latin typeface="+mj-lt"/>
              </a:rPr>
              <a:t>Bosold</a:t>
            </a:r>
            <a:endParaRPr lang="en-US" dirty="0" smtClean="0">
              <a:latin typeface="+mj-lt"/>
            </a:endParaRPr>
          </a:p>
          <a:p>
            <a:pPr marL="0" indent="0">
              <a:buNone/>
            </a:pPr>
            <a:r>
              <a:rPr lang="en-US" dirty="0" smtClean="0">
                <a:latin typeface="+mj-lt"/>
              </a:rPr>
              <a:t>Separation of Employment</a:t>
            </a:r>
          </a:p>
          <a:p>
            <a:pPr lvl="1"/>
            <a:r>
              <a:rPr lang="en-US" dirty="0" smtClean="0">
                <a:latin typeface="+mj-lt"/>
              </a:rPr>
              <a:t>Rosetta Minthorn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i="1" dirty="0" smtClean="0"/>
              <a:t>Meetings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362200"/>
            <a:ext cx="8229600" cy="40687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b="1" u="sng" dirty="0" smtClean="0"/>
              <a:t>APRIL</a:t>
            </a:r>
          </a:p>
          <a:p>
            <a:pPr eaLnBrk="1" hangingPunct="1"/>
            <a:r>
              <a:rPr lang="en-US" sz="2800" dirty="0" smtClean="0"/>
              <a:t>4/24-4/27 - 2017 Annual Tribal Self-Governance Spokane, WA</a:t>
            </a:r>
          </a:p>
          <a:p>
            <a:pPr eaLnBrk="1" hangingPunct="1">
              <a:buFontTx/>
              <a:buNone/>
            </a:pPr>
            <a:r>
              <a:rPr lang="en-US" sz="2800" b="1" u="sng" dirty="0" smtClean="0"/>
              <a:t>MAY</a:t>
            </a:r>
          </a:p>
          <a:p>
            <a:pPr eaLnBrk="1" hangingPunct="1"/>
            <a:r>
              <a:rPr lang="en-US" sz="2800" dirty="0" smtClean="0"/>
              <a:t>5/17- Legislative Commission on Indian Services, Salem, OR</a:t>
            </a:r>
          </a:p>
          <a:p>
            <a:pPr eaLnBrk="1" hangingPunct="1"/>
            <a:r>
              <a:rPr lang="en-US" sz="2800" dirty="0" smtClean="0"/>
              <a:t>5/23-5/26 - ATNI Mid-Year Conference, Portland OR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Meetings</a:t>
            </a:r>
            <a:endParaRPr lang="en-US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297363"/>
          </a:xfrm>
        </p:spPr>
        <p:txBody>
          <a:bodyPr/>
          <a:lstStyle/>
          <a:p>
            <a:pPr marL="57150" indent="0" eaLnBrk="1" hangingPunct="1">
              <a:buNone/>
            </a:pPr>
            <a:r>
              <a:rPr lang="en-US" b="1" u="sng" dirty="0" smtClean="0"/>
              <a:t>JUNE</a:t>
            </a:r>
          </a:p>
          <a:p>
            <a:pPr marL="514350" indent="-457200" eaLnBrk="1" hangingPunct="1"/>
            <a:r>
              <a:rPr lang="en-US" sz="2800" dirty="0" smtClean="0"/>
              <a:t>6/2 - DHAT Graduation, </a:t>
            </a:r>
            <a:br>
              <a:rPr lang="en-US" sz="2800" dirty="0" smtClean="0"/>
            </a:br>
            <a:r>
              <a:rPr lang="en-US" sz="2800" dirty="0" smtClean="0"/>
              <a:t>Anchorage, AK</a:t>
            </a:r>
            <a:endParaRPr lang="en-US" sz="2800" dirty="0"/>
          </a:p>
          <a:p>
            <a:pPr marL="57150" indent="0" eaLnBrk="1" hangingPunct="1">
              <a:buNone/>
            </a:pPr>
            <a:endParaRPr lang="en-US" sz="2800" dirty="0" smtClean="0"/>
          </a:p>
          <a:p>
            <a:pPr marL="514350" indent="-457200" eaLnBrk="1" hangingPunct="1"/>
            <a:r>
              <a:rPr lang="en-US" sz="2800" dirty="0" smtClean="0"/>
              <a:t>6/5-6/8 - NIHB National Tribal Public Health Summit, Anchorage, AK</a:t>
            </a:r>
            <a:br>
              <a:rPr lang="en-US" sz="2800" dirty="0" smtClean="0"/>
            </a:br>
            <a:endParaRPr lang="en-US" sz="2800" dirty="0" smtClean="0"/>
          </a:p>
          <a:p>
            <a:pPr marL="514350" indent="-457200" eaLnBrk="1" hangingPunct="1"/>
            <a:r>
              <a:rPr lang="en-US" sz="2800" dirty="0" smtClean="0"/>
              <a:t>6/19-6/22 - PHAB, Washington, DC</a:t>
            </a:r>
          </a:p>
          <a:p>
            <a:pPr lvl="1" eaLnBrk="1" hangingPunct="1"/>
            <a:endParaRPr lang="en-US" dirty="0" smtClean="0"/>
          </a:p>
          <a:p>
            <a:pPr lvl="1" eaLnBrk="1" hangingPunct="1">
              <a:buFontTx/>
              <a:buNone/>
            </a:pPr>
            <a:endParaRPr lang="en-US" dirty="0" smtClean="0"/>
          </a:p>
          <a:p>
            <a:pPr lvl="1" eaLnBrk="1" hangingPunct="1">
              <a:buFontTx/>
              <a:buNone/>
            </a:pPr>
            <a:endParaRPr lang="en-US" b="1" u="sng" dirty="0" smtClean="0"/>
          </a:p>
          <a:p>
            <a:pPr lvl="1" eaLnBrk="1" hangingPunct="1">
              <a:buFontTx/>
              <a:buNone/>
            </a:pP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981200"/>
            <a:ext cx="2667000" cy="177830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333386" y="3821668"/>
            <a:ext cx="2505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Naomi Petri, CTCLUSI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95400"/>
            <a:ext cx="8229600" cy="685800"/>
          </a:xfrm>
        </p:spPr>
        <p:txBody>
          <a:bodyPr/>
          <a:lstStyle/>
          <a:p>
            <a:pPr eaLnBrk="1" hangingPunct="1"/>
            <a:r>
              <a:rPr lang="en-US" i="1" dirty="0"/>
              <a:t>Upcoming Events</a:t>
            </a:r>
            <a:endParaRPr lang="en-US" i="1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09800"/>
            <a:ext cx="8382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1" u="sng" dirty="0" smtClean="0"/>
              <a:t>AUGUST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sz="2800" dirty="0"/>
              <a:t>8/2 – </a:t>
            </a:r>
            <a:r>
              <a:rPr lang="en-US" sz="2800" dirty="0" smtClean="0"/>
              <a:t>8/3 - 14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Annual Direct Service Tribes Meeting, Danvers, MA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sz="2800" dirty="0"/>
              <a:t>8/2 – </a:t>
            </a:r>
            <a:r>
              <a:rPr lang="en-US" sz="2800" dirty="0" smtClean="0"/>
              <a:t>8/3 - Portland Area 93-638 Orientation, Portland, OR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sz="2800" dirty="0"/>
              <a:t>8/2 – </a:t>
            </a:r>
            <a:r>
              <a:rPr lang="en-US" sz="2800" dirty="0" smtClean="0"/>
              <a:t>8/3 - Idaho Tribes/State Meeting, Ft. Hall, ID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sz="2800" dirty="0"/>
              <a:t>8/8 - </a:t>
            </a:r>
            <a:r>
              <a:rPr lang="en-US" sz="2800" dirty="0" smtClean="0"/>
              <a:t>8/10 - </a:t>
            </a:r>
            <a:r>
              <a:rPr lang="en-US" sz="2800" dirty="0"/>
              <a:t>Portland </a:t>
            </a:r>
            <a:r>
              <a:rPr lang="en-US" sz="2800" dirty="0" smtClean="0"/>
              <a:t>Area Dental Meeting</a:t>
            </a:r>
          </a:p>
        </p:txBody>
      </p:sp>
    </p:spTree>
    <p:extLst>
      <p:ext uri="{BB962C8B-B14F-4D97-AF65-F5344CB8AC3E}">
        <p14:creationId xmlns:p14="http://schemas.microsoft.com/office/powerpoint/2010/main" val="373099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00200"/>
            <a:ext cx="8229600" cy="685800"/>
          </a:xfrm>
        </p:spPr>
        <p:txBody>
          <a:bodyPr/>
          <a:lstStyle/>
          <a:p>
            <a:pPr eaLnBrk="1" hangingPunct="1"/>
            <a:r>
              <a:rPr lang="en-US" i="1" dirty="0"/>
              <a:t>Upcoming Events</a:t>
            </a:r>
            <a:endParaRPr lang="en-US" i="1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362200"/>
            <a:ext cx="83820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b="1" u="sng" dirty="0" smtClean="0"/>
              <a:t>AUGUST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en-US" sz="2800" dirty="0" smtClean="0"/>
              <a:t>8/30-8/31- Native Fitness XIV, Nike World HQ</a:t>
            </a:r>
            <a:endParaRPr lang="en-US" sz="2800" dirty="0"/>
          </a:p>
          <a:p>
            <a:pPr marL="0" indent="0" eaLnBrk="1" hangingPunct="1">
              <a:buNone/>
            </a:pPr>
            <a:endParaRPr lang="en-US" sz="2800" b="1" u="sng" dirty="0" smtClean="0"/>
          </a:p>
          <a:p>
            <a:pPr marL="0" indent="0" eaLnBrk="1" hangingPunct="1">
              <a:buNone/>
            </a:pPr>
            <a:r>
              <a:rPr lang="en-US" sz="2800" b="1" u="sng" dirty="0" smtClean="0"/>
              <a:t>SEPTEMBER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en-US" sz="2800" dirty="0" smtClean="0"/>
              <a:t>9/8 - NWIC Quarterly Board Meeting 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en-US" sz="2800" dirty="0" smtClean="0"/>
              <a:t>9/12-9/12 - PHAB 2017 Accreditation Committee Meeting, Washington, DC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en-US" sz="2800" dirty="0" smtClean="0"/>
              <a:t>9/14-9/16 - WDSF Board Retreat, </a:t>
            </a:r>
            <a:r>
              <a:rPr lang="en-US" sz="2800" dirty="0" err="1" smtClean="0"/>
              <a:t>Suncadia</a:t>
            </a:r>
            <a:endParaRPr lang="en-US" sz="2800" dirty="0" smtClean="0"/>
          </a:p>
          <a:p>
            <a:pPr eaLnBrk="1" hangingPunct="1">
              <a:buFont typeface="Courier New" panose="02070309020205020404" pitchFamily="49" charset="0"/>
              <a:buChar char="o"/>
            </a:pPr>
            <a:endParaRPr lang="en-US" sz="2800" dirty="0" smtClean="0"/>
          </a:p>
          <a:p>
            <a:pPr marL="0" indent="0" eaLnBrk="1" hangingPunct="1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3017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0"/>
            <a:ext cx="8229600" cy="685800"/>
          </a:xfrm>
        </p:spPr>
        <p:txBody>
          <a:bodyPr/>
          <a:lstStyle/>
          <a:p>
            <a:pPr eaLnBrk="1" hangingPunct="1"/>
            <a:r>
              <a:rPr lang="en-US" i="1" dirty="0"/>
              <a:t>Upcoming Events</a:t>
            </a:r>
            <a:endParaRPr lang="en-US" i="1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86000"/>
            <a:ext cx="8382000" cy="41910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800" b="1" u="sng" dirty="0" smtClean="0"/>
              <a:t>SEPTEMBER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en-US" sz="2800" dirty="0"/>
              <a:t>9/18-9/21 – ATNI Fall Convention, Spokane, WA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en-US" sz="2800" dirty="0" smtClean="0"/>
              <a:t>9/25-9/28 – NIHB Annual Consumer Conference, Bellevue, WA</a:t>
            </a:r>
          </a:p>
          <a:p>
            <a:pPr marL="0" indent="0" eaLnBrk="1" hangingPunct="1">
              <a:buNone/>
            </a:pPr>
            <a:endParaRPr lang="en-US" sz="2800" b="1" u="sng" dirty="0" smtClean="0"/>
          </a:p>
          <a:p>
            <a:pPr marL="0" indent="0" eaLnBrk="1" hangingPunct="1">
              <a:buNone/>
            </a:pPr>
            <a:r>
              <a:rPr lang="en-US" sz="2800" b="1" u="sng" dirty="0" smtClean="0"/>
              <a:t>OCTOBER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en-US" sz="2800" dirty="0" smtClean="0"/>
              <a:t>10/5-10/6 - NPAIHB Staff Retreat, Suquamish Casino Resort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endParaRPr lang="en-US" sz="2800" dirty="0" smtClean="0"/>
          </a:p>
          <a:p>
            <a:pPr marL="0" indent="0" eaLnBrk="1" hangingPunct="1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3865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00200"/>
            <a:ext cx="8229600" cy="1143000"/>
          </a:xfrm>
        </p:spPr>
        <p:txBody>
          <a:bodyPr/>
          <a:lstStyle/>
          <a:p>
            <a:pPr eaLnBrk="1" hangingPunct="1"/>
            <a:r>
              <a:rPr lang="en-US" i="1" dirty="0" smtClean="0"/>
              <a:t>Other Events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667001"/>
            <a:ext cx="8382000" cy="3352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2400" dirty="0"/>
              <a:t>6/12 - </a:t>
            </a:r>
            <a:r>
              <a:rPr lang="en-US" sz="2400" dirty="0" smtClean="0"/>
              <a:t>6/30 - Summer Institute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2400" dirty="0" smtClean="0"/>
              <a:t>8/18 - NPAIHB Staff Picnic, Oak Park, Portland, OR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2400" dirty="0" smtClean="0"/>
              <a:t>8/25-8/26 - Hood to Coast Running &amp; Walking Team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2400" dirty="0" smtClean="0"/>
              <a:t>9/22 12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Annual Dancing In the Square Indian </a:t>
            </a:r>
            <a:r>
              <a:rPr lang="en-US" sz="2400" dirty="0"/>
              <a:t>Day </a:t>
            </a:r>
            <a:r>
              <a:rPr lang="en-US" sz="2400" dirty="0" smtClean="0"/>
              <a:t>Celebration</a:t>
            </a:r>
          </a:p>
          <a:p>
            <a:pPr eaLnBrk="1" hangingPunct="1">
              <a:buNone/>
            </a:pPr>
            <a:endParaRPr lang="en-US" sz="2400" dirty="0"/>
          </a:p>
          <a:p>
            <a:pPr eaLnBrk="1" hangingPunct="1">
              <a:buNone/>
            </a:pPr>
            <a:r>
              <a:rPr lang="en-US" sz="2400" dirty="0" smtClean="0"/>
              <a:t>Office </a:t>
            </a:r>
            <a:r>
              <a:rPr lang="en-US" sz="2400" dirty="0"/>
              <a:t>Remodel </a:t>
            </a:r>
            <a:r>
              <a:rPr lang="en-US" sz="2400" dirty="0" smtClean="0"/>
              <a:t>underway….</a:t>
            </a:r>
            <a:endParaRPr lang="en-US" sz="2400" dirty="0"/>
          </a:p>
          <a:p>
            <a:pPr eaLnBrk="1" hangingPunct="1">
              <a:buFontTx/>
              <a:buNone/>
            </a:pPr>
            <a:endParaRPr lang="en-US" sz="2400" dirty="0" smtClean="0"/>
          </a:p>
          <a:p>
            <a:pPr lvl="1" eaLnBrk="1" hangingPunct="1">
              <a:buFontTx/>
              <a:buNone/>
            </a:pPr>
            <a:endParaRPr lang="en-US" dirty="0" smtClean="0"/>
          </a:p>
          <a:p>
            <a:pPr lvl="1" eaLnBrk="1" hangingPunct="1">
              <a:buFontTx/>
              <a:buNone/>
            </a:pPr>
            <a:endParaRPr lang="en-US" dirty="0" smtClean="0"/>
          </a:p>
          <a:p>
            <a:pPr lvl="2" eaLnBrk="1" hangingPunct="1">
              <a:buFontTx/>
              <a:buNone/>
            </a:pPr>
            <a:r>
              <a:rPr lang="en-US" sz="2800" i="1" dirty="0" smtClean="0"/>
              <a:t> </a:t>
            </a:r>
          </a:p>
          <a:p>
            <a:pPr lvl="2" eaLnBrk="1" hangingPunct="1">
              <a:buFontTx/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1143000"/>
          </a:xfrm>
        </p:spPr>
        <p:txBody>
          <a:bodyPr/>
          <a:lstStyle/>
          <a:p>
            <a:r>
              <a:rPr lang="en-US" dirty="0" smtClean="0"/>
              <a:t>Questions…..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45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2874</TotalTime>
  <Words>249</Words>
  <Application>Microsoft Office PowerPoint</Application>
  <PresentationFormat>On-screen Show (4:3)</PresentationFormat>
  <Paragraphs>69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Executive Director Report</vt:lpstr>
      <vt:lpstr>Personnel</vt:lpstr>
      <vt:lpstr>Meetings</vt:lpstr>
      <vt:lpstr>Meetings</vt:lpstr>
      <vt:lpstr>Upcoming Events</vt:lpstr>
      <vt:lpstr>Upcoming Events</vt:lpstr>
      <vt:lpstr>Upcoming Events</vt:lpstr>
      <vt:lpstr>Other Events</vt:lpstr>
      <vt:lpstr>Questions…..</vt:lpstr>
    </vt:vector>
  </TitlesOfParts>
  <Company>NPAIHB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sbonnell</dc:creator>
  <cp:lastModifiedBy>Lisa Griggs</cp:lastModifiedBy>
  <cp:revision>270</cp:revision>
  <cp:lastPrinted>2015-01-16T16:49:49Z</cp:lastPrinted>
  <dcterms:created xsi:type="dcterms:W3CDTF">2006-05-10T19:07:33Z</dcterms:created>
  <dcterms:modified xsi:type="dcterms:W3CDTF">2017-07-14T15:34:24Z</dcterms:modified>
</cp:coreProperties>
</file>