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64" r:id="rId3"/>
    <p:sldId id="265" r:id="rId4"/>
    <p:sldId id="257" r:id="rId5"/>
    <p:sldId id="266" r:id="rId6"/>
    <p:sldId id="269" r:id="rId7"/>
    <p:sldId id="271" r:id="rId8"/>
    <p:sldId id="272" r:id="rId9"/>
    <p:sldId id="258" r:id="rId10"/>
    <p:sldId id="273" r:id="rId11"/>
    <p:sldId id="274" r:id="rId12"/>
    <p:sldId id="270" r:id="rId1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FBF"/>
    <a:srgbClr val="E3DBA1"/>
    <a:srgbClr val="E3D6A1"/>
    <a:srgbClr val="FAE9B8"/>
    <a:srgbClr val="008080"/>
    <a:srgbClr val="B40000"/>
    <a:srgbClr val="715C29"/>
    <a:srgbClr val="7E6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p:cViewPr varScale="1">
        <p:scale>
          <a:sx n="65" d="100"/>
          <a:sy n="65" d="100"/>
        </p:scale>
        <p:origin x="-157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810000"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r>
              <a:rPr lang="en-US"/>
              <a:t>Northwest Portland </a:t>
            </a:r>
            <a:r>
              <a:rPr lang="en-US" smtClean="0"/>
              <a:t>Area Indian Health Board</a:t>
            </a:r>
            <a:endParaRPr lang="en-US"/>
          </a:p>
        </p:txBody>
      </p:sp>
      <p:sp>
        <p:nvSpPr>
          <p:cNvPr id="3277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277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3277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7BC0EA1A-B5AF-440B-A73B-6DE187BCF9BE}" type="slidenum">
              <a:rPr lang="en-US"/>
              <a:pPr>
                <a:defRPr/>
              </a:pPr>
              <a:t>‹#›</a:t>
            </a:fld>
            <a:endParaRPr lang="en-US"/>
          </a:p>
        </p:txBody>
      </p:sp>
    </p:spTree>
    <p:extLst>
      <p:ext uri="{BB962C8B-B14F-4D97-AF65-F5344CB8AC3E}">
        <p14:creationId xmlns:p14="http://schemas.microsoft.com/office/powerpoint/2010/main" val="3778310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819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819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AD3D1DBC-3C54-4789-9A92-B8E82C20041D}" type="slidenum">
              <a:rPr lang="en-US"/>
              <a:pPr>
                <a:defRPr/>
              </a:pPr>
              <a:t>‹#›</a:t>
            </a:fld>
            <a:endParaRPr lang="en-US"/>
          </a:p>
        </p:txBody>
      </p:sp>
    </p:spTree>
    <p:extLst>
      <p:ext uri="{BB962C8B-B14F-4D97-AF65-F5344CB8AC3E}">
        <p14:creationId xmlns:p14="http://schemas.microsoft.com/office/powerpoint/2010/main" val="1274629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D3D1DBC-3C54-4789-9A92-B8E82C20041D}"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92289-25FB-4514-A5D3-228ABC6BE252}" type="slidenum">
              <a:rPr lang="en-US" smtClean="0"/>
              <a:t>2</a:t>
            </a:fld>
            <a:endParaRPr lang="en-US"/>
          </a:p>
        </p:txBody>
      </p:sp>
    </p:spTree>
    <p:extLst>
      <p:ext uri="{BB962C8B-B14F-4D97-AF65-F5344CB8AC3E}">
        <p14:creationId xmlns:p14="http://schemas.microsoft.com/office/powerpoint/2010/main" val="129869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92289-25FB-4514-A5D3-228ABC6BE252}" type="slidenum">
              <a:rPr lang="en-US" smtClean="0"/>
              <a:t>3</a:t>
            </a:fld>
            <a:endParaRPr lang="en-US"/>
          </a:p>
        </p:txBody>
      </p:sp>
    </p:spTree>
    <p:extLst>
      <p:ext uri="{BB962C8B-B14F-4D97-AF65-F5344CB8AC3E}">
        <p14:creationId xmlns:p14="http://schemas.microsoft.com/office/powerpoint/2010/main" val="269080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92289-25FB-4514-A5D3-228ABC6BE252}" type="slidenum">
              <a:rPr lang="en-US" smtClean="0"/>
              <a:t>5</a:t>
            </a:fld>
            <a:endParaRPr lang="en-US"/>
          </a:p>
        </p:txBody>
      </p:sp>
    </p:spTree>
    <p:extLst>
      <p:ext uri="{BB962C8B-B14F-4D97-AF65-F5344CB8AC3E}">
        <p14:creationId xmlns:p14="http://schemas.microsoft.com/office/powerpoint/2010/main" val="207048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9913" y="619125"/>
            <a:ext cx="3898900" cy="2924175"/>
          </a:xfrm>
        </p:spPr>
      </p:sp>
      <p:sp>
        <p:nvSpPr>
          <p:cNvPr id="3" name="Notes Placeholder 2"/>
          <p:cNvSpPr>
            <a:spLocks noGrp="1"/>
          </p:cNvSpPr>
          <p:nvPr>
            <p:ph type="body" idx="1"/>
          </p:nvPr>
        </p:nvSpPr>
        <p:spPr>
          <a:xfrm>
            <a:off x="471305" y="3695806"/>
            <a:ext cx="6611561" cy="5760720"/>
          </a:xfrm>
        </p:spPr>
        <p:txBody>
          <a:bodyPr>
            <a:normAutofit/>
          </a:bodyPr>
          <a:lstStyle/>
          <a:p>
            <a:r>
              <a:rPr lang="en-US" sz="1600" dirty="0"/>
              <a:t>TECs play a critical role in building public health capacity among AI/AN regions and communities. </a:t>
            </a:r>
          </a:p>
          <a:p>
            <a:r>
              <a:rPr lang="en-US" sz="1600" dirty="0"/>
              <a:t>Working with Tribal entities and urban AI/AN communities, TECs collect and disseminate data, including regional and tribal specific reports such as Community Health Profiles. </a:t>
            </a:r>
          </a:p>
          <a:p>
            <a:r>
              <a:rPr lang="en-US" sz="1600" dirty="0"/>
              <a:t>TECS also perform various surveillance activities, epidemiological studies, public health Emergency response, disease control and prevention and training. </a:t>
            </a:r>
          </a:p>
          <a:p>
            <a:r>
              <a:rPr lang="en-US" sz="1600" dirty="0"/>
              <a:t>Training includes building tribal capacity to use patient management systems such as the immunization registry and the diabetes registry. </a:t>
            </a:r>
          </a:p>
          <a:p>
            <a:r>
              <a:rPr lang="en-US" sz="1600" dirty="0"/>
              <a:t>The NPAIHB NARCH Summer Institute is an example of epidemiologic and public health training that TECs provide.</a:t>
            </a:r>
          </a:p>
          <a:p>
            <a:pPr defTabSz="946533">
              <a:defRPr/>
            </a:pPr>
            <a:r>
              <a:rPr lang="en-US" sz="1600" b="1" dirty="0"/>
              <a:t>The Resource and Patient Management System (RPMS): A set of integrated computer applications designed to support the clinical and administrative functions of the IHS health care program.</a:t>
            </a:r>
          </a:p>
        </p:txBody>
      </p:sp>
      <p:sp>
        <p:nvSpPr>
          <p:cNvPr id="4" name="Slide Number Placeholder 3"/>
          <p:cNvSpPr>
            <a:spLocks noGrp="1"/>
          </p:cNvSpPr>
          <p:nvPr>
            <p:ph type="sldNum" sz="quarter" idx="10"/>
          </p:nvPr>
        </p:nvSpPr>
        <p:spPr/>
        <p:txBody>
          <a:bodyPr/>
          <a:lstStyle/>
          <a:p>
            <a:pPr>
              <a:defRPr/>
            </a:pPr>
            <a:fld id="{3229404C-2C75-4329-9422-1D84BBE973AA}"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92289-25FB-4514-A5D3-228ABC6BE252}" type="slidenum">
              <a:rPr lang="en-US" smtClean="0"/>
              <a:t>12</a:t>
            </a:fld>
            <a:endParaRPr lang="en-US"/>
          </a:p>
        </p:txBody>
      </p:sp>
    </p:spTree>
    <p:extLst>
      <p:ext uri="{BB962C8B-B14F-4D97-AF65-F5344CB8AC3E}">
        <p14:creationId xmlns:p14="http://schemas.microsoft.com/office/powerpoint/2010/main" val="1740520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124200"/>
          </a:xfrm>
          <a:prstGeom prst="rect">
            <a:avLst/>
          </a:prstGeom>
          <a:solidFill>
            <a:schemeClr val="accent1">
              <a:lumMod val="75000"/>
            </a:schemeClr>
          </a:solidFill>
          <a:ln w="9525">
            <a:noFill/>
            <a:miter lim="800000"/>
            <a:headEnd/>
            <a:tailEnd/>
          </a:ln>
          <a:effectLst/>
        </p:spPr>
        <p:txBody>
          <a:bodyPr wrap="none" anchor="ctr"/>
          <a:lstStyle/>
          <a:p>
            <a:pPr>
              <a:defRPr/>
            </a:pPr>
            <a:endParaRPr lang="en-US"/>
          </a:p>
        </p:txBody>
      </p:sp>
      <p:grpSp>
        <p:nvGrpSpPr>
          <p:cNvPr id="5" name="Group 55"/>
          <p:cNvGrpSpPr>
            <a:grpSpLocks/>
          </p:cNvGrpSpPr>
          <p:nvPr/>
        </p:nvGrpSpPr>
        <p:grpSpPr bwMode="auto">
          <a:xfrm>
            <a:off x="228600" y="5715000"/>
            <a:ext cx="3962400" cy="1022350"/>
            <a:chOff x="4876800" y="5835650"/>
            <a:chExt cx="3962400" cy="1022350"/>
          </a:xfrm>
        </p:grpSpPr>
        <p:grpSp>
          <p:nvGrpSpPr>
            <p:cNvPr id="6" name="Group 54"/>
            <p:cNvGrpSpPr>
              <a:grpSpLocks/>
            </p:cNvGrpSpPr>
            <p:nvPr/>
          </p:nvGrpSpPr>
          <p:grpSpPr bwMode="auto">
            <a:xfrm>
              <a:off x="6096000" y="5943600"/>
              <a:ext cx="2743200" cy="757238"/>
              <a:chOff x="1295400" y="157163"/>
              <a:chExt cx="2743200" cy="757238"/>
            </a:xfrm>
          </p:grpSpPr>
          <p:sp>
            <p:nvSpPr>
              <p:cNvPr id="8" name="TextBox 7"/>
              <p:cNvSpPr txBox="1"/>
              <p:nvPr/>
            </p:nvSpPr>
            <p:spPr bwMode="auto">
              <a:xfrm>
                <a:off x="1295400" y="157163"/>
                <a:ext cx="2743200" cy="604838"/>
              </a:xfrm>
              <a:prstGeom prst="rect">
                <a:avLst/>
              </a:prstGeom>
              <a:noFill/>
            </p:spPr>
            <p:txBody>
              <a:bodyPr>
                <a:spAutoFit/>
              </a:bodyPr>
              <a:lstStyle/>
              <a:p>
                <a:pPr>
                  <a:lnSpc>
                    <a:spcPts val="2000"/>
                  </a:lnSpc>
                  <a:defRPr/>
                </a:pPr>
                <a:r>
                  <a:rPr lang="en-US" sz="2000" dirty="0">
                    <a:solidFill>
                      <a:srgbClr val="B40000"/>
                    </a:solidFill>
                    <a:latin typeface="Maiandra GD" pitchFamily="34" charset="0"/>
                  </a:rPr>
                  <a:t>N</a:t>
                </a:r>
                <a:r>
                  <a:rPr lang="en-US" sz="1600" dirty="0">
                    <a:solidFill>
                      <a:srgbClr val="B40000"/>
                    </a:solidFill>
                    <a:latin typeface="Maiandra GD" pitchFamily="34" charset="0"/>
                  </a:rPr>
                  <a:t>orthwest </a:t>
                </a:r>
                <a:r>
                  <a:rPr lang="en-US" sz="2000" dirty="0">
                    <a:solidFill>
                      <a:srgbClr val="B40000"/>
                    </a:solidFill>
                    <a:latin typeface="Maiandra GD" pitchFamily="34" charset="0"/>
                  </a:rPr>
                  <a:t>P</a:t>
                </a:r>
                <a:r>
                  <a:rPr lang="en-US" sz="1600" dirty="0">
                    <a:solidFill>
                      <a:srgbClr val="B40000"/>
                    </a:solidFill>
                    <a:latin typeface="Maiandra GD" pitchFamily="34" charset="0"/>
                  </a:rPr>
                  <a:t>ortland </a:t>
                </a:r>
                <a:r>
                  <a:rPr lang="en-US" sz="2000" dirty="0">
                    <a:solidFill>
                      <a:srgbClr val="B40000"/>
                    </a:solidFill>
                    <a:latin typeface="Maiandra GD" pitchFamily="34" charset="0"/>
                  </a:rPr>
                  <a:t>A</a:t>
                </a:r>
                <a:r>
                  <a:rPr lang="en-US" sz="1600" dirty="0">
                    <a:solidFill>
                      <a:srgbClr val="B40000"/>
                    </a:solidFill>
                    <a:latin typeface="Maiandra GD" pitchFamily="34" charset="0"/>
                  </a:rPr>
                  <a:t>rea</a:t>
                </a:r>
              </a:p>
              <a:p>
                <a:pPr>
                  <a:lnSpc>
                    <a:spcPts val="2000"/>
                  </a:lnSpc>
                  <a:defRPr/>
                </a:pPr>
                <a:r>
                  <a:rPr lang="en-US" sz="1600" dirty="0">
                    <a:solidFill>
                      <a:srgbClr val="B40000"/>
                    </a:solidFill>
                    <a:latin typeface="Maiandra GD" pitchFamily="34" charset="0"/>
                  </a:rPr>
                  <a:t>         </a:t>
                </a:r>
                <a:r>
                  <a:rPr lang="en-US" sz="2000" dirty="0">
                    <a:solidFill>
                      <a:srgbClr val="B40000"/>
                    </a:solidFill>
                    <a:latin typeface="Maiandra GD" pitchFamily="34" charset="0"/>
                  </a:rPr>
                  <a:t>I</a:t>
                </a:r>
                <a:r>
                  <a:rPr lang="en-US" sz="1600" dirty="0">
                    <a:solidFill>
                      <a:srgbClr val="B40000"/>
                    </a:solidFill>
                    <a:latin typeface="Maiandra GD" pitchFamily="34" charset="0"/>
                  </a:rPr>
                  <a:t>ndian </a:t>
                </a:r>
                <a:r>
                  <a:rPr lang="en-US" sz="2000" dirty="0">
                    <a:solidFill>
                      <a:srgbClr val="B40000"/>
                    </a:solidFill>
                    <a:latin typeface="Maiandra GD" pitchFamily="34" charset="0"/>
                  </a:rPr>
                  <a:t>H</a:t>
                </a:r>
                <a:r>
                  <a:rPr lang="en-US" sz="1600" dirty="0">
                    <a:solidFill>
                      <a:srgbClr val="B40000"/>
                    </a:solidFill>
                    <a:latin typeface="Maiandra GD" pitchFamily="34" charset="0"/>
                  </a:rPr>
                  <a:t>ealth </a:t>
                </a:r>
                <a:r>
                  <a:rPr lang="en-US" sz="2000" dirty="0">
                    <a:solidFill>
                      <a:srgbClr val="B40000"/>
                    </a:solidFill>
                    <a:latin typeface="Maiandra GD" pitchFamily="34" charset="0"/>
                  </a:rPr>
                  <a:t>B</a:t>
                </a:r>
                <a:r>
                  <a:rPr lang="en-US" sz="1600" dirty="0">
                    <a:solidFill>
                      <a:srgbClr val="B40000"/>
                    </a:solidFill>
                    <a:latin typeface="Maiandra GD" pitchFamily="34" charset="0"/>
                  </a:rPr>
                  <a:t>oard</a:t>
                </a:r>
              </a:p>
            </p:txBody>
          </p:sp>
          <p:sp>
            <p:nvSpPr>
              <p:cNvPr id="9" name="TextBox 8"/>
              <p:cNvSpPr txBox="1"/>
              <p:nvPr/>
            </p:nvSpPr>
            <p:spPr bwMode="auto">
              <a:xfrm>
                <a:off x="1371600" y="652463"/>
                <a:ext cx="2514600" cy="261938"/>
              </a:xfrm>
              <a:prstGeom prst="rect">
                <a:avLst/>
              </a:prstGeom>
              <a:noFill/>
            </p:spPr>
            <p:txBody>
              <a:bodyPr>
                <a:spAutoFit/>
              </a:bodyPr>
              <a:lstStyle/>
              <a:p>
                <a:pPr algn="r">
                  <a:defRPr/>
                </a:pPr>
                <a:r>
                  <a:rPr lang="en-US" sz="1100" i="1" dirty="0">
                    <a:solidFill>
                      <a:schemeClr val="accent3">
                        <a:lumMod val="50000"/>
                      </a:schemeClr>
                    </a:solidFill>
                    <a:latin typeface="Gill Sans MT" pitchFamily="34" charset="0"/>
                    <a:cs typeface="Estrangelo Edessa" pitchFamily="66"/>
                  </a:rPr>
                  <a:t>Indian Leadership for Indian Health</a:t>
                </a:r>
              </a:p>
            </p:txBody>
          </p:sp>
        </p:grpSp>
        <p:pic>
          <p:nvPicPr>
            <p:cNvPr id="7" name="Picture 8" descr="NPAIHBtransparentTEAL"/>
            <p:cNvPicPr>
              <a:picLocks noChangeAspect="1" noChangeArrowheads="1"/>
            </p:cNvPicPr>
            <p:nvPr/>
          </p:nvPicPr>
          <p:blipFill>
            <a:blip r:embed="rId2"/>
            <a:srcRect/>
            <a:stretch>
              <a:fillRect/>
            </a:stretch>
          </p:blipFill>
          <p:spPr bwMode="auto">
            <a:xfrm>
              <a:off x="4876800" y="5835650"/>
              <a:ext cx="1219200" cy="1022350"/>
            </a:xfrm>
            <a:prstGeom prst="rect">
              <a:avLst/>
            </a:prstGeom>
            <a:noFill/>
            <a:ln w="9525">
              <a:noFill/>
              <a:miter lim="800000"/>
              <a:headEnd/>
              <a:tailEnd/>
            </a:ln>
          </p:spPr>
        </p:pic>
      </p:grpSp>
      <p:grpSp>
        <p:nvGrpSpPr>
          <p:cNvPr id="10" name="Group 40"/>
          <p:cNvGrpSpPr>
            <a:grpSpLocks/>
          </p:cNvGrpSpPr>
          <p:nvPr/>
        </p:nvGrpSpPr>
        <p:grpSpPr bwMode="auto">
          <a:xfrm>
            <a:off x="0" y="3048000"/>
            <a:ext cx="9144000" cy="180975"/>
            <a:chOff x="0" y="816"/>
            <a:chExt cx="5760" cy="114"/>
          </a:xfrm>
        </p:grpSpPr>
        <p:pic>
          <p:nvPicPr>
            <p:cNvPr id="11" name="Picture 13"/>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12" name="Picture 14"/>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13" name="Picture 15"/>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14" name="Picture 16"/>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15" name="Picture 17"/>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16" name="Picture 18"/>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17" name="Picture 19"/>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18" name="Picture 20"/>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19" name="Picture 21"/>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20" name="Picture 22"/>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21" name="Picture 23"/>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22" name="Picture 24"/>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23" name="Picture 25"/>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24" name="Picture 26"/>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25" name="Picture 27"/>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26" name="Picture 28"/>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27" name="Picture 29"/>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28" name="Picture 30"/>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29" name="Picture 31"/>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32"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33"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34"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35"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36"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37"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38"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39"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40"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41"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42"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sp>
        <p:nvSpPr>
          <p:cNvPr id="30" name="Rectangle 3"/>
          <p:cNvSpPr>
            <a:spLocks noGrp="1" noChangeArrowheads="1"/>
          </p:cNvSpPr>
          <p:nvPr>
            <p:ph type="ctrTitle"/>
          </p:nvPr>
        </p:nvSpPr>
        <p:spPr>
          <a:xfrm>
            <a:off x="381000" y="762000"/>
            <a:ext cx="8382000" cy="2133600"/>
          </a:xfrm>
          <a:prstGeom prst="rect">
            <a:avLst/>
          </a:prstGeom>
        </p:spPr>
        <p:txBody>
          <a:bodyPr anchor="b"/>
          <a:lstStyle>
            <a:lvl1pPr algn="ctr">
              <a:defRPr u="none">
                <a:solidFill>
                  <a:srgbClr val="F3EFBF"/>
                </a:solidFill>
                <a:latin typeface="Georgia" pitchFamily="18" charset="0"/>
              </a:defRPr>
            </a:lvl1pPr>
          </a:lstStyle>
          <a:p>
            <a:r>
              <a:rPr lang="en-US" smtClean="0"/>
              <a:t>Click to edit Master title style</a:t>
            </a:r>
            <a:endParaRPr lang="en-US" dirty="0"/>
          </a:p>
        </p:txBody>
      </p:sp>
      <p:sp>
        <p:nvSpPr>
          <p:cNvPr id="31" name="Rectangle 4"/>
          <p:cNvSpPr>
            <a:spLocks noGrp="1" noChangeArrowheads="1"/>
          </p:cNvSpPr>
          <p:nvPr>
            <p:ph type="subTitle" idx="1"/>
          </p:nvPr>
        </p:nvSpPr>
        <p:spPr>
          <a:xfrm>
            <a:off x="381000" y="3276600"/>
            <a:ext cx="8382000" cy="2133600"/>
          </a:xfrm>
        </p:spPr>
        <p:txBody>
          <a:bodyPr/>
          <a:lstStyle>
            <a:lvl1pPr marL="0" indent="0" algn="ctr">
              <a:buFontTx/>
              <a:buNone/>
              <a:defRPr sz="3200">
                <a:solidFill>
                  <a:schemeClr val="accent3">
                    <a:lumMod val="50000"/>
                  </a:schemeClr>
                </a:solidFill>
                <a:latin typeface="Georgia" pitchFamily="18" charset="0"/>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7"/>
          <p:cNvSpPr>
            <a:spLocks noChangeArrowheads="1"/>
          </p:cNvSpPr>
          <p:nvPr/>
        </p:nvSpPr>
        <p:spPr bwMode="auto">
          <a:xfrm>
            <a:off x="7239000" y="0"/>
            <a:ext cx="1905000" cy="68580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5" name="Picture 8" descr="NPAIHBtransparentTEAL"/>
          <p:cNvPicPr>
            <a:picLocks noChangeAspect="1" noChangeArrowheads="1"/>
          </p:cNvPicPr>
          <p:nvPr/>
        </p:nvPicPr>
        <p:blipFill>
          <a:blip r:embed="rId2"/>
          <a:srcRect/>
          <a:stretch>
            <a:fillRect/>
          </a:stretch>
        </p:blipFill>
        <p:spPr bwMode="auto">
          <a:xfrm>
            <a:off x="7620000" y="152400"/>
            <a:ext cx="1219200" cy="1022350"/>
          </a:xfrm>
          <a:prstGeom prst="rect">
            <a:avLst/>
          </a:prstGeom>
          <a:noFill/>
          <a:ln w="9525">
            <a:noFill/>
            <a:miter lim="800000"/>
            <a:headEnd/>
            <a:tailEnd/>
          </a:ln>
          <a:scene3d>
            <a:camera prst="orthographicFront">
              <a:rot lat="0" lon="0" rev="16200000"/>
            </a:camera>
            <a:lightRig rig="threePt" dir="t"/>
          </a:scene3d>
        </p:spPr>
      </p:pic>
      <p:grpSp>
        <p:nvGrpSpPr>
          <p:cNvPr id="6" name="Group 61"/>
          <p:cNvGrpSpPr>
            <a:grpSpLocks/>
          </p:cNvGrpSpPr>
          <p:nvPr/>
        </p:nvGrpSpPr>
        <p:grpSpPr bwMode="auto">
          <a:xfrm>
            <a:off x="7010400" y="47625"/>
            <a:ext cx="304800" cy="6762750"/>
            <a:chOff x="6629400" y="47625"/>
            <a:chExt cx="304800" cy="6762750"/>
          </a:xfrm>
        </p:grpSpPr>
        <p:pic>
          <p:nvPicPr>
            <p:cNvPr id="7" name="Picture 32"/>
            <p:cNvPicPr>
              <a:picLocks noChangeAspect="1" noChangeArrowheads="1"/>
            </p:cNvPicPr>
            <p:nvPr/>
          </p:nvPicPr>
          <p:blipFill>
            <a:blip r:embed="rId3"/>
            <a:srcRect/>
            <a:stretch>
              <a:fillRect/>
            </a:stretch>
          </p:blipFill>
          <p:spPr bwMode="auto">
            <a:xfrm>
              <a:off x="6629400" y="47625"/>
              <a:ext cx="304800" cy="180975"/>
            </a:xfrm>
            <a:prstGeom prst="rect">
              <a:avLst/>
            </a:prstGeom>
            <a:noFill/>
            <a:ln w="9525">
              <a:noFill/>
              <a:miter lim="800000"/>
              <a:headEnd/>
              <a:tailEnd/>
            </a:ln>
            <a:scene3d>
              <a:camera prst="orthographicFront">
                <a:rot lat="0" lon="0" rev="5400000"/>
              </a:camera>
              <a:lightRig rig="threePt" dir="t"/>
            </a:scene3d>
          </p:spPr>
        </p:pic>
        <p:pic>
          <p:nvPicPr>
            <p:cNvPr id="8" name="Picture 32"/>
            <p:cNvPicPr>
              <a:picLocks noChangeAspect="1" noChangeArrowheads="1"/>
            </p:cNvPicPr>
            <p:nvPr/>
          </p:nvPicPr>
          <p:blipFill>
            <a:blip r:embed="rId3"/>
            <a:srcRect/>
            <a:stretch>
              <a:fillRect/>
            </a:stretch>
          </p:blipFill>
          <p:spPr bwMode="auto">
            <a:xfrm>
              <a:off x="6629400" y="352425"/>
              <a:ext cx="304800" cy="180975"/>
            </a:xfrm>
            <a:prstGeom prst="rect">
              <a:avLst/>
            </a:prstGeom>
            <a:noFill/>
            <a:ln w="9525">
              <a:noFill/>
              <a:miter lim="800000"/>
              <a:headEnd/>
              <a:tailEnd/>
            </a:ln>
            <a:scene3d>
              <a:camera prst="orthographicFront">
                <a:rot lat="0" lon="0" rev="5400000"/>
              </a:camera>
              <a:lightRig rig="threePt" dir="t"/>
            </a:scene3d>
          </p:spPr>
        </p:pic>
        <p:pic>
          <p:nvPicPr>
            <p:cNvPr id="9" name="Picture 32"/>
            <p:cNvPicPr>
              <a:picLocks noChangeAspect="1" noChangeArrowheads="1"/>
            </p:cNvPicPr>
            <p:nvPr/>
          </p:nvPicPr>
          <p:blipFill>
            <a:blip r:embed="rId3"/>
            <a:srcRect/>
            <a:stretch>
              <a:fillRect/>
            </a:stretch>
          </p:blipFill>
          <p:spPr bwMode="auto">
            <a:xfrm>
              <a:off x="6629400" y="657225"/>
              <a:ext cx="304800" cy="180975"/>
            </a:xfrm>
            <a:prstGeom prst="rect">
              <a:avLst/>
            </a:prstGeom>
            <a:noFill/>
            <a:ln w="9525">
              <a:noFill/>
              <a:miter lim="800000"/>
              <a:headEnd/>
              <a:tailEnd/>
            </a:ln>
            <a:scene3d>
              <a:camera prst="orthographicFront">
                <a:rot lat="0" lon="0" rev="5400000"/>
              </a:camera>
              <a:lightRig rig="threePt" dir="t"/>
            </a:scene3d>
          </p:spPr>
        </p:pic>
        <p:pic>
          <p:nvPicPr>
            <p:cNvPr id="10" name="Picture 32"/>
            <p:cNvPicPr>
              <a:picLocks noChangeAspect="1" noChangeArrowheads="1"/>
            </p:cNvPicPr>
            <p:nvPr/>
          </p:nvPicPr>
          <p:blipFill>
            <a:blip r:embed="rId3"/>
            <a:srcRect/>
            <a:stretch>
              <a:fillRect/>
            </a:stretch>
          </p:blipFill>
          <p:spPr bwMode="auto">
            <a:xfrm>
              <a:off x="6629400" y="962025"/>
              <a:ext cx="304800" cy="180975"/>
            </a:xfrm>
            <a:prstGeom prst="rect">
              <a:avLst/>
            </a:prstGeom>
            <a:noFill/>
            <a:ln w="9525">
              <a:noFill/>
              <a:miter lim="800000"/>
              <a:headEnd/>
              <a:tailEnd/>
            </a:ln>
            <a:scene3d>
              <a:camera prst="orthographicFront">
                <a:rot lat="0" lon="0" rev="5400000"/>
              </a:camera>
              <a:lightRig rig="threePt" dir="t"/>
            </a:scene3d>
          </p:spPr>
        </p:pic>
        <p:pic>
          <p:nvPicPr>
            <p:cNvPr id="11" name="Picture 32"/>
            <p:cNvPicPr>
              <a:picLocks noChangeAspect="1" noChangeArrowheads="1"/>
            </p:cNvPicPr>
            <p:nvPr/>
          </p:nvPicPr>
          <p:blipFill>
            <a:blip r:embed="rId3"/>
            <a:srcRect/>
            <a:stretch>
              <a:fillRect/>
            </a:stretch>
          </p:blipFill>
          <p:spPr bwMode="auto">
            <a:xfrm>
              <a:off x="6629400" y="1266825"/>
              <a:ext cx="304800" cy="180975"/>
            </a:xfrm>
            <a:prstGeom prst="rect">
              <a:avLst/>
            </a:prstGeom>
            <a:noFill/>
            <a:ln w="9525">
              <a:noFill/>
              <a:miter lim="800000"/>
              <a:headEnd/>
              <a:tailEnd/>
            </a:ln>
            <a:scene3d>
              <a:camera prst="orthographicFront">
                <a:rot lat="0" lon="0" rev="5400000"/>
              </a:camera>
              <a:lightRig rig="threePt" dir="t"/>
            </a:scene3d>
          </p:spPr>
        </p:pic>
        <p:pic>
          <p:nvPicPr>
            <p:cNvPr id="12" name="Picture 32"/>
            <p:cNvPicPr>
              <a:picLocks noChangeAspect="1" noChangeArrowheads="1"/>
            </p:cNvPicPr>
            <p:nvPr/>
          </p:nvPicPr>
          <p:blipFill>
            <a:blip r:embed="rId3"/>
            <a:srcRect/>
            <a:stretch>
              <a:fillRect/>
            </a:stretch>
          </p:blipFill>
          <p:spPr bwMode="auto">
            <a:xfrm>
              <a:off x="6629400" y="1571625"/>
              <a:ext cx="304800" cy="180975"/>
            </a:xfrm>
            <a:prstGeom prst="rect">
              <a:avLst/>
            </a:prstGeom>
            <a:noFill/>
            <a:ln w="9525">
              <a:noFill/>
              <a:miter lim="800000"/>
              <a:headEnd/>
              <a:tailEnd/>
            </a:ln>
            <a:scene3d>
              <a:camera prst="orthographicFront">
                <a:rot lat="0" lon="0" rev="5400000"/>
              </a:camera>
              <a:lightRig rig="threePt" dir="t"/>
            </a:scene3d>
          </p:spPr>
        </p:pic>
        <p:pic>
          <p:nvPicPr>
            <p:cNvPr id="13" name="Picture 32"/>
            <p:cNvPicPr>
              <a:picLocks noChangeAspect="1" noChangeArrowheads="1"/>
            </p:cNvPicPr>
            <p:nvPr/>
          </p:nvPicPr>
          <p:blipFill>
            <a:blip r:embed="rId3"/>
            <a:srcRect/>
            <a:stretch>
              <a:fillRect/>
            </a:stretch>
          </p:blipFill>
          <p:spPr bwMode="auto">
            <a:xfrm>
              <a:off x="6629400" y="1876425"/>
              <a:ext cx="304800" cy="180975"/>
            </a:xfrm>
            <a:prstGeom prst="rect">
              <a:avLst/>
            </a:prstGeom>
            <a:noFill/>
            <a:ln w="9525">
              <a:noFill/>
              <a:miter lim="800000"/>
              <a:headEnd/>
              <a:tailEnd/>
            </a:ln>
            <a:scene3d>
              <a:camera prst="orthographicFront">
                <a:rot lat="0" lon="0" rev="5400000"/>
              </a:camera>
              <a:lightRig rig="threePt" dir="t"/>
            </a:scene3d>
          </p:spPr>
        </p:pic>
        <p:pic>
          <p:nvPicPr>
            <p:cNvPr id="14" name="Picture 32"/>
            <p:cNvPicPr>
              <a:picLocks noChangeAspect="1" noChangeArrowheads="1"/>
            </p:cNvPicPr>
            <p:nvPr/>
          </p:nvPicPr>
          <p:blipFill>
            <a:blip r:embed="rId3"/>
            <a:srcRect/>
            <a:stretch>
              <a:fillRect/>
            </a:stretch>
          </p:blipFill>
          <p:spPr bwMode="auto">
            <a:xfrm>
              <a:off x="6629400" y="2181225"/>
              <a:ext cx="304800" cy="180975"/>
            </a:xfrm>
            <a:prstGeom prst="rect">
              <a:avLst/>
            </a:prstGeom>
            <a:noFill/>
            <a:ln w="9525">
              <a:noFill/>
              <a:miter lim="800000"/>
              <a:headEnd/>
              <a:tailEnd/>
            </a:ln>
            <a:scene3d>
              <a:camera prst="orthographicFront">
                <a:rot lat="0" lon="0" rev="5400000"/>
              </a:camera>
              <a:lightRig rig="threePt" dir="t"/>
            </a:scene3d>
          </p:spPr>
        </p:pic>
        <p:pic>
          <p:nvPicPr>
            <p:cNvPr id="15" name="Picture 32"/>
            <p:cNvPicPr>
              <a:picLocks noChangeAspect="1" noChangeArrowheads="1"/>
            </p:cNvPicPr>
            <p:nvPr/>
          </p:nvPicPr>
          <p:blipFill>
            <a:blip r:embed="rId3"/>
            <a:srcRect/>
            <a:stretch>
              <a:fillRect/>
            </a:stretch>
          </p:blipFill>
          <p:spPr bwMode="auto">
            <a:xfrm>
              <a:off x="6629400" y="2486025"/>
              <a:ext cx="304800" cy="180975"/>
            </a:xfrm>
            <a:prstGeom prst="rect">
              <a:avLst/>
            </a:prstGeom>
            <a:noFill/>
            <a:ln w="9525">
              <a:noFill/>
              <a:miter lim="800000"/>
              <a:headEnd/>
              <a:tailEnd/>
            </a:ln>
            <a:scene3d>
              <a:camera prst="orthographicFront">
                <a:rot lat="0" lon="0" rev="5400000"/>
              </a:camera>
              <a:lightRig rig="threePt" dir="t"/>
            </a:scene3d>
          </p:spPr>
        </p:pic>
        <p:pic>
          <p:nvPicPr>
            <p:cNvPr id="16" name="Picture 32"/>
            <p:cNvPicPr>
              <a:picLocks noChangeAspect="1" noChangeArrowheads="1"/>
            </p:cNvPicPr>
            <p:nvPr/>
          </p:nvPicPr>
          <p:blipFill>
            <a:blip r:embed="rId3"/>
            <a:srcRect/>
            <a:stretch>
              <a:fillRect/>
            </a:stretch>
          </p:blipFill>
          <p:spPr bwMode="auto">
            <a:xfrm>
              <a:off x="6629400" y="2743200"/>
              <a:ext cx="304800" cy="180975"/>
            </a:xfrm>
            <a:prstGeom prst="rect">
              <a:avLst/>
            </a:prstGeom>
            <a:noFill/>
            <a:ln w="9525">
              <a:noFill/>
              <a:miter lim="800000"/>
              <a:headEnd/>
              <a:tailEnd/>
            </a:ln>
            <a:scene3d>
              <a:camera prst="orthographicFront">
                <a:rot lat="0" lon="0" rev="5400000"/>
              </a:camera>
              <a:lightRig rig="threePt" dir="t"/>
            </a:scene3d>
          </p:spPr>
        </p:pic>
        <p:pic>
          <p:nvPicPr>
            <p:cNvPr id="17" name="Picture 32"/>
            <p:cNvPicPr>
              <a:picLocks noChangeAspect="1" noChangeArrowheads="1"/>
            </p:cNvPicPr>
            <p:nvPr/>
          </p:nvPicPr>
          <p:blipFill>
            <a:blip r:embed="rId3"/>
            <a:srcRect/>
            <a:stretch>
              <a:fillRect/>
            </a:stretch>
          </p:blipFill>
          <p:spPr bwMode="auto">
            <a:xfrm>
              <a:off x="6629400" y="3048000"/>
              <a:ext cx="304800" cy="180975"/>
            </a:xfrm>
            <a:prstGeom prst="rect">
              <a:avLst/>
            </a:prstGeom>
            <a:noFill/>
            <a:ln w="9525">
              <a:noFill/>
              <a:miter lim="800000"/>
              <a:headEnd/>
              <a:tailEnd/>
            </a:ln>
            <a:scene3d>
              <a:camera prst="orthographicFront">
                <a:rot lat="0" lon="0" rev="5400000"/>
              </a:camera>
              <a:lightRig rig="threePt" dir="t"/>
            </a:scene3d>
          </p:spPr>
        </p:pic>
        <p:pic>
          <p:nvPicPr>
            <p:cNvPr id="18" name="Picture 32"/>
            <p:cNvPicPr>
              <a:picLocks noChangeAspect="1" noChangeArrowheads="1"/>
            </p:cNvPicPr>
            <p:nvPr/>
          </p:nvPicPr>
          <p:blipFill>
            <a:blip r:embed="rId3"/>
            <a:srcRect/>
            <a:stretch>
              <a:fillRect/>
            </a:stretch>
          </p:blipFill>
          <p:spPr bwMode="auto">
            <a:xfrm>
              <a:off x="6629400" y="3352800"/>
              <a:ext cx="304800" cy="180975"/>
            </a:xfrm>
            <a:prstGeom prst="rect">
              <a:avLst/>
            </a:prstGeom>
            <a:noFill/>
            <a:ln w="9525">
              <a:noFill/>
              <a:miter lim="800000"/>
              <a:headEnd/>
              <a:tailEnd/>
            </a:ln>
            <a:scene3d>
              <a:camera prst="orthographicFront">
                <a:rot lat="0" lon="0" rev="5400000"/>
              </a:camera>
              <a:lightRig rig="threePt" dir="t"/>
            </a:scene3d>
          </p:spPr>
        </p:pic>
        <p:pic>
          <p:nvPicPr>
            <p:cNvPr id="19" name="Picture 32"/>
            <p:cNvPicPr>
              <a:picLocks noChangeAspect="1" noChangeArrowheads="1"/>
            </p:cNvPicPr>
            <p:nvPr/>
          </p:nvPicPr>
          <p:blipFill>
            <a:blip r:embed="rId3"/>
            <a:srcRect/>
            <a:stretch>
              <a:fillRect/>
            </a:stretch>
          </p:blipFill>
          <p:spPr bwMode="auto">
            <a:xfrm>
              <a:off x="6629400" y="3657600"/>
              <a:ext cx="304800" cy="180975"/>
            </a:xfrm>
            <a:prstGeom prst="rect">
              <a:avLst/>
            </a:prstGeom>
            <a:noFill/>
            <a:ln w="9525">
              <a:noFill/>
              <a:miter lim="800000"/>
              <a:headEnd/>
              <a:tailEnd/>
            </a:ln>
            <a:scene3d>
              <a:camera prst="orthographicFront">
                <a:rot lat="0" lon="0" rev="5400000"/>
              </a:camera>
              <a:lightRig rig="threePt" dir="t"/>
            </a:scene3d>
          </p:spPr>
        </p:pic>
        <p:pic>
          <p:nvPicPr>
            <p:cNvPr id="20" name="Picture 32"/>
            <p:cNvPicPr>
              <a:picLocks noChangeAspect="1" noChangeArrowheads="1"/>
            </p:cNvPicPr>
            <p:nvPr/>
          </p:nvPicPr>
          <p:blipFill>
            <a:blip r:embed="rId3"/>
            <a:srcRect/>
            <a:stretch>
              <a:fillRect/>
            </a:stretch>
          </p:blipFill>
          <p:spPr bwMode="auto">
            <a:xfrm>
              <a:off x="6629400" y="3962400"/>
              <a:ext cx="304800" cy="180975"/>
            </a:xfrm>
            <a:prstGeom prst="rect">
              <a:avLst/>
            </a:prstGeom>
            <a:noFill/>
            <a:ln w="9525">
              <a:noFill/>
              <a:miter lim="800000"/>
              <a:headEnd/>
              <a:tailEnd/>
            </a:ln>
            <a:scene3d>
              <a:camera prst="orthographicFront">
                <a:rot lat="0" lon="0" rev="5400000"/>
              </a:camera>
              <a:lightRig rig="threePt" dir="t"/>
            </a:scene3d>
          </p:spPr>
        </p:pic>
        <p:pic>
          <p:nvPicPr>
            <p:cNvPr id="21" name="Picture 32"/>
            <p:cNvPicPr>
              <a:picLocks noChangeAspect="1" noChangeArrowheads="1"/>
            </p:cNvPicPr>
            <p:nvPr/>
          </p:nvPicPr>
          <p:blipFill>
            <a:blip r:embed="rId3"/>
            <a:srcRect/>
            <a:stretch>
              <a:fillRect/>
            </a:stretch>
          </p:blipFill>
          <p:spPr bwMode="auto">
            <a:xfrm>
              <a:off x="6629400" y="4267200"/>
              <a:ext cx="304800" cy="180975"/>
            </a:xfrm>
            <a:prstGeom prst="rect">
              <a:avLst/>
            </a:prstGeom>
            <a:noFill/>
            <a:ln w="9525">
              <a:noFill/>
              <a:miter lim="800000"/>
              <a:headEnd/>
              <a:tailEnd/>
            </a:ln>
            <a:scene3d>
              <a:camera prst="orthographicFront">
                <a:rot lat="0" lon="0" rev="5400000"/>
              </a:camera>
              <a:lightRig rig="threePt" dir="t"/>
            </a:scene3d>
          </p:spPr>
        </p:pic>
        <p:pic>
          <p:nvPicPr>
            <p:cNvPr id="22" name="Picture 32"/>
            <p:cNvPicPr>
              <a:picLocks noChangeAspect="1" noChangeArrowheads="1"/>
            </p:cNvPicPr>
            <p:nvPr/>
          </p:nvPicPr>
          <p:blipFill>
            <a:blip r:embed="rId3"/>
            <a:srcRect/>
            <a:stretch>
              <a:fillRect/>
            </a:stretch>
          </p:blipFill>
          <p:spPr bwMode="auto">
            <a:xfrm>
              <a:off x="6629400" y="4543425"/>
              <a:ext cx="304800" cy="180975"/>
            </a:xfrm>
            <a:prstGeom prst="rect">
              <a:avLst/>
            </a:prstGeom>
            <a:noFill/>
            <a:ln w="9525">
              <a:noFill/>
              <a:miter lim="800000"/>
              <a:headEnd/>
              <a:tailEnd/>
            </a:ln>
            <a:scene3d>
              <a:camera prst="orthographicFront">
                <a:rot lat="0" lon="0" rev="5400000"/>
              </a:camera>
              <a:lightRig rig="threePt" dir="t"/>
            </a:scene3d>
          </p:spPr>
        </p:pic>
        <p:pic>
          <p:nvPicPr>
            <p:cNvPr id="23" name="Picture 32"/>
            <p:cNvPicPr>
              <a:picLocks noChangeAspect="1" noChangeArrowheads="1"/>
            </p:cNvPicPr>
            <p:nvPr/>
          </p:nvPicPr>
          <p:blipFill>
            <a:blip r:embed="rId3"/>
            <a:srcRect/>
            <a:stretch>
              <a:fillRect/>
            </a:stretch>
          </p:blipFill>
          <p:spPr bwMode="auto">
            <a:xfrm>
              <a:off x="6629400" y="4848225"/>
              <a:ext cx="304800" cy="180975"/>
            </a:xfrm>
            <a:prstGeom prst="rect">
              <a:avLst/>
            </a:prstGeom>
            <a:noFill/>
            <a:ln w="9525">
              <a:noFill/>
              <a:miter lim="800000"/>
              <a:headEnd/>
              <a:tailEnd/>
            </a:ln>
            <a:scene3d>
              <a:camera prst="orthographicFront">
                <a:rot lat="0" lon="0" rev="5400000"/>
              </a:camera>
              <a:lightRig rig="threePt" dir="t"/>
            </a:scene3d>
          </p:spPr>
        </p:pic>
        <p:pic>
          <p:nvPicPr>
            <p:cNvPr id="24" name="Picture 32"/>
            <p:cNvPicPr>
              <a:picLocks noChangeAspect="1" noChangeArrowheads="1"/>
            </p:cNvPicPr>
            <p:nvPr/>
          </p:nvPicPr>
          <p:blipFill>
            <a:blip r:embed="rId3"/>
            <a:srcRect/>
            <a:stretch>
              <a:fillRect/>
            </a:stretch>
          </p:blipFill>
          <p:spPr bwMode="auto">
            <a:xfrm>
              <a:off x="6629400" y="5153025"/>
              <a:ext cx="304800" cy="180975"/>
            </a:xfrm>
            <a:prstGeom prst="rect">
              <a:avLst/>
            </a:prstGeom>
            <a:noFill/>
            <a:ln w="9525">
              <a:noFill/>
              <a:miter lim="800000"/>
              <a:headEnd/>
              <a:tailEnd/>
            </a:ln>
            <a:scene3d>
              <a:camera prst="orthographicFront">
                <a:rot lat="0" lon="0" rev="5400000"/>
              </a:camera>
              <a:lightRig rig="threePt" dir="t"/>
            </a:scene3d>
          </p:spPr>
        </p:pic>
        <p:pic>
          <p:nvPicPr>
            <p:cNvPr id="25" name="Picture 32"/>
            <p:cNvPicPr>
              <a:picLocks noChangeAspect="1" noChangeArrowheads="1"/>
            </p:cNvPicPr>
            <p:nvPr/>
          </p:nvPicPr>
          <p:blipFill>
            <a:blip r:embed="rId3"/>
            <a:srcRect/>
            <a:stretch>
              <a:fillRect/>
            </a:stretch>
          </p:blipFill>
          <p:spPr bwMode="auto">
            <a:xfrm>
              <a:off x="6629400" y="5457825"/>
              <a:ext cx="304800" cy="180975"/>
            </a:xfrm>
            <a:prstGeom prst="rect">
              <a:avLst/>
            </a:prstGeom>
            <a:noFill/>
            <a:ln w="9525">
              <a:noFill/>
              <a:miter lim="800000"/>
              <a:headEnd/>
              <a:tailEnd/>
            </a:ln>
            <a:scene3d>
              <a:camera prst="orthographicFront">
                <a:rot lat="0" lon="0" rev="5400000"/>
              </a:camera>
              <a:lightRig rig="threePt" dir="t"/>
            </a:scene3d>
          </p:spPr>
        </p:pic>
        <p:pic>
          <p:nvPicPr>
            <p:cNvPr id="26" name="Picture 32"/>
            <p:cNvPicPr>
              <a:picLocks noChangeAspect="1" noChangeArrowheads="1"/>
            </p:cNvPicPr>
            <p:nvPr/>
          </p:nvPicPr>
          <p:blipFill>
            <a:blip r:embed="rId3"/>
            <a:srcRect/>
            <a:stretch>
              <a:fillRect/>
            </a:stretch>
          </p:blipFill>
          <p:spPr bwMode="auto">
            <a:xfrm>
              <a:off x="6629400" y="5762625"/>
              <a:ext cx="304800" cy="180975"/>
            </a:xfrm>
            <a:prstGeom prst="rect">
              <a:avLst/>
            </a:prstGeom>
            <a:noFill/>
            <a:ln w="9525">
              <a:noFill/>
              <a:miter lim="800000"/>
              <a:headEnd/>
              <a:tailEnd/>
            </a:ln>
            <a:scene3d>
              <a:camera prst="orthographicFront">
                <a:rot lat="0" lon="0" rev="5400000"/>
              </a:camera>
              <a:lightRig rig="threePt" dir="t"/>
            </a:scene3d>
          </p:spPr>
        </p:pic>
        <p:pic>
          <p:nvPicPr>
            <p:cNvPr id="27" name="Picture 32"/>
            <p:cNvPicPr>
              <a:picLocks noChangeAspect="1" noChangeArrowheads="1"/>
            </p:cNvPicPr>
            <p:nvPr/>
          </p:nvPicPr>
          <p:blipFill>
            <a:blip r:embed="rId3"/>
            <a:srcRect/>
            <a:stretch>
              <a:fillRect/>
            </a:stretch>
          </p:blipFill>
          <p:spPr bwMode="auto">
            <a:xfrm>
              <a:off x="6629400" y="6067425"/>
              <a:ext cx="304800" cy="180975"/>
            </a:xfrm>
            <a:prstGeom prst="rect">
              <a:avLst/>
            </a:prstGeom>
            <a:noFill/>
            <a:ln w="9525">
              <a:noFill/>
              <a:miter lim="800000"/>
              <a:headEnd/>
              <a:tailEnd/>
            </a:ln>
            <a:scene3d>
              <a:camera prst="orthographicFront">
                <a:rot lat="0" lon="0" rev="5400000"/>
              </a:camera>
              <a:lightRig rig="threePt" dir="t"/>
            </a:scene3d>
          </p:spPr>
        </p:pic>
        <p:pic>
          <p:nvPicPr>
            <p:cNvPr id="28" name="Picture 32"/>
            <p:cNvPicPr>
              <a:picLocks noChangeAspect="1" noChangeArrowheads="1"/>
            </p:cNvPicPr>
            <p:nvPr/>
          </p:nvPicPr>
          <p:blipFill>
            <a:blip r:embed="rId3"/>
            <a:srcRect/>
            <a:stretch>
              <a:fillRect/>
            </a:stretch>
          </p:blipFill>
          <p:spPr bwMode="auto">
            <a:xfrm>
              <a:off x="6629400" y="6372225"/>
              <a:ext cx="304800" cy="180975"/>
            </a:xfrm>
            <a:prstGeom prst="rect">
              <a:avLst/>
            </a:prstGeom>
            <a:noFill/>
            <a:ln w="9525">
              <a:noFill/>
              <a:miter lim="800000"/>
              <a:headEnd/>
              <a:tailEnd/>
            </a:ln>
            <a:scene3d>
              <a:camera prst="orthographicFront">
                <a:rot lat="0" lon="0" rev="5400000"/>
              </a:camera>
              <a:lightRig rig="threePt" dir="t"/>
            </a:scene3d>
          </p:spPr>
        </p:pic>
        <p:pic>
          <p:nvPicPr>
            <p:cNvPr id="29" name="Picture 32"/>
            <p:cNvPicPr>
              <a:picLocks noChangeAspect="1" noChangeArrowheads="1"/>
            </p:cNvPicPr>
            <p:nvPr/>
          </p:nvPicPr>
          <p:blipFill>
            <a:blip r:embed="rId3"/>
            <a:srcRect/>
            <a:stretch>
              <a:fillRect/>
            </a:stretch>
          </p:blipFill>
          <p:spPr bwMode="auto">
            <a:xfrm>
              <a:off x="6629400" y="6629400"/>
              <a:ext cx="304800" cy="180975"/>
            </a:xfrm>
            <a:prstGeom prst="rect">
              <a:avLst/>
            </a:prstGeom>
            <a:noFill/>
            <a:ln w="9525">
              <a:noFill/>
              <a:miter lim="800000"/>
              <a:headEnd/>
              <a:tailEnd/>
            </a:ln>
            <a:scene3d>
              <a:camera prst="orthographicFront">
                <a:rot lat="0" lon="0" rev="5400000"/>
              </a:camera>
              <a:lightRig rig="threePt" dir="t"/>
            </a:scene3d>
          </p:spPr>
        </p:pic>
      </p:grpSp>
      <p:sp>
        <p:nvSpPr>
          <p:cNvPr id="2" name="Vertical Title 1"/>
          <p:cNvSpPr>
            <a:spLocks noGrp="1"/>
          </p:cNvSpPr>
          <p:nvPr>
            <p:ph type="title" orient="vert"/>
          </p:nvPr>
        </p:nvSpPr>
        <p:spPr>
          <a:xfrm>
            <a:off x="7239000" y="1600200"/>
            <a:ext cx="1905000" cy="4876800"/>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0" y="457200"/>
            <a:ext cx="6934200" cy="5791200"/>
          </a:xfrm>
        </p:spPr>
        <p:txBody>
          <a:bodyPr vert="eaVert"/>
          <a:lstStyle>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Date Placeholder 62"/>
          <p:cNvSpPr>
            <a:spLocks noGrp="1"/>
          </p:cNvSpPr>
          <p:nvPr>
            <p:ph type="dt" sz="half" idx="10"/>
          </p:nvPr>
        </p:nvSpPr>
        <p:spPr/>
        <p:txBody>
          <a:bodyPr/>
          <a:lstStyle>
            <a:lvl1pPr>
              <a:defRPr/>
            </a:lvl1pPr>
          </a:lstStyle>
          <a:p>
            <a:pPr>
              <a:defRPr/>
            </a:pPr>
            <a:fld id="{AEF6394B-B4A0-4C4D-AD84-626DDC368258}" type="datetime1">
              <a:rPr lang="en-US"/>
              <a:pPr>
                <a:defRPr/>
              </a:pPr>
              <a:t>7/13/2017</a:t>
            </a:fld>
            <a:endParaRPr lang="en-US" dirty="0"/>
          </a:p>
        </p:txBody>
      </p:sp>
      <p:sp>
        <p:nvSpPr>
          <p:cNvPr id="31" name="Slide Number Placeholder 63"/>
          <p:cNvSpPr>
            <a:spLocks noGrp="1"/>
          </p:cNvSpPr>
          <p:nvPr>
            <p:ph type="sldNum" sz="quarter" idx="11"/>
          </p:nvPr>
        </p:nvSpPr>
        <p:spPr/>
        <p:txBody>
          <a:bodyPr/>
          <a:lstStyle>
            <a:lvl1pPr>
              <a:defRPr/>
            </a:lvl1pPr>
          </a:lstStyle>
          <a:p>
            <a:pPr>
              <a:defRPr/>
            </a:pPr>
            <a:fld id="{CDBC6862-644B-41BF-A950-3BF75924CB49}" type="slidenum">
              <a:rPr lang="en-US"/>
              <a:pPr>
                <a:defRPr/>
              </a:pPr>
              <a:t>‹#›</a:t>
            </a:fld>
            <a:endParaRPr lang="en-US"/>
          </a:p>
        </p:txBody>
      </p:sp>
      <p:sp>
        <p:nvSpPr>
          <p:cNvPr id="32" name="Footer Placeholder 64"/>
          <p:cNvSpPr>
            <a:spLocks noGrp="1"/>
          </p:cNvSpPr>
          <p:nvPr>
            <p:ph type="ftr" sz="quarter" idx="12"/>
          </p:nvPr>
        </p:nvSpPr>
        <p:spPr/>
        <p:txBody>
          <a:bodyPr/>
          <a:lstStyle>
            <a:lvl1pPr>
              <a:defRPr/>
            </a:lvl1pPr>
          </a:lstStyle>
          <a:p>
            <a:pPr>
              <a:defRPr/>
            </a:pPr>
            <a:r>
              <a:rPr lang="en-US"/>
              <a:t>Northwest Portland Area Indian Health Board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6" name="Picture 8" descr="NPAIHBtransparentTEAL"/>
          <p:cNvPicPr>
            <a:picLocks noChangeAspect="1" noChangeArrowheads="1"/>
          </p:cNvPicPr>
          <p:nvPr/>
        </p:nvPicPr>
        <p:blipFill>
          <a:blip r:embed="rId2"/>
          <a:srcRect/>
          <a:stretch>
            <a:fillRect/>
          </a:stretch>
        </p:blipFill>
        <p:spPr bwMode="auto">
          <a:xfrm>
            <a:off x="76200" y="228600"/>
            <a:ext cx="1219200" cy="1022350"/>
          </a:xfrm>
          <a:prstGeom prst="rect">
            <a:avLst/>
          </a:prstGeom>
          <a:noFill/>
          <a:ln w="9525">
            <a:noFill/>
            <a:miter lim="800000"/>
            <a:headEnd/>
            <a:tailEnd/>
          </a:ln>
        </p:spPr>
      </p:pic>
      <p:grpSp>
        <p:nvGrpSpPr>
          <p:cNvPr id="7" name="Group 40"/>
          <p:cNvGrpSpPr>
            <a:grpSpLocks/>
          </p:cNvGrpSpPr>
          <p:nvPr/>
        </p:nvGrpSpPr>
        <p:grpSpPr bwMode="auto">
          <a:xfrm>
            <a:off x="0" y="1295400"/>
            <a:ext cx="9144000" cy="180975"/>
            <a:chOff x="0" y="816"/>
            <a:chExt cx="5760" cy="114"/>
          </a:xfrm>
        </p:grpSpPr>
        <p:pic>
          <p:nvPicPr>
            <p:cNvPr id="8"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9" name="Picture 11"/>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10" name="Picture 12"/>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11" name="Picture 13"/>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12" name="Picture 14"/>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13" name="Picture 15"/>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14" name="Picture 16"/>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15" name="Picture 17"/>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16" name="Picture 18"/>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17" name="Picture 19"/>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18" name="Picture 20"/>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19" name="Picture 21"/>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20" name="Picture 22"/>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21" name="Picture 23"/>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22" name="Picture 24"/>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23" name="Picture 25"/>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24" name="Picture 26"/>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25" name="Picture 27"/>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26" name="Picture 28"/>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27"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28"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29"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30"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31"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32"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33"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34"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35"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36"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37"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sp>
        <p:nvSpPr>
          <p:cNvPr id="3" name="Content Placeholder 2"/>
          <p:cNvSpPr>
            <a:spLocks noGrp="1"/>
          </p:cNvSpPr>
          <p:nvPr>
            <p:ph idx="1"/>
          </p:nvPr>
        </p:nvSpPr>
        <p:spPr/>
        <p:txBody>
          <a:bodyPr/>
          <a:lstStyle>
            <a:lvl2pPr marL="741363" indent="-284163">
              <a:buClr>
                <a:srgbClr val="008080"/>
              </a:buClr>
              <a:buSzPct val="105000"/>
              <a:buFont typeface="Wingdings" pitchFamily="2" charset="2"/>
              <a:buChar char="§"/>
              <a:defRPr lang="en-US" sz="3400" b="0" dirty="0" smtClean="0">
                <a:solidFill>
                  <a:schemeClr val="tx1"/>
                </a:solidFill>
                <a:latin typeface="Trebuchet MS" pitchFamily="34" charset="0"/>
              </a:defRPr>
            </a:lvl2pPr>
            <a:lvl3pPr marL="1262063" indent="-347663">
              <a:buClr>
                <a:srgbClr val="B40000"/>
              </a:buClr>
              <a:buSzPct val="100000"/>
              <a:buFont typeface="Arial" pitchFamily="34" charset="0"/>
              <a:buChar char="•"/>
              <a:defRPr sz="2800" b="0">
                <a:solidFill>
                  <a:schemeClr val="tx1"/>
                </a:solidFill>
              </a:defRPr>
            </a:lvl3pPr>
            <a:lvl4pPr marL="1719263" indent="-347663">
              <a:buFont typeface="Trebuchet MS" pitchFamily="34" charset="0"/>
              <a:buChar char="—"/>
              <a:defRPr sz="2800">
                <a:solidFill>
                  <a:schemeClr val="tx1"/>
                </a:solidFill>
              </a:defRPr>
            </a:lvl4pPr>
            <a:lvl5pPr marL="2176463" indent="-347663">
              <a:buFont typeface="Trebuchet MS" pitchFamily="34" charset="0"/>
              <a:buChar char="—"/>
              <a:defRPr sz="2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title"/>
          </p:nvPr>
        </p:nvSpPr>
        <p:spPr bwMode="auto">
          <a:xfrm>
            <a:off x="1371600" y="76200"/>
            <a:ext cx="60198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8"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pic>
        <p:nvPicPr>
          <p:cNvPr id="614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45530" y="104433"/>
            <a:ext cx="1095699" cy="115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4"/>
          <p:cNvSpPr>
            <a:spLocks noGrp="1" noChangeArrowheads="1"/>
          </p:cNvSpPr>
          <p:nvPr>
            <p:ph type="dt" sz="half" idx="11"/>
          </p:nvPr>
        </p:nvSpPr>
        <p:spPr/>
        <p:txBody>
          <a:bodyPr/>
          <a:lstStyle>
            <a:lvl1pPr>
              <a:defRPr/>
            </a:lvl1pPr>
          </a:lstStyle>
          <a:p>
            <a:pPr>
              <a:defRPr/>
            </a:pPr>
            <a:fld id="{C35CE548-EAE7-4713-B585-F9D6BEC15DF2}" type="datetime1">
              <a:rPr lang="en-US"/>
              <a:pPr>
                <a:defRPr/>
              </a:pPr>
              <a:t>7/13/2017</a:t>
            </a:fld>
            <a:endParaRPr lang="en-US" dirty="0"/>
          </a:p>
        </p:txBody>
      </p:sp>
      <p:sp>
        <p:nvSpPr>
          <p:cNvPr id="40" name="Rectangle 39"/>
          <p:cNvSpPr>
            <a:spLocks noGrp="1" noChangeArrowheads="1"/>
          </p:cNvSpPr>
          <p:nvPr>
            <p:ph type="sldNum" sz="quarter" idx="12"/>
          </p:nvPr>
        </p:nvSpPr>
        <p:spPr/>
        <p:txBody>
          <a:bodyPr/>
          <a:lstStyle>
            <a:lvl1pPr>
              <a:defRPr/>
            </a:lvl1pPr>
          </a:lstStyle>
          <a:p>
            <a:pPr>
              <a:defRPr/>
            </a:pPr>
            <a:fld id="{2B524180-B23A-46A9-83E4-EE41F1DABF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048000"/>
          </a:xfrm>
          <a:prstGeom prst="rect">
            <a:avLst/>
          </a:prstGeom>
          <a:solidFill>
            <a:srgbClr val="FFFFCC"/>
          </a:solidFill>
          <a:ln w="9525">
            <a:noFill/>
            <a:miter lim="800000"/>
            <a:headEnd/>
            <a:tailEnd/>
          </a:ln>
          <a:effectLst/>
        </p:spPr>
        <p:txBody>
          <a:bodyPr wrap="none" anchor="ctr"/>
          <a:lstStyle/>
          <a:p>
            <a:pPr>
              <a:defRPr/>
            </a:pPr>
            <a:endParaRPr lang="en-US"/>
          </a:p>
        </p:txBody>
      </p:sp>
      <p:grpSp>
        <p:nvGrpSpPr>
          <p:cNvPr id="5" name="Group 7"/>
          <p:cNvGrpSpPr>
            <a:grpSpLocks/>
          </p:cNvGrpSpPr>
          <p:nvPr/>
        </p:nvGrpSpPr>
        <p:grpSpPr bwMode="auto">
          <a:xfrm>
            <a:off x="0" y="2971800"/>
            <a:ext cx="9144000" cy="180975"/>
            <a:chOff x="0" y="816"/>
            <a:chExt cx="5760" cy="114"/>
          </a:xfrm>
        </p:grpSpPr>
        <p:pic>
          <p:nvPicPr>
            <p:cNvPr id="6" name="Picture 10"/>
            <p:cNvPicPr>
              <a:picLocks noChangeAspect="1" noChangeArrowheads="1"/>
            </p:cNvPicPr>
            <p:nvPr/>
          </p:nvPicPr>
          <p:blipFill>
            <a:blip r:embed="rId2"/>
            <a:srcRect/>
            <a:stretch>
              <a:fillRect/>
            </a:stretch>
          </p:blipFill>
          <p:spPr bwMode="auto">
            <a:xfrm>
              <a:off x="0" y="816"/>
              <a:ext cx="192" cy="114"/>
            </a:xfrm>
            <a:prstGeom prst="rect">
              <a:avLst/>
            </a:prstGeom>
            <a:noFill/>
            <a:ln w="9525">
              <a:noFill/>
              <a:miter lim="800000"/>
              <a:headEnd/>
              <a:tailEnd/>
            </a:ln>
          </p:spPr>
        </p:pic>
        <p:pic>
          <p:nvPicPr>
            <p:cNvPr id="7" name="Picture 11"/>
            <p:cNvPicPr>
              <a:picLocks noChangeAspect="1" noChangeArrowheads="1"/>
            </p:cNvPicPr>
            <p:nvPr/>
          </p:nvPicPr>
          <p:blipFill>
            <a:blip r:embed="rId3"/>
            <a:srcRect/>
            <a:stretch>
              <a:fillRect/>
            </a:stretch>
          </p:blipFill>
          <p:spPr bwMode="auto">
            <a:xfrm>
              <a:off x="192" y="816"/>
              <a:ext cx="192" cy="114"/>
            </a:xfrm>
            <a:prstGeom prst="rect">
              <a:avLst/>
            </a:prstGeom>
            <a:noFill/>
            <a:ln w="9525">
              <a:noFill/>
              <a:miter lim="800000"/>
              <a:headEnd/>
              <a:tailEnd/>
            </a:ln>
          </p:spPr>
        </p:pic>
        <p:pic>
          <p:nvPicPr>
            <p:cNvPr id="8" name="Picture 12"/>
            <p:cNvPicPr>
              <a:picLocks noChangeAspect="1" noChangeArrowheads="1"/>
            </p:cNvPicPr>
            <p:nvPr/>
          </p:nvPicPr>
          <p:blipFill>
            <a:blip r:embed="rId3"/>
            <a:srcRect/>
            <a:stretch>
              <a:fillRect/>
            </a:stretch>
          </p:blipFill>
          <p:spPr bwMode="auto">
            <a:xfrm>
              <a:off x="384" y="816"/>
              <a:ext cx="192" cy="114"/>
            </a:xfrm>
            <a:prstGeom prst="rect">
              <a:avLst/>
            </a:prstGeom>
            <a:noFill/>
            <a:ln w="9525">
              <a:noFill/>
              <a:miter lim="800000"/>
              <a:headEnd/>
              <a:tailEnd/>
            </a:ln>
          </p:spPr>
        </p:pic>
        <p:pic>
          <p:nvPicPr>
            <p:cNvPr id="9" name="Picture 13"/>
            <p:cNvPicPr>
              <a:picLocks noChangeAspect="1" noChangeArrowheads="1"/>
            </p:cNvPicPr>
            <p:nvPr/>
          </p:nvPicPr>
          <p:blipFill>
            <a:blip r:embed="rId3"/>
            <a:srcRect/>
            <a:stretch>
              <a:fillRect/>
            </a:stretch>
          </p:blipFill>
          <p:spPr bwMode="auto">
            <a:xfrm>
              <a:off x="576" y="816"/>
              <a:ext cx="192" cy="114"/>
            </a:xfrm>
            <a:prstGeom prst="rect">
              <a:avLst/>
            </a:prstGeom>
            <a:noFill/>
            <a:ln w="9525">
              <a:noFill/>
              <a:miter lim="800000"/>
              <a:headEnd/>
              <a:tailEnd/>
            </a:ln>
          </p:spPr>
        </p:pic>
        <p:pic>
          <p:nvPicPr>
            <p:cNvPr id="10" name="Picture 14"/>
            <p:cNvPicPr>
              <a:picLocks noChangeAspect="1" noChangeArrowheads="1"/>
            </p:cNvPicPr>
            <p:nvPr/>
          </p:nvPicPr>
          <p:blipFill>
            <a:blip r:embed="rId3"/>
            <a:srcRect/>
            <a:stretch>
              <a:fillRect/>
            </a:stretch>
          </p:blipFill>
          <p:spPr bwMode="auto">
            <a:xfrm>
              <a:off x="768" y="816"/>
              <a:ext cx="192" cy="114"/>
            </a:xfrm>
            <a:prstGeom prst="rect">
              <a:avLst/>
            </a:prstGeom>
            <a:noFill/>
            <a:ln w="9525">
              <a:noFill/>
              <a:miter lim="800000"/>
              <a:headEnd/>
              <a:tailEnd/>
            </a:ln>
          </p:spPr>
        </p:pic>
        <p:pic>
          <p:nvPicPr>
            <p:cNvPr id="11" name="Picture 15"/>
            <p:cNvPicPr>
              <a:picLocks noChangeAspect="1" noChangeArrowheads="1"/>
            </p:cNvPicPr>
            <p:nvPr/>
          </p:nvPicPr>
          <p:blipFill>
            <a:blip r:embed="rId3"/>
            <a:srcRect/>
            <a:stretch>
              <a:fillRect/>
            </a:stretch>
          </p:blipFill>
          <p:spPr bwMode="auto">
            <a:xfrm>
              <a:off x="960" y="816"/>
              <a:ext cx="192" cy="114"/>
            </a:xfrm>
            <a:prstGeom prst="rect">
              <a:avLst/>
            </a:prstGeom>
            <a:noFill/>
            <a:ln w="9525">
              <a:noFill/>
              <a:miter lim="800000"/>
              <a:headEnd/>
              <a:tailEnd/>
            </a:ln>
          </p:spPr>
        </p:pic>
        <p:pic>
          <p:nvPicPr>
            <p:cNvPr id="12" name="Picture 16"/>
            <p:cNvPicPr>
              <a:picLocks noChangeAspect="1" noChangeArrowheads="1"/>
            </p:cNvPicPr>
            <p:nvPr/>
          </p:nvPicPr>
          <p:blipFill>
            <a:blip r:embed="rId3"/>
            <a:srcRect/>
            <a:stretch>
              <a:fillRect/>
            </a:stretch>
          </p:blipFill>
          <p:spPr bwMode="auto">
            <a:xfrm>
              <a:off x="1152" y="816"/>
              <a:ext cx="192" cy="114"/>
            </a:xfrm>
            <a:prstGeom prst="rect">
              <a:avLst/>
            </a:prstGeom>
            <a:noFill/>
            <a:ln w="9525">
              <a:noFill/>
              <a:miter lim="800000"/>
              <a:headEnd/>
              <a:tailEnd/>
            </a:ln>
          </p:spPr>
        </p:pic>
        <p:pic>
          <p:nvPicPr>
            <p:cNvPr id="13" name="Picture 17"/>
            <p:cNvPicPr>
              <a:picLocks noChangeAspect="1" noChangeArrowheads="1"/>
            </p:cNvPicPr>
            <p:nvPr/>
          </p:nvPicPr>
          <p:blipFill>
            <a:blip r:embed="rId3"/>
            <a:srcRect/>
            <a:stretch>
              <a:fillRect/>
            </a:stretch>
          </p:blipFill>
          <p:spPr bwMode="auto">
            <a:xfrm>
              <a:off x="1344" y="816"/>
              <a:ext cx="192" cy="114"/>
            </a:xfrm>
            <a:prstGeom prst="rect">
              <a:avLst/>
            </a:prstGeom>
            <a:noFill/>
            <a:ln w="9525">
              <a:noFill/>
              <a:miter lim="800000"/>
              <a:headEnd/>
              <a:tailEnd/>
            </a:ln>
          </p:spPr>
        </p:pic>
        <p:pic>
          <p:nvPicPr>
            <p:cNvPr id="14" name="Picture 18"/>
            <p:cNvPicPr>
              <a:picLocks noChangeAspect="1" noChangeArrowheads="1"/>
            </p:cNvPicPr>
            <p:nvPr/>
          </p:nvPicPr>
          <p:blipFill>
            <a:blip r:embed="rId3"/>
            <a:srcRect/>
            <a:stretch>
              <a:fillRect/>
            </a:stretch>
          </p:blipFill>
          <p:spPr bwMode="auto">
            <a:xfrm>
              <a:off x="1536" y="816"/>
              <a:ext cx="192" cy="114"/>
            </a:xfrm>
            <a:prstGeom prst="rect">
              <a:avLst/>
            </a:prstGeom>
            <a:noFill/>
            <a:ln w="9525">
              <a:noFill/>
              <a:miter lim="800000"/>
              <a:headEnd/>
              <a:tailEnd/>
            </a:ln>
          </p:spPr>
        </p:pic>
        <p:pic>
          <p:nvPicPr>
            <p:cNvPr id="15" name="Picture 19"/>
            <p:cNvPicPr>
              <a:picLocks noChangeAspect="1" noChangeArrowheads="1"/>
            </p:cNvPicPr>
            <p:nvPr/>
          </p:nvPicPr>
          <p:blipFill>
            <a:blip r:embed="rId3"/>
            <a:srcRect/>
            <a:stretch>
              <a:fillRect/>
            </a:stretch>
          </p:blipFill>
          <p:spPr bwMode="auto">
            <a:xfrm>
              <a:off x="1728" y="816"/>
              <a:ext cx="192" cy="114"/>
            </a:xfrm>
            <a:prstGeom prst="rect">
              <a:avLst/>
            </a:prstGeom>
            <a:noFill/>
            <a:ln w="9525">
              <a:noFill/>
              <a:miter lim="800000"/>
              <a:headEnd/>
              <a:tailEnd/>
            </a:ln>
          </p:spPr>
        </p:pic>
        <p:pic>
          <p:nvPicPr>
            <p:cNvPr id="16" name="Picture 20"/>
            <p:cNvPicPr>
              <a:picLocks noChangeAspect="1" noChangeArrowheads="1"/>
            </p:cNvPicPr>
            <p:nvPr/>
          </p:nvPicPr>
          <p:blipFill>
            <a:blip r:embed="rId3"/>
            <a:srcRect/>
            <a:stretch>
              <a:fillRect/>
            </a:stretch>
          </p:blipFill>
          <p:spPr bwMode="auto">
            <a:xfrm>
              <a:off x="1920" y="816"/>
              <a:ext cx="192" cy="114"/>
            </a:xfrm>
            <a:prstGeom prst="rect">
              <a:avLst/>
            </a:prstGeom>
            <a:noFill/>
            <a:ln w="9525">
              <a:noFill/>
              <a:miter lim="800000"/>
              <a:headEnd/>
              <a:tailEnd/>
            </a:ln>
          </p:spPr>
        </p:pic>
        <p:pic>
          <p:nvPicPr>
            <p:cNvPr id="17" name="Picture 21"/>
            <p:cNvPicPr>
              <a:picLocks noChangeAspect="1" noChangeArrowheads="1"/>
            </p:cNvPicPr>
            <p:nvPr/>
          </p:nvPicPr>
          <p:blipFill>
            <a:blip r:embed="rId3"/>
            <a:srcRect/>
            <a:stretch>
              <a:fillRect/>
            </a:stretch>
          </p:blipFill>
          <p:spPr bwMode="auto">
            <a:xfrm>
              <a:off x="2112" y="816"/>
              <a:ext cx="192" cy="114"/>
            </a:xfrm>
            <a:prstGeom prst="rect">
              <a:avLst/>
            </a:prstGeom>
            <a:noFill/>
            <a:ln w="9525">
              <a:noFill/>
              <a:miter lim="800000"/>
              <a:headEnd/>
              <a:tailEnd/>
            </a:ln>
          </p:spPr>
        </p:pic>
        <p:pic>
          <p:nvPicPr>
            <p:cNvPr id="18" name="Picture 22"/>
            <p:cNvPicPr>
              <a:picLocks noChangeAspect="1" noChangeArrowheads="1"/>
            </p:cNvPicPr>
            <p:nvPr/>
          </p:nvPicPr>
          <p:blipFill>
            <a:blip r:embed="rId3"/>
            <a:srcRect/>
            <a:stretch>
              <a:fillRect/>
            </a:stretch>
          </p:blipFill>
          <p:spPr bwMode="auto">
            <a:xfrm>
              <a:off x="2304" y="816"/>
              <a:ext cx="192" cy="114"/>
            </a:xfrm>
            <a:prstGeom prst="rect">
              <a:avLst/>
            </a:prstGeom>
            <a:noFill/>
            <a:ln w="9525">
              <a:noFill/>
              <a:miter lim="800000"/>
              <a:headEnd/>
              <a:tailEnd/>
            </a:ln>
          </p:spPr>
        </p:pic>
        <p:pic>
          <p:nvPicPr>
            <p:cNvPr id="19" name="Picture 23"/>
            <p:cNvPicPr>
              <a:picLocks noChangeAspect="1" noChangeArrowheads="1"/>
            </p:cNvPicPr>
            <p:nvPr/>
          </p:nvPicPr>
          <p:blipFill>
            <a:blip r:embed="rId3"/>
            <a:srcRect/>
            <a:stretch>
              <a:fillRect/>
            </a:stretch>
          </p:blipFill>
          <p:spPr bwMode="auto">
            <a:xfrm>
              <a:off x="2496" y="816"/>
              <a:ext cx="192" cy="114"/>
            </a:xfrm>
            <a:prstGeom prst="rect">
              <a:avLst/>
            </a:prstGeom>
            <a:noFill/>
            <a:ln w="9525">
              <a:noFill/>
              <a:miter lim="800000"/>
              <a:headEnd/>
              <a:tailEnd/>
            </a:ln>
          </p:spPr>
        </p:pic>
        <p:pic>
          <p:nvPicPr>
            <p:cNvPr id="20" name="Picture 24"/>
            <p:cNvPicPr>
              <a:picLocks noChangeAspect="1" noChangeArrowheads="1"/>
            </p:cNvPicPr>
            <p:nvPr/>
          </p:nvPicPr>
          <p:blipFill>
            <a:blip r:embed="rId3"/>
            <a:srcRect/>
            <a:stretch>
              <a:fillRect/>
            </a:stretch>
          </p:blipFill>
          <p:spPr bwMode="auto">
            <a:xfrm>
              <a:off x="2688" y="816"/>
              <a:ext cx="192" cy="114"/>
            </a:xfrm>
            <a:prstGeom prst="rect">
              <a:avLst/>
            </a:prstGeom>
            <a:noFill/>
            <a:ln w="9525">
              <a:noFill/>
              <a:miter lim="800000"/>
              <a:headEnd/>
              <a:tailEnd/>
            </a:ln>
          </p:spPr>
        </p:pic>
        <p:pic>
          <p:nvPicPr>
            <p:cNvPr id="21" name="Picture 25"/>
            <p:cNvPicPr>
              <a:picLocks noChangeAspect="1" noChangeArrowheads="1"/>
            </p:cNvPicPr>
            <p:nvPr/>
          </p:nvPicPr>
          <p:blipFill>
            <a:blip r:embed="rId3"/>
            <a:srcRect/>
            <a:stretch>
              <a:fillRect/>
            </a:stretch>
          </p:blipFill>
          <p:spPr bwMode="auto">
            <a:xfrm>
              <a:off x="2880" y="816"/>
              <a:ext cx="192" cy="114"/>
            </a:xfrm>
            <a:prstGeom prst="rect">
              <a:avLst/>
            </a:prstGeom>
            <a:noFill/>
            <a:ln w="9525">
              <a:noFill/>
              <a:miter lim="800000"/>
              <a:headEnd/>
              <a:tailEnd/>
            </a:ln>
          </p:spPr>
        </p:pic>
        <p:pic>
          <p:nvPicPr>
            <p:cNvPr id="22" name="Picture 26"/>
            <p:cNvPicPr>
              <a:picLocks noChangeAspect="1" noChangeArrowheads="1"/>
            </p:cNvPicPr>
            <p:nvPr/>
          </p:nvPicPr>
          <p:blipFill>
            <a:blip r:embed="rId3"/>
            <a:srcRect/>
            <a:stretch>
              <a:fillRect/>
            </a:stretch>
          </p:blipFill>
          <p:spPr bwMode="auto">
            <a:xfrm>
              <a:off x="3072" y="816"/>
              <a:ext cx="192" cy="114"/>
            </a:xfrm>
            <a:prstGeom prst="rect">
              <a:avLst/>
            </a:prstGeom>
            <a:noFill/>
            <a:ln w="9525">
              <a:noFill/>
              <a:miter lim="800000"/>
              <a:headEnd/>
              <a:tailEnd/>
            </a:ln>
          </p:spPr>
        </p:pic>
        <p:pic>
          <p:nvPicPr>
            <p:cNvPr id="23" name="Picture 27"/>
            <p:cNvPicPr>
              <a:picLocks noChangeAspect="1" noChangeArrowheads="1"/>
            </p:cNvPicPr>
            <p:nvPr/>
          </p:nvPicPr>
          <p:blipFill>
            <a:blip r:embed="rId3"/>
            <a:srcRect/>
            <a:stretch>
              <a:fillRect/>
            </a:stretch>
          </p:blipFill>
          <p:spPr bwMode="auto">
            <a:xfrm>
              <a:off x="3264" y="816"/>
              <a:ext cx="192" cy="114"/>
            </a:xfrm>
            <a:prstGeom prst="rect">
              <a:avLst/>
            </a:prstGeom>
            <a:noFill/>
            <a:ln w="9525">
              <a:noFill/>
              <a:miter lim="800000"/>
              <a:headEnd/>
              <a:tailEnd/>
            </a:ln>
          </p:spPr>
        </p:pic>
        <p:pic>
          <p:nvPicPr>
            <p:cNvPr id="24" name="Picture 28"/>
            <p:cNvPicPr>
              <a:picLocks noChangeAspect="1" noChangeArrowheads="1"/>
            </p:cNvPicPr>
            <p:nvPr/>
          </p:nvPicPr>
          <p:blipFill>
            <a:blip r:embed="rId3"/>
            <a:srcRect/>
            <a:stretch>
              <a:fillRect/>
            </a:stretch>
          </p:blipFill>
          <p:spPr bwMode="auto">
            <a:xfrm>
              <a:off x="3456" y="816"/>
              <a:ext cx="192" cy="114"/>
            </a:xfrm>
            <a:prstGeom prst="rect">
              <a:avLst/>
            </a:prstGeom>
            <a:noFill/>
            <a:ln w="9525">
              <a:noFill/>
              <a:miter lim="800000"/>
              <a:headEnd/>
              <a:tailEnd/>
            </a:ln>
          </p:spPr>
        </p:pic>
        <p:pic>
          <p:nvPicPr>
            <p:cNvPr id="25" name="Picture 29"/>
            <p:cNvPicPr>
              <a:picLocks noChangeAspect="1" noChangeArrowheads="1"/>
            </p:cNvPicPr>
            <p:nvPr/>
          </p:nvPicPr>
          <p:blipFill>
            <a:blip r:embed="rId3"/>
            <a:srcRect/>
            <a:stretch>
              <a:fillRect/>
            </a:stretch>
          </p:blipFill>
          <p:spPr bwMode="auto">
            <a:xfrm>
              <a:off x="3648" y="816"/>
              <a:ext cx="192" cy="114"/>
            </a:xfrm>
            <a:prstGeom prst="rect">
              <a:avLst/>
            </a:prstGeom>
            <a:noFill/>
            <a:ln w="9525">
              <a:noFill/>
              <a:miter lim="800000"/>
              <a:headEnd/>
              <a:tailEnd/>
            </a:ln>
          </p:spPr>
        </p:pic>
        <p:pic>
          <p:nvPicPr>
            <p:cNvPr id="26" name="Picture 30"/>
            <p:cNvPicPr>
              <a:picLocks noChangeAspect="1" noChangeArrowheads="1"/>
            </p:cNvPicPr>
            <p:nvPr/>
          </p:nvPicPr>
          <p:blipFill>
            <a:blip r:embed="rId3"/>
            <a:srcRect/>
            <a:stretch>
              <a:fillRect/>
            </a:stretch>
          </p:blipFill>
          <p:spPr bwMode="auto">
            <a:xfrm>
              <a:off x="3840" y="816"/>
              <a:ext cx="192" cy="114"/>
            </a:xfrm>
            <a:prstGeom prst="rect">
              <a:avLst/>
            </a:prstGeom>
            <a:noFill/>
            <a:ln w="9525">
              <a:noFill/>
              <a:miter lim="800000"/>
              <a:headEnd/>
              <a:tailEnd/>
            </a:ln>
          </p:spPr>
        </p:pic>
        <p:pic>
          <p:nvPicPr>
            <p:cNvPr id="27" name="Picture 31"/>
            <p:cNvPicPr>
              <a:picLocks noChangeAspect="1" noChangeArrowheads="1"/>
            </p:cNvPicPr>
            <p:nvPr/>
          </p:nvPicPr>
          <p:blipFill>
            <a:blip r:embed="rId3"/>
            <a:srcRect/>
            <a:stretch>
              <a:fillRect/>
            </a:stretch>
          </p:blipFill>
          <p:spPr bwMode="auto">
            <a:xfrm>
              <a:off x="4032" y="816"/>
              <a:ext cx="192" cy="114"/>
            </a:xfrm>
            <a:prstGeom prst="rect">
              <a:avLst/>
            </a:prstGeom>
            <a:noFill/>
            <a:ln w="9525">
              <a:noFill/>
              <a:miter lim="800000"/>
              <a:headEnd/>
              <a:tailEnd/>
            </a:ln>
          </p:spPr>
        </p:pic>
        <p:pic>
          <p:nvPicPr>
            <p:cNvPr id="28" name="Picture 32"/>
            <p:cNvPicPr>
              <a:picLocks noChangeAspect="1" noChangeArrowheads="1"/>
            </p:cNvPicPr>
            <p:nvPr/>
          </p:nvPicPr>
          <p:blipFill>
            <a:blip r:embed="rId3"/>
            <a:srcRect/>
            <a:stretch>
              <a:fillRect/>
            </a:stretch>
          </p:blipFill>
          <p:spPr bwMode="auto">
            <a:xfrm>
              <a:off x="4224" y="816"/>
              <a:ext cx="192" cy="114"/>
            </a:xfrm>
            <a:prstGeom prst="rect">
              <a:avLst/>
            </a:prstGeom>
            <a:noFill/>
            <a:ln w="9525">
              <a:noFill/>
              <a:miter lim="800000"/>
              <a:headEnd/>
              <a:tailEnd/>
            </a:ln>
          </p:spPr>
        </p:pic>
        <p:pic>
          <p:nvPicPr>
            <p:cNvPr id="29" name="Picture 33"/>
            <p:cNvPicPr>
              <a:picLocks noChangeAspect="1" noChangeArrowheads="1"/>
            </p:cNvPicPr>
            <p:nvPr/>
          </p:nvPicPr>
          <p:blipFill>
            <a:blip r:embed="rId3"/>
            <a:srcRect/>
            <a:stretch>
              <a:fillRect/>
            </a:stretch>
          </p:blipFill>
          <p:spPr bwMode="auto">
            <a:xfrm>
              <a:off x="4416" y="816"/>
              <a:ext cx="192" cy="114"/>
            </a:xfrm>
            <a:prstGeom prst="rect">
              <a:avLst/>
            </a:prstGeom>
            <a:noFill/>
            <a:ln w="9525">
              <a:noFill/>
              <a:miter lim="800000"/>
              <a:headEnd/>
              <a:tailEnd/>
            </a:ln>
          </p:spPr>
        </p:pic>
        <p:pic>
          <p:nvPicPr>
            <p:cNvPr id="30" name="Picture 34"/>
            <p:cNvPicPr>
              <a:picLocks noChangeAspect="1" noChangeArrowheads="1"/>
            </p:cNvPicPr>
            <p:nvPr/>
          </p:nvPicPr>
          <p:blipFill>
            <a:blip r:embed="rId3"/>
            <a:srcRect/>
            <a:stretch>
              <a:fillRect/>
            </a:stretch>
          </p:blipFill>
          <p:spPr bwMode="auto">
            <a:xfrm>
              <a:off x="4608" y="816"/>
              <a:ext cx="192" cy="114"/>
            </a:xfrm>
            <a:prstGeom prst="rect">
              <a:avLst/>
            </a:prstGeom>
            <a:noFill/>
            <a:ln w="9525">
              <a:noFill/>
              <a:miter lim="800000"/>
              <a:headEnd/>
              <a:tailEnd/>
            </a:ln>
          </p:spPr>
        </p:pic>
        <p:pic>
          <p:nvPicPr>
            <p:cNvPr id="31" name="Picture 35"/>
            <p:cNvPicPr>
              <a:picLocks noChangeAspect="1" noChangeArrowheads="1"/>
            </p:cNvPicPr>
            <p:nvPr/>
          </p:nvPicPr>
          <p:blipFill>
            <a:blip r:embed="rId3"/>
            <a:srcRect/>
            <a:stretch>
              <a:fillRect/>
            </a:stretch>
          </p:blipFill>
          <p:spPr bwMode="auto">
            <a:xfrm>
              <a:off x="4800" y="816"/>
              <a:ext cx="192" cy="114"/>
            </a:xfrm>
            <a:prstGeom prst="rect">
              <a:avLst/>
            </a:prstGeom>
            <a:noFill/>
            <a:ln w="9525">
              <a:noFill/>
              <a:miter lim="800000"/>
              <a:headEnd/>
              <a:tailEnd/>
            </a:ln>
          </p:spPr>
        </p:pic>
        <p:pic>
          <p:nvPicPr>
            <p:cNvPr id="32" name="Picture 36"/>
            <p:cNvPicPr>
              <a:picLocks noChangeAspect="1" noChangeArrowheads="1"/>
            </p:cNvPicPr>
            <p:nvPr/>
          </p:nvPicPr>
          <p:blipFill>
            <a:blip r:embed="rId3"/>
            <a:srcRect/>
            <a:stretch>
              <a:fillRect/>
            </a:stretch>
          </p:blipFill>
          <p:spPr bwMode="auto">
            <a:xfrm>
              <a:off x="4992" y="816"/>
              <a:ext cx="192" cy="114"/>
            </a:xfrm>
            <a:prstGeom prst="rect">
              <a:avLst/>
            </a:prstGeom>
            <a:noFill/>
            <a:ln w="9525">
              <a:noFill/>
              <a:miter lim="800000"/>
              <a:headEnd/>
              <a:tailEnd/>
            </a:ln>
          </p:spPr>
        </p:pic>
        <p:pic>
          <p:nvPicPr>
            <p:cNvPr id="33" name="Picture 37"/>
            <p:cNvPicPr>
              <a:picLocks noChangeAspect="1" noChangeArrowheads="1"/>
            </p:cNvPicPr>
            <p:nvPr/>
          </p:nvPicPr>
          <p:blipFill>
            <a:blip r:embed="rId3"/>
            <a:srcRect/>
            <a:stretch>
              <a:fillRect/>
            </a:stretch>
          </p:blipFill>
          <p:spPr bwMode="auto">
            <a:xfrm>
              <a:off x="5184" y="816"/>
              <a:ext cx="192" cy="114"/>
            </a:xfrm>
            <a:prstGeom prst="rect">
              <a:avLst/>
            </a:prstGeom>
            <a:noFill/>
            <a:ln w="9525">
              <a:noFill/>
              <a:miter lim="800000"/>
              <a:headEnd/>
              <a:tailEnd/>
            </a:ln>
          </p:spPr>
        </p:pic>
        <p:pic>
          <p:nvPicPr>
            <p:cNvPr id="34" name="Picture 38"/>
            <p:cNvPicPr>
              <a:picLocks noChangeAspect="1" noChangeArrowheads="1"/>
            </p:cNvPicPr>
            <p:nvPr/>
          </p:nvPicPr>
          <p:blipFill>
            <a:blip r:embed="rId3"/>
            <a:srcRect/>
            <a:stretch>
              <a:fillRect/>
            </a:stretch>
          </p:blipFill>
          <p:spPr bwMode="auto">
            <a:xfrm>
              <a:off x="5376" y="816"/>
              <a:ext cx="192" cy="114"/>
            </a:xfrm>
            <a:prstGeom prst="rect">
              <a:avLst/>
            </a:prstGeom>
            <a:noFill/>
            <a:ln w="9525">
              <a:noFill/>
              <a:miter lim="800000"/>
              <a:headEnd/>
              <a:tailEnd/>
            </a:ln>
          </p:spPr>
        </p:pic>
        <p:pic>
          <p:nvPicPr>
            <p:cNvPr id="35" name="Picture 39"/>
            <p:cNvPicPr>
              <a:picLocks noChangeAspect="1" noChangeArrowheads="1"/>
            </p:cNvPicPr>
            <p:nvPr/>
          </p:nvPicPr>
          <p:blipFill>
            <a:blip r:embed="rId3"/>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762000" y="32766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1371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36"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7" name="Rectangle 36"/>
          <p:cNvSpPr>
            <a:spLocks noGrp="1" noChangeArrowheads="1"/>
          </p:cNvSpPr>
          <p:nvPr>
            <p:ph type="dt" sz="half" idx="11"/>
          </p:nvPr>
        </p:nvSpPr>
        <p:spPr/>
        <p:txBody>
          <a:bodyPr/>
          <a:lstStyle>
            <a:lvl1pPr>
              <a:defRPr/>
            </a:lvl1pPr>
          </a:lstStyle>
          <a:p>
            <a:pPr>
              <a:defRPr/>
            </a:pPr>
            <a:fld id="{0FB68E4F-84CC-44B2-AE1D-7A7889C5431D}" type="datetime1">
              <a:rPr lang="en-US"/>
              <a:pPr>
                <a:defRPr/>
              </a:pPr>
              <a:t>7/13/2017</a:t>
            </a:fld>
            <a:endParaRPr lang="en-US" dirty="0"/>
          </a:p>
        </p:txBody>
      </p:sp>
      <p:sp>
        <p:nvSpPr>
          <p:cNvPr id="38" name="Rectangle 6"/>
          <p:cNvSpPr>
            <a:spLocks noGrp="1" noChangeArrowheads="1"/>
          </p:cNvSpPr>
          <p:nvPr>
            <p:ph type="sldNum" sz="quarter" idx="12"/>
          </p:nvPr>
        </p:nvSpPr>
        <p:spPr/>
        <p:txBody>
          <a:bodyPr/>
          <a:lstStyle>
            <a:lvl1pPr>
              <a:defRPr/>
            </a:lvl1pPr>
          </a:lstStyle>
          <a:p>
            <a:pPr>
              <a:defRPr/>
            </a:pPr>
            <a:fld id="{63C9472A-752A-4EE5-A74C-A079969E061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7" name="Picture 8" descr="NPAIHBtransparentTEAL"/>
          <p:cNvPicPr>
            <a:picLocks noChangeAspect="1" noChangeArrowheads="1"/>
          </p:cNvPicPr>
          <p:nvPr/>
        </p:nvPicPr>
        <p:blipFill>
          <a:blip r:embed="rId2"/>
          <a:srcRect/>
          <a:stretch>
            <a:fillRect/>
          </a:stretch>
        </p:blipFill>
        <p:spPr bwMode="auto">
          <a:xfrm>
            <a:off x="76200" y="228600"/>
            <a:ext cx="1219200" cy="1022350"/>
          </a:xfrm>
          <a:prstGeom prst="rect">
            <a:avLst/>
          </a:prstGeom>
          <a:noFill/>
          <a:ln w="9525">
            <a:noFill/>
            <a:miter lim="800000"/>
            <a:headEnd/>
            <a:tailEnd/>
          </a:ln>
        </p:spPr>
      </p:pic>
      <p:grpSp>
        <p:nvGrpSpPr>
          <p:cNvPr id="8" name="Group 40"/>
          <p:cNvGrpSpPr>
            <a:grpSpLocks/>
          </p:cNvGrpSpPr>
          <p:nvPr/>
        </p:nvGrpSpPr>
        <p:grpSpPr bwMode="auto">
          <a:xfrm>
            <a:off x="0" y="1295400"/>
            <a:ext cx="9144000" cy="180975"/>
            <a:chOff x="0" y="816"/>
            <a:chExt cx="5760" cy="114"/>
          </a:xfrm>
        </p:grpSpPr>
        <p:pic>
          <p:nvPicPr>
            <p:cNvPr id="9"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10" name="Picture 11"/>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11" name="Picture 12"/>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12" name="Picture 13"/>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13" name="Picture 14"/>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14" name="Picture 15"/>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15" name="Picture 16"/>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16" name="Picture 17"/>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17" name="Picture 18"/>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18" name="Picture 19"/>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19" name="Picture 20"/>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20" name="Picture 21"/>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21" name="Picture 22"/>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22" name="Picture 23"/>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23" name="Picture 24"/>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24" name="Picture 25"/>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25" name="Picture 26"/>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26" name="Picture 27"/>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27" name="Picture 28"/>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28"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29"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30"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31"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32"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33"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34"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35"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36"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37"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38"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sp>
        <p:nvSpPr>
          <p:cNvPr id="3" name="Content Placeholder 2"/>
          <p:cNvSpPr>
            <a:spLocks noGrp="1"/>
          </p:cNvSpPr>
          <p:nvPr>
            <p:ph sz="half" idx="1"/>
          </p:nvPr>
        </p:nvSpPr>
        <p:spPr>
          <a:xfrm>
            <a:off x="457200" y="1752600"/>
            <a:ext cx="4038600" cy="4648200"/>
          </a:xfrm>
        </p:spPr>
        <p:txBody>
          <a:bodyPr/>
          <a:lstStyle>
            <a:lvl1pPr>
              <a:defRPr sz="2800"/>
            </a:lvl1pPr>
            <a:lvl2pPr marL="804863" indent="-347663">
              <a:buSzPct val="85000"/>
              <a:defRPr lang="en-US" sz="2000" b="0" dirty="0" smtClean="0">
                <a:solidFill>
                  <a:schemeClr val="tx1"/>
                </a:solidFill>
                <a:latin typeface="Trebuchet MS"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648200"/>
          </a:xfrm>
        </p:spPr>
        <p:txBody>
          <a:bodyPr/>
          <a:lstStyle>
            <a:lvl1pPr>
              <a:defRPr sz="2800"/>
            </a:lvl1pPr>
            <a:lvl2pPr marL="806450" indent="-285750">
              <a:tabLst/>
              <a:defRPr lang="en-US" sz="2000" dirty="0" smtClean="0">
                <a:solidFill>
                  <a:schemeClr val="tx1"/>
                </a:solidFill>
                <a:latin typeface="Trebuchet MS" pitchFamily="34" charset="0"/>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smtClean="0"/>
              <a:t>Click to edit Master title style</a:t>
            </a:r>
            <a:endParaRPr lang="en-US" dirty="0" smtClean="0"/>
          </a:p>
        </p:txBody>
      </p:sp>
      <p:sp>
        <p:nvSpPr>
          <p:cNvPr id="39" name="Rectangle 38"/>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0" name="Rectangle 4"/>
          <p:cNvSpPr>
            <a:spLocks noGrp="1" noChangeArrowheads="1"/>
          </p:cNvSpPr>
          <p:nvPr>
            <p:ph type="dt" sz="half" idx="11"/>
          </p:nvPr>
        </p:nvSpPr>
        <p:spPr/>
        <p:txBody>
          <a:bodyPr/>
          <a:lstStyle>
            <a:lvl1pPr>
              <a:defRPr/>
            </a:lvl1pPr>
          </a:lstStyle>
          <a:p>
            <a:pPr>
              <a:defRPr/>
            </a:pPr>
            <a:fld id="{99C97520-0878-4E25-BA25-4C90714FD467}" type="datetime1">
              <a:rPr lang="en-US"/>
              <a:pPr>
                <a:defRPr/>
              </a:pPr>
              <a:t>7/13/2017</a:t>
            </a:fld>
            <a:endParaRPr lang="en-US" dirty="0"/>
          </a:p>
        </p:txBody>
      </p:sp>
      <p:sp>
        <p:nvSpPr>
          <p:cNvPr id="41" name="Rectangle 6"/>
          <p:cNvSpPr>
            <a:spLocks noGrp="1" noChangeArrowheads="1"/>
          </p:cNvSpPr>
          <p:nvPr>
            <p:ph type="sldNum" sz="quarter" idx="12"/>
          </p:nvPr>
        </p:nvSpPr>
        <p:spPr/>
        <p:txBody>
          <a:bodyPr/>
          <a:lstStyle>
            <a:lvl1pPr>
              <a:defRPr/>
            </a:lvl1pPr>
          </a:lstStyle>
          <a:p>
            <a:pPr>
              <a:defRPr/>
            </a:pPr>
            <a:fld id="{B14FA001-6B04-4F78-97C7-23D29DB0B3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a:srcRect/>
          <a:stretch>
            <a:fillRect/>
          </a:stretch>
        </p:blipFill>
        <p:spPr bwMode="auto">
          <a:xfrm>
            <a:off x="76200" y="228600"/>
            <a:ext cx="1219200" cy="1022350"/>
          </a:xfrm>
          <a:prstGeom prst="rect">
            <a:avLst/>
          </a:prstGeom>
          <a:noFill/>
          <a:ln w="9525">
            <a:noFill/>
            <a:miter lim="800000"/>
            <a:headEnd/>
            <a:tailEnd/>
          </a:ln>
        </p:spPr>
      </p:pic>
      <p:grpSp>
        <p:nvGrpSpPr>
          <p:cNvPr id="9" name="Group 40"/>
          <p:cNvGrpSpPr>
            <a:grpSpLocks/>
          </p:cNvGrpSpPr>
          <p:nvPr/>
        </p:nvGrpSpPr>
        <p:grpSpPr bwMode="auto">
          <a:xfrm>
            <a:off x="0" y="1295400"/>
            <a:ext cx="9144000" cy="180975"/>
            <a:chOff x="0" y="816"/>
            <a:chExt cx="5760" cy="114"/>
          </a:xfrm>
        </p:grpSpPr>
        <p:pic>
          <p:nvPicPr>
            <p:cNvPr id="10"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12" name="Picture 10"/>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13" name="Picture 11"/>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14" name="Picture 12"/>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15" name="Picture 13"/>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16" name="Picture 14"/>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17" name="Picture 15"/>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18" name="Picture 16"/>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19" name="Picture 17"/>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20" name="Picture 18"/>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21" name="Picture 19"/>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22" name="Picture 20"/>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23" name="Picture 21"/>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24" name="Picture 22"/>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25" name="Picture 23"/>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26" name="Picture 24"/>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27" name="Picture 25"/>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28" name="Picture 26"/>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29" name="Picture 27"/>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30" name="Picture 28"/>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31" name="Picture 29"/>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32" name="Picture 30"/>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33" name="Picture 31"/>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34" name="Picture 32"/>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35" name="Picture 33"/>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36" name="Picture 34"/>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37" name="Picture 35"/>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38" name="Picture 36"/>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39" name="Picture 37"/>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40" name="Picture 38"/>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sp>
        <p:nvSpPr>
          <p:cNvPr id="3" name="Text Placeholder 2"/>
          <p:cNvSpPr>
            <a:spLocks noGrp="1"/>
          </p:cNvSpPr>
          <p:nvPr>
            <p:ph type="body" idx="1"/>
          </p:nvPr>
        </p:nvSpPr>
        <p:spPr>
          <a:xfrm>
            <a:off x="457200" y="15240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4040188" cy="3962400"/>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240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962401"/>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1371600" y="76200"/>
            <a:ext cx="7315200" cy="1143000"/>
          </a:xfrm>
        </p:spPr>
        <p:txBody>
          <a:bodyPr/>
          <a:lstStyle/>
          <a:p>
            <a:r>
              <a:rPr lang="en-US" smtClean="0"/>
              <a:t>Click to edit Master title style</a:t>
            </a:r>
            <a:endParaRPr lang="en-US" dirty="0"/>
          </a:p>
        </p:txBody>
      </p:sp>
      <p:sp>
        <p:nvSpPr>
          <p:cNvPr id="4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2" name="Rectangle 4"/>
          <p:cNvSpPr>
            <a:spLocks noGrp="1" noChangeArrowheads="1"/>
          </p:cNvSpPr>
          <p:nvPr>
            <p:ph type="dt" sz="half" idx="11"/>
          </p:nvPr>
        </p:nvSpPr>
        <p:spPr/>
        <p:txBody>
          <a:bodyPr/>
          <a:lstStyle>
            <a:lvl1pPr>
              <a:defRPr/>
            </a:lvl1pPr>
          </a:lstStyle>
          <a:p>
            <a:pPr>
              <a:defRPr/>
            </a:pPr>
            <a:fld id="{201B6CEC-73AD-42CA-944E-AB50D254A808}" type="datetime1">
              <a:rPr lang="en-US"/>
              <a:pPr>
                <a:defRPr/>
              </a:pPr>
              <a:t>7/13/2017</a:t>
            </a:fld>
            <a:endParaRPr lang="en-US" dirty="0"/>
          </a:p>
        </p:txBody>
      </p:sp>
      <p:sp>
        <p:nvSpPr>
          <p:cNvPr id="43" name="Rectangle 6"/>
          <p:cNvSpPr>
            <a:spLocks noGrp="1" noChangeArrowheads="1"/>
          </p:cNvSpPr>
          <p:nvPr>
            <p:ph type="sldNum" sz="quarter" idx="12"/>
          </p:nvPr>
        </p:nvSpPr>
        <p:spPr/>
        <p:txBody>
          <a:bodyPr/>
          <a:lstStyle>
            <a:lvl1pPr>
              <a:defRPr/>
            </a:lvl1pPr>
          </a:lstStyle>
          <a:p>
            <a:pPr>
              <a:defRPr/>
            </a:pPr>
            <a:fld id="{A1DA2922-BE38-4F3D-BB77-24510A3A165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39"/>
          <p:cNvGrpSpPr>
            <a:grpSpLocks/>
          </p:cNvGrpSpPr>
          <p:nvPr/>
        </p:nvGrpSpPr>
        <p:grpSpPr bwMode="auto">
          <a:xfrm>
            <a:off x="0" y="0"/>
            <a:ext cx="9144000" cy="1476375"/>
            <a:chOff x="0" y="0"/>
            <a:chExt cx="9144000" cy="1476375"/>
          </a:xfrm>
        </p:grpSpPr>
        <p:grpSp>
          <p:nvGrpSpPr>
            <p:cNvPr id="3" name="Group 7"/>
            <p:cNvGrpSpPr>
              <a:grpSpLocks/>
            </p:cNvGrpSpPr>
            <p:nvPr/>
          </p:nvGrpSpPr>
          <p:grpSpPr bwMode="auto">
            <a:xfrm>
              <a:off x="0" y="0"/>
              <a:ext cx="9144000" cy="1295400"/>
              <a:chOff x="0" y="0"/>
              <a:chExt cx="9144000" cy="1295400"/>
            </a:xfrm>
          </p:grpSpPr>
          <p:sp>
            <p:nvSpPr>
              <p:cNvPr id="3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36" name="Picture 8" descr="NPAIHBtransparentTEAL"/>
              <p:cNvPicPr>
                <a:picLocks noChangeAspect="1" noChangeArrowheads="1"/>
              </p:cNvPicPr>
              <p:nvPr/>
            </p:nvPicPr>
            <p:blipFill>
              <a:blip r:embed="rId2"/>
              <a:srcRect/>
              <a:stretch>
                <a:fillRect/>
              </a:stretch>
            </p:blipFill>
            <p:spPr bwMode="auto">
              <a:xfrm>
                <a:off x="76200" y="228600"/>
                <a:ext cx="1219200" cy="1022350"/>
              </a:xfrm>
              <a:prstGeom prst="rect">
                <a:avLst/>
              </a:prstGeom>
              <a:noFill/>
              <a:ln w="9525">
                <a:noFill/>
                <a:miter lim="800000"/>
                <a:headEnd/>
                <a:tailEnd/>
              </a:ln>
            </p:spPr>
          </p:pic>
        </p:grpSp>
        <p:grpSp>
          <p:nvGrpSpPr>
            <p:cNvPr id="4" name="Group 40"/>
            <p:cNvGrpSpPr>
              <a:grpSpLocks/>
            </p:cNvGrpSpPr>
            <p:nvPr/>
          </p:nvGrpSpPr>
          <p:grpSpPr bwMode="auto">
            <a:xfrm>
              <a:off x="0" y="1295400"/>
              <a:ext cx="9144000" cy="180975"/>
              <a:chOff x="0" y="816"/>
              <a:chExt cx="5760" cy="114"/>
            </a:xfrm>
          </p:grpSpPr>
          <p:pic>
            <p:nvPicPr>
              <p:cNvPr id="5"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7" name="Picture 12"/>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8" name="Picture 13"/>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9" name="Picture 14"/>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10" name="Picture 15"/>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11" name="Picture 16"/>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12" name="Picture 17"/>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13" name="Picture 18"/>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14" name="Picture 19"/>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15" name="Picture 20"/>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16" name="Picture 21"/>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17" name="Picture 22"/>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18" name="Picture 23"/>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19" name="Picture 24"/>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20" name="Picture 25"/>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21" name="Picture 26"/>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22" name="Picture 27"/>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23" name="Picture 28"/>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24"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25"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26"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27"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28"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29"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30"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31"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32"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33"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34"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grpSp>
      <p:sp>
        <p:nvSpPr>
          <p:cNvPr id="37" name="Rectangle 2"/>
          <p:cNvSpPr txBox="1">
            <a:spLocks noChangeArrowheads="1"/>
          </p:cNvSpPr>
          <p:nvPr/>
        </p:nvSpPr>
        <p:spPr bwMode="auto">
          <a:xfrm>
            <a:off x="1371600" y="76200"/>
            <a:ext cx="7315200" cy="1143000"/>
          </a:xfrm>
          <a:prstGeom prst="rect">
            <a:avLst/>
          </a:prstGeom>
          <a:noFill/>
          <a:ln w="9525">
            <a:noFill/>
            <a:miter lim="800000"/>
            <a:headEnd/>
            <a:tailEnd/>
          </a:ln>
        </p:spPr>
        <p:txBody>
          <a:bodyPr anchor="ctr"/>
          <a:lstStyle>
            <a:lvl1pPr algn="l">
              <a:defRPr/>
            </a:lvl1pPr>
          </a:lstStyle>
          <a:p>
            <a:pPr eaLnBrk="0" hangingPunct="0">
              <a:defRPr/>
            </a:pPr>
            <a:r>
              <a:rPr lang="en-US" sz="4000" kern="0" dirty="0" smtClean="0">
                <a:solidFill>
                  <a:srgbClr val="990000"/>
                </a:solidFill>
                <a:latin typeface="Georgia" pitchFamily="18" charset="0"/>
                <a:ea typeface="+mj-ea"/>
                <a:cs typeface="+mj-cs"/>
              </a:rPr>
              <a:t>Click to edit Master title style</a:t>
            </a:r>
          </a:p>
        </p:txBody>
      </p:sp>
      <p:sp>
        <p:nvSpPr>
          <p:cNvPr id="38" name="Rectangle 5"/>
          <p:cNvSpPr>
            <a:spLocks noGrp="1" noChangeArrowheads="1"/>
          </p:cNvSpPr>
          <p:nvPr>
            <p:ph type="ftr" sz="quarter" idx="10"/>
          </p:nvPr>
        </p:nvSpPr>
        <p:spPr/>
        <p:txBody>
          <a:bodyPr/>
          <a:lstStyle>
            <a:lvl1pPr algn="ctr">
              <a:defRPr sz="1200">
                <a:solidFill>
                  <a:srgbClr val="800000"/>
                </a:solidFill>
                <a:latin typeface="Gill Sans MT" pitchFamily="34" charset="0"/>
              </a:defRPr>
            </a:lvl1pPr>
          </a:lstStyle>
          <a:p>
            <a:pPr>
              <a:defRPr/>
            </a:pPr>
            <a:r>
              <a:rPr lang="en-US"/>
              <a:t>Northwest Portland Area Indian Health Board</a:t>
            </a:r>
          </a:p>
        </p:txBody>
      </p:sp>
      <p:sp>
        <p:nvSpPr>
          <p:cNvPr id="39" name="Rectangle 38"/>
          <p:cNvSpPr>
            <a:spLocks noGrp="1" noChangeArrowheads="1"/>
          </p:cNvSpPr>
          <p:nvPr>
            <p:ph type="dt" sz="half" idx="11"/>
          </p:nvPr>
        </p:nvSpPr>
        <p:spPr/>
        <p:txBody>
          <a:bodyPr/>
          <a:lstStyle>
            <a:lvl1pPr>
              <a:defRPr sz="1200">
                <a:solidFill>
                  <a:srgbClr val="800000"/>
                </a:solidFill>
                <a:latin typeface="Gill Sans MT" pitchFamily="34" charset="0"/>
              </a:defRPr>
            </a:lvl1pPr>
          </a:lstStyle>
          <a:p>
            <a:pPr>
              <a:defRPr/>
            </a:pPr>
            <a:fld id="{0AEC00B3-C6F2-4D80-966B-BB1BE80D3B5C}" type="datetime1">
              <a:rPr lang="en-US"/>
              <a:pPr>
                <a:defRPr/>
              </a:pPr>
              <a:t>7/13/2017</a:t>
            </a:fld>
            <a:endParaRPr lang="en-US" dirty="0"/>
          </a:p>
        </p:txBody>
      </p:sp>
      <p:sp>
        <p:nvSpPr>
          <p:cNvPr id="40" name="Rectangle 6"/>
          <p:cNvSpPr>
            <a:spLocks noGrp="1" noChangeArrowheads="1"/>
          </p:cNvSpPr>
          <p:nvPr>
            <p:ph type="sldNum" sz="quarter" idx="12"/>
          </p:nvPr>
        </p:nvSpPr>
        <p:spPr/>
        <p:txBody>
          <a:bodyPr/>
          <a:lstStyle>
            <a:lvl1pPr algn="r">
              <a:defRPr sz="1200">
                <a:solidFill>
                  <a:srgbClr val="800000"/>
                </a:solidFill>
                <a:latin typeface="Georgia" pitchFamily="18" charset="0"/>
              </a:defRPr>
            </a:lvl1pPr>
          </a:lstStyle>
          <a:p>
            <a:pPr>
              <a:defRPr/>
            </a:pPr>
            <a:fld id="{ABD26EA8-CEE0-4124-A0B3-34235AC90B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a:srcRect/>
            <a:stretch>
              <a:fillRect/>
            </a:stretch>
          </p:blipFill>
          <p:spPr bwMode="auto">
            <a:xfrm>
              <a:off x="0" y="0"/>
              <a:ext cx="685800" cy="575072"/>
            </a:xfrm>
            <a:prstGeom prst="rect">
              <a:avLst/>
            </a:prstGeom>
            <a:noFill/>
            <a:ln w="9525">
              <a:noFill/>
              <a:miter lim="800000"/>
              <a:headEnd/>
              <a:tailEnd/>
            </a:ln>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11" name="Picture 11"/>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12" name="Picture 12"/>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13" name="Picture 13"/>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14" name="Picture 14"/>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15" name="Picture 15"/>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16" name="Picture 16"/>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17" name="Picture 17"/>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18" name="Picture 18"/>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19" name="Picture 19"/>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20" name="Picture 20"/>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21" name="Picture 21"/>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22" name="Picture 22"/>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23" name="Picture 23"/>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24" name="Picture 24"/>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25" name="Picture 25"/>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26" name="Picture 26"/>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27" name="Picture 27"/>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28" name="Picture 28"/>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29"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30"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31"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32"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33"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34"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35"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36"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37"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38"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39"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42" name="Picture 11"/>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43" name="Picture 12"/>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44" name="Picture 13"/>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45" name="Picture 14"/>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46" name="Picture 15"/>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47" name="Picture 16"/>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48" name="Picture 17"/>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49" name="Picture 18"/>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50" name="Picture 19"/>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51" name="Picture 20"/>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52" name="Picture 21"/>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53" name="Picture 22"/>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54" name="Picture 23"/>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55" name="Picture 24"/>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56" name="Picture 25"/>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57" name="Picture 26"/>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58" name="Picture 27"/>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59" name="Picture 28"/>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60"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61"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62"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63"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64"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65"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66"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67"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68"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69"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70"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685800"/>
            <a:ext cx="5111750" cy="5562600"/>
          </a:xfrm>
        </p:spPr>
        <p:txBody>
          <a:bodyPr/>
          <a:lstStyle>
            <a:lvl1pPr>
              <a:defRPr sz="3200"/>
            </a:lvl1pPr>
            <a:lvl2pPr marL="914400" indent="-457200">
              <a:buSzPct val="85000"/>
              <a:defRPr sz="2800"/>
            </a:lvl2pPr>
            <a:lvl3pPr marL="1262063" indent="-347663">
              <a:defRPr sz="2400"/>
            </a:lvl3pPr>
            <a:lvl4pPr marL="1719263" indent="-347663">
              <a:defRPr sz="2000"/>
            </a:lvl4pPr>
            <a:lvl5pPr marL="2176463" indent="-347663">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F06A8C5A-CF1B-4CBB-86BE-7B5CDA1575BD}" type="datetime1">
              <a:rPr lang="en-US"/>
              <a:pPr>
                <a:defRPr/>
              </a:pPr>
              <a:t>7/13/2017</a:t>
            </a:fld>
            <a:endParaRPr lang="en-US" dirty="0"/>
          </a:p>
        </p:txBody>
      </p:sp>
      <p:sp>
        <p:nvSpPr>
          <p:cNvPr id="73" name="Rectangle 72"/>
          <p:cNvSpPr>
            <a:spLocks noGrp="1" noChangeArrowheads="1"/>
          </p:cNvSpPr>
          <p:nvPr>
            <p:ph type="sldNum" sz="quarter" idx="12"/>
          </p:nvPr>
        </p:nvSpPr>
        <p:spPr/>
        <p:txBody>
          <a:bodyPr/>
          <a:lstStyle>
            <a:lvl1pPr>
              <a:defRPr/>
            </a:lvl1pPr>
          </a:lstStyle>
          <a:p>
            <a:pPr>
              <a:defRPr/>
            </a:pPr>
            <a:fld id="{2167B4C5-1C0E-47F8-8F37-92010A9C256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a:srcRect/>
            <a:stretch>
              <a:fillRect/>
            </a:stretch>
          </p:blipFill>
          <p:spPr bwMode="auto">
            <a:xfrm>
              <a:off x="0" y="0"/>
              <a:ext cx="685800" cy="575072"/>
            </a:xfrm>
            <a:prstGeom prst="rect">
              <a:avLst/>
            </a:prstGeom>
            <a:noFill/>
            <a:ln w="9525">
              <a:noFill/>
              <a:miter lim="800000"/>
              <a:headEnd/>
              <a:tailEnd/>
            </a:ln>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11" name="Picture 11"/>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12" name="Picture 12"/>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13" name="Picture 13"/>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14" name="Picture 14"/>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15" name="Picture 15"/>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16" name="Picture 16"/>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17" name="Picture 17"/>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18" name="Picture 18"/>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19" name="Picture 19"/>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20" name="Picture 20"/>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21" name="Picture 21"/>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22" name="Picture 22"/>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23" name="Picture 23"/>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24" name="Picture 24"/>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25" name="Picture 25"/>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26" name="Picture 26"/>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27" name="Picture 27"/>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28" name="Picture 28"/>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29"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30"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31"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32"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33"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34"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35"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36"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37"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38"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39"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42" name="Picture 11"/>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43" name="Picture 12"/>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44" name="Picture 13"/>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45" name="Picture 14"/>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46" name="Picture 15"/>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47" name="Picture 16"/>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48" name="Picture 17"/>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49" name="Picture 18"/>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50" name="Picture 19"/>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51" name="Picture 20"/>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52" name="Picture 21"/>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53" name="Picture 22"/>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54" name="Picture 23"/>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55" name="Picture 24"/>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56" name="Picture 25"/>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57" name="Picture 26"/>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58" name="Picture 27"/>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59" name="Picture 28"/>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60"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61"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62"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63"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64"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65"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66"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67"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68"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69"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70"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5" name="Picture Placeholder 2"/>
          <p:cNvSpPr>
            <a:spLocks noGrp="1"/>
          </p:cNvSpPr>
          <p:nvPr>
            <p:ph type="pic" idx="1"/>
          </p:nvPr>
        </p:nvSpPr>
        <p:spPr>
          <a:xfrm>
            <a:off x="3581400" y="762000"/>
            <a:ext cx="5410200"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D43A486D-57C5-4BF9-84B4-00EF8C7596CB}" type="datetime1">
              <a:rPr lang="en-US"/>
              <a:pPr>
                <a:defRPr/>
              </a:pPr>
              <a:t>7/13/2017</a:t>
            </a:fld>
            <a:endParaRPr lang="en-US" dirty="0"/>
          </a:p>
        </p:txBody>
      </p:sp>
      <p:sp>
        <p:nvSpPr>
          <p:cNvPr id="73" name="Rectangle 72"/>
          <p:cNvSpPr>
            <a:spLocks noGrp="1" noChangeArrowheads="1"/>
          </p:cNvSpPr>
          <p:nvPr>
            <p:ph type="sldNum" sz="quarter" idx="12"/>
          </p:nvPr>
        </p:nvSpPr>
        <p:spPr/>
        <p:txBody>
          <a:bodyPr/>
          <a:lstStyle>
            <a:lvl1pPr>
              <a:defRPr/>
            </a:lvl1pPr>
          </a:lstStyle>
          <a:p>
            <a:pPr>
              <a:defRPr/>
            </a:pPr>
            <a:fld id="{6A87651C-3AA2-4F2B-A0E3-1608AB47EE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34"/>
          <p:cNvGrpSpPr>
            <a:grpSpLocks/>
          </p:cNvGrpSpPr>
          <p:nvPr/>
        </p:nvGrpSpPr>
        <p:grpSpPr bwMode="auto">
          <a:xfrm>
            <a:off x="0" y="0"/>
            <a:ext cx="9144000" cy="1476375"/>
            <a:chOff x="0" y="0"/>
            <a:chExt cx="9144000" cy="1476375"/>
          </a:xfrm>
        </p:grpSpPr>
        <p:grpSp>
          <p:nvGrpSpPr>
            <p:cNvPr id="5" name="Group 38"/>
            <p:cNvGrpSpPr>
              <a:grpSpLocks/>
            </p:cNvGrpSpPr>
            <p:nvPr/>
          </p:nvGrpSpPr>
          <p:grpSpPr bwMode="auto">
            <a:xfrm>
              <a:off x="0" y="0"/>
              <a:ext cx="9144000" cy="1295400"/>
              <a:chOff x="0" y="0"/>
              <a:chExt cx="9144000" cy="1295400"/>
            </a:xfrm>
          </p:grpSpPr>
          <p:sp>
            <p:nvSpPr>
              <p:cNvPr id="3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38" name="Picture 8" descr="NPAIHBtransparentTEAL"/>
              <p:cNvPicPr>
                <a:picLocks noChangeAspect="1" noChangeArrowheads="1"/>
              </p:cNvPicPr>
              <p:nvPr/>
            </p:nvPicPr>
            <p:blipFill>
              <a:blip r:embed="rId2"/>
              <a:srcRect/>
              <a:stretch>
                <a:fillRect/>
              </a:stretch>
            </p:blipFill>
            <p:spPr bwMode="auto">
              <a:xfrm>
                <a:off x="76200" y="228600"/>
                <a:ext cx="1219200" cy="1022350"/>
              </a:xfrm>
              <a:prstGeom prst="rect">
                <a:avLst/>
              </a:prstGeom>
              <a:noFill/>
              <a:ln w="9525">
                <a:noFill/>
                <a:miter lim="800000"/>
                <a:headEnd/>
                <a:tailEnd/>
              </a:ln>
            </p:spPr>
          </p:pic>
        </p:grpSp>
        <p:grpSp>
          <p:nvGrpSpPr>
            <p:cNvPr id="6" name="Group 40"/>
            <p:cNvGrpSpPr>
              <a:grpSpLocks/>
            </p:cNvGrpSpPr>
            <p:nvPr/>
          </p:nvGrpSpPr>
          <p:grpSpPr bwMode="auto">
            <a:xfrm>
              <a:off x="0" y="1295400"/>
              <a:ext cx="9144000" cy="180975"/>
              <a:chOff x="0" y="816"/>
              <a:chExt cx="5760" cy="114"/>
            </a:xfrm>
          </p:grpSpPr>
          <p:pic>
            <p:nvPicPr>
              <p:cNvPr id="7" name="Picture 10"/>
              <p:cNvPicPr>
                <a:picLocks noChangeAspect="1" noChangeArrowheads="1"/>
              </p:cNvPicPr>
              <p:nvPr/>
            </p:nvPicPr>
            <p:blipFill>
              <a:blip r:embed="rId3"/>
              <a:srcRect/>
              <a:stretch>
                <a:fillRect/>
              </a:stretch>
            </p:blipFill>
            <p:spPr bwMode="auto">
              <a:xfrm>
                <a:off x="0" y="816"/>
                <a:ext cx="192" cy="114"/>
              </a:xfrm>
              <a:prstGeom prst="rect">
                <a:avLst/>
              </a:prstGeom>
              <a:noFill/>
              <a:ln w="9525">
                <a:noFill/>
                <a:miter lim="800000"/>
                <a:headEnd/>
                <a:tailEnd/>
              </a:ln>
            </p:spPr>
          </p:pic>
          <p:pic>
            <p:nvPicPr>
              <p:cNvPr id="8" name="Picture 11"/>
              <p:cNvPicPr>
                <a:picLocks noChangeAspect="1" noChangeArrowheads="1"/>
              </p:cNvPicPr>
              <p:nvPr/>
            </p:nvPicPr>
            <p:blipFill>
              <a:blip r:embed="rId4"/>
              <a:srcRect/>
              <a:stretch>
                <a:fillRect/>
              </a:stretch>
            </p:blipFill>
            <p:spPr bwMode="auto">
              <a:xfrm>
                <a:off x="192" y="816"/>
                <a:ext cx="192" cy="114"/>
              </a:xfrm>
              <a:prstGeom prst="rect">
                <a:avLst/>
              </a:prstGeom>
              <a:noFill/>
              <a:ln w="9525">
                <a:noFill/>
                <a:miter lim="800000"/>
                <a:headEnd/>
                <a:tailEnd/>
              </a:ln>
            </p:spPr>
          </p:pic>
          <p:pic>
            <p:nvPicPr>
              <p:cNvPr id="9" name="Picture 12"/>
              <p:cNvPicPr>
                <a:picLocks noChangeAspect="1" noChangeArrowheads="1"/>
              </p:cNvPicPr>
              <p:nvPr/>
            </p:nvPicPr>
            <p:blipFill>
              <a:blip r:embed="rId4"/>
              <a:srcRect/>
              <a:stretch>
                <a:fillRect/>
              </a:stretch>
            </p:blipFill>
            <p:spPr bwMode="auto">
              <a:xfrm>
                <a:off x="384" y="816"/>
                <a:ext cx="192" cy="114"/>
              </a:xfrm>
              <a:prstGeom prst="rect">
                <a:avLst/>
              </a:prstGeom>
              <a:noFill/>
              <a:ln w="9525">
                <a:noFill/>
                <a:miter lim="800000"/>
                <a:headEnd/>
                <a:tailEnd/>
              </a:ln>
            </p:spPr>
          </p:pic>
          <p:pic>
            <p:nvPicPr>
              <p:cNvPr id="10" name="Picture 13"/>
              <p:cNvPicPr>
                <a:picLocks noChangeAspect="1" noChangeArrowheads="1"/>
              </p:cNvPicPr>
              <p:nvPr/>
            </p:nvPicPr>
            <p:blipFill>
              <a:blip r:embed="rId4"/>
              <a:srcRect/>
              <a:stretch>
                <a:fillRect/>
              </a:stretch>
            </p:blipFill>
            <p:spPr bwMode="auto">
              <a:xfrm>
                <a:off x="576" y="816"/>
                <a:ext cx="192" cy="114"/>
              </a:xfrm>
              <a:prstGeom prst="rect">
                <a:avLst/>
              </a:prstGeom>
              <a:noFill/>
              <a:ln w="9525">
                <a:noFill/>
                <a:miter lim="800000"/>
                <a:headEnd/>
                <a:tailEnd/>
              </a:ln>
            </p:spPr>
          </p:pic>
          <p:pic>
            <p:nvPicPr>
              <p:cNvPr id="11" name="Picture 14"/>
              <p:cNvPicPr>
                <a:picLocks noChangeAspect="1" noChangeArrowheads="1"/>
              </p:cNvPicPr>
              <p:nvPr/>
            </p:nvPicPr>
            <p:blipFill>
              <a:blip r:embed="rId4"/>
              <a:srcRect/>
              <a:stretch>
                <a:fillRect/>
              </a:stretch>
            </p:blipFill>
            <p:spPr bwMode="auto">
              <a:xfrm>
                <a:off x="768" y="816"/>
                <a:ext cx="192" cy="114"/>
              </a:xfrm>
              <a:prstGeom prst="rect">
                <a:avLst/>
              </a:prstGeom>
              <a:noFill/>
              <a:ln w="9525">
                <a:noFill/>
                <a:miter lim="800000"/>
                <a:headEnd/>
                <a:tailEnd/>
              </a:ln>
            </p:spPr>
          </p:pic>
          <p:pic>
            <p:nvPicPr>
              <p:cNvPr id="12" name="Picture 15"/>
              <p:cNvPicPr>
                <a:picLocks noChangeAspect="1" noChangeArrowheads="1"/>
              </p:cNvPicPr>
              <p:nvPr/>
            </p:nvPicPr>
            <p:blipFill>
              <a:blip r:embed="rId4"/>
              <a:srcRect/>
              <a:stretch>
                <a:fillRect/>
              </a:stretch>
            </p:blipFill>
            <p:spPr bwMode="auto">
              <a:xfrm>
                <a:off x="960" y="816"/>
                <a:ext cx="192" cy="114"/>
              </a:xfrm>
              <a:prstGeom prst="rect">
                <a:avLst/>
              </a:prstGeom>
              <a:noFill/>
              <a:ln w="9525">
                <a:noFill/>
                <a:miter lim="800000"/>
                <a:headEnd/>
                <a:tailEnd/>
              </a:ln>
            </p:spPr>
          </p:pic>
          <p:pic>
            <p:nvPicPr>
              <p:cNvPr id="13" name="Picture 16"/>
              <p:cNvPicPr>
                <a:picLocks noChangeAspect="1" noChangeArrowheads="1"/>
              </p:cNvPicPr>
              <p:nvPr/>
            </p:nvPicPr>
            <p:blipFill>
              <a:blip r:embed="rId4"/>
              <a:srcRect/>
              <a:stretch>
                <a:fillRect/>
              </a:stretch>
            </p:blipFill>
            <p:spPr bwMode="auto">
              <a:xfrm>
                <a:off x="1152" y="816"/>
                <a:ext cx="192" cy="114"/>
              </a:xfrm>
              <a:prstGeom prst="rect">
                <a:avLst/>
              </a:prstGeom>
              <a:noFill/>
              <a:ln w="9525">
                <a:noFill/>
                <a:miter lim="800000"/>
                <a:headEnd/>
                <a:tailEnd/>
              </a:ln>
            </p:spPr>
          </p:pic>
          <p:pic>
            <p:nvPicPr>
              <p:cNvPr id="14" name="Picture 17"/>
              <p:cNvPicPr>
                <a:picLocks noChangeAspect="1" noChangeArrowheads="1"/>
              </p:cNvPicPr>
              <p:nvPr/>
            </p:nvPicPr>
            <p:blipFill>
              <a:blip r:embed="rId4"/>
              <a:srcRect/>
              <a:stretch>
                <a:fillRect/>
              </a:stretch>
            </p:blipFill>
            <p:spPr bwMode="auto">
              <a:xfrm>
                <a:off x="1344" y="816"/>
                <a:ext cx="192" cy="114"/>
              </a:xfrm>
              <a:prstGeom prst="rect">
                <a:avLst/>
              </a:prstGeom>
              <a:noFill/>
              <a:ln w="9525">
                <a:noFill/>
                <a:miter lim="800000"/>
                <a:headEnd/>
                <a:tailEnd/>
              </a:ln>
            </p:spPr>
          </p:pic>
          <p:pic>
            <p:nvPicPr>
              <p:cNvPr id="15" name="Picture 18"/>
              <p:cNvPicPr>
                <a:picLocks noChangeAspect="1" noChangeArrowheads="1"/>
              </p:cNvPicPr>
              <p:nvPr/>
            </p:nvPicPr>
            <p:blipFill>
              <a:blip r:embed="rId4"/>
              <a:srcRect/>
              <a:stretch>
                <a:fillRect/>
              </a:stretch>
            </p:blipFill>
            <p:spPr bwMode="auto">
              <a:xfrm>
                <a:off x="1536" y="816"/>
                <a:ext cx="192" cy="114"/>
              </a:xfrm>
              <a:prstGeom prst="rect">
                <a:avLst/>
              </a:prstGeom>
              <a:noFill/>
              <a:ln w="9525">
                <a:noFill/>
                <a:miter lim="800000"/>
                <a:headEnd/>
                <a:tailEnd/>
              </a:ln>
            </p:spPr>
          </p:pic>
          <p:pic>
            <p:nvPicPr>
              <p:cNvPr id="16" name="Picture 19"/>
              <p:cNvPicPr>
                <a:picLocks noChangeAspect="1" noChangeArrowheads="1"/>
              </p:cNvPicPr>
              <p:nvPr/>
            </p:nvPicPr>
            <p:blipFill>
              <a:blip r:embed="rId4"/>
              <a:srcRect/>
              <a:stretch>
                <a:fillRect/>
              </a:stretch>
            </p:blipFill>
            <p:spPr bwMode="auto">
              <a:xfrm>
                <a:off x="1728" y="816"/>
                <a:ext cx="192" cy="114"/>
              </a:xfrm>
              <a:prstGeom prst="rect">
                <a:avLst/>
              </a:prstGeom>
              <a:noFill/>
              <a:ln w="9525">
                <a:noFill/>
                <a:miter lim="800000"/>
                <a:headEnd/>
                <a:tailEnd/>
              </a:ln>
            </p:spPr>
          </p:pic>
          <p:pic>
            <p:nvPicPr>
              <p:cNvPr id="17" name="Picture 20"/>
              <p:cNvPicPr>
                <a:picLocks noChangeAspect="1" noChangeArrowheads="1"/>
              </p:cNvPicPr>
              <p:nvPr/>
            </p:nvPicPr>
            <p:blipFill>
              <a:blip r:embed="rId4"/>
              <a:srcRect/>
              <a:stretch>
                <a:fillRect/>
              </a:stretch>
            </p:blipFill>
            <p:spPr bwMode="auto">
              <a:xfrm>
                <a:off x="1920" y="816"/>
                <a:ext cx="192" cy="114"/>
              </a:xfrm>
              <a:prstGeom prst="rect">
                <a:avLst/>
              </a:prstGeom>
              <a:noFill/>
              <a:ln w="9525">
                <a:noFill/>
                <a:miter lim="800000"/>
                <a:headEnd/>
                <a:tailEnd/>
              </a:ln>
            </p:spPr>
          </p:pic>
          <p:pic>
            <p:nvPicPr>
              <p:cNvPr id="18" name="Picture 21"/>
              <p:cNvPicPr>
                <a:picLocks noChangeAspect="1" noChangeArrowheads="1"/>
              </p:cNvPicPr>
              <p:nvPr/>
            </p:nvPicPr>
            <p:blipFill>
              <a:blip r:embed="rId4"/>
              <a:srcRect/>
              <a:stretch>
                <a:fillRect/>
              </a:stretch>
            </p:blipFill>
            <p:spPr bwMode="auto">
              <a:xfrm>
                <a:off x="2112" y="816"/>
                <a:ext cx="192" cy="114"/>
              </a:xfrm>
              <a:prstGeom prst="rect">
                <a:avLst/>
              </a:prstGeom>
              <a:noFill/>
              <a:ln w="9525">
                <a:noFill/>
                <a:miter lim="800000"/>
                <a:headEnd/>
                <a:tailEnd/>
              </a:ln>
            </p:spPr>
          </p:pic>
          <p:pic>
            <p:nvPicPr>
              <p:cNvPr id="19" name="Picture 22"/>
              <p:cNvPicPr>
                <a:picLocks noChangeAspect="1" noChangeArrowheads="1"/>
              </p:cNvPicPr>
              <p:nvPr/>
            </p:nvPicPr>
            <p:blipFill>
              <a:blip r:embed="rId4"/>
              <a:srcRect/>
              <a:stretch>
                <a:fillRect/>
              </a:stretch>
            </p:blipFill>
            <p:spPr bwMode="auto">
              <a:xfrm>
                <a:off x="2304" y="816"/>
                <a:ext cx="192" cy="114"/>
              </a:xfrm>
              <a:prstGeom prst="rect">
                <a:avLst/>
              </a:prstGeom>
              <a:noFill/>
              <a:ln w="9525">
                <a:noFill/>
                <a:miter lim="800000"/>
                <a:headEnd/>
                <a:tailEnd/>
              </a:ln>
            </p:spPr>
          </p:pic>
          <p:pic>
            <p:nvPicPr>
              <p:cNvPr id="20" name="Picture 23"/>
              <p:cNvPicPr>
                <a:picLocks noChangeAspect="1" noChangeArrowheads="1"/>
              </p:cNvPicPr>
              <p:nvPr/>
            </p:nvPicPr>
            <p:blipFill>
              <a:blip r:embed="rId4"/>
              <a:srcRect/>
              <a:stretch>
                <a:fillRect/>
              </a:stretch>
            </p:blipFill>
            <p:spPr bwMode="auto">
              <a:xfrm>
                <a:off x="2496" y="816"/>
                <a:ext cx="192" cy="114"/>
              </a:xfrm>
              <a:prstGeom prst="rect">
                <a:avLst/>
              </a:prstGeom>
              <a:noFill/>
              <a:ln w="9525">
                <a:noFill/>
                <a:miter lim="800000"/>
                <a:headEnd/>
                <a:tailEnd/>
              </a:ln>
            </p:spPr>
          </p:pic>
          <p:pic>
            <p:nvPicPr>
              <p:cNvPr id="21" name="Picture 24"/>
              <p:cNvPicPr>
                <a:picLocks noChangeAspect="1" noChangeArrowheads="1"/>
              </p:cNvPicPr>
              <p:nvPr/>
            </p:nvPicPr>
            <p:blipFill>
              <a:blip r:embed="rId4"/>
              <a:srcRect/>
              <a:stretch>
                <a:fillRect/>
              </a:stretch>
            </p:blipFill>
            <p:spPr bwMode="auto">
              <a:xfrm>
                <a:off x="2688" y="816"/>
                <a:ext cx="192" cy="114"/>
              </a:xfrm>
              <a:prstGeom prst="rect">
                <a:avLst/>
              </a:prstGeom>
              <a:noFill/>
              <a:ln w="9525">
                <a:noFill/>
                <a:miter lim="800000"/>
                <a:headEnd/>
                <a:tailEnd/>
              </a:ln>
            </p:spPr>
          </p:pic>
          <p:pic>
            <p:nvPicPr>
              <p:cNvPr id="22" name="Picture 25"/>
              <p:cNvPicPr>
                <a:picLocks noChangeAspect="1" noChangeArrowheads="1"/>
              </p:cNvPicPr>
              <p:nvPr/>
            </p:nvPicPr>
            <p:blipFill>
              <a:blip r:embed="rId4"/>
              <a:srcRect/>
              <a:stretch>
                <a:fillRect/>
              </a:stretch>
            </p:blipFill>
            <p:spPr bwMode="auto">
              <a:xfrm>
                <a:off x="2880" y="816"/>
                <a:ext cx="192" cy="114"/>
              </a:xfrm>
              <a:prstGeom prst="rect">
                <a:avLst/>
              </a:prstGeom>
              <a:noFill/>
              <a:ln w="9525">
                <a:noFill/>
                <a:miter lim="800000"/>
                <a:headEnd/>
                <a:tailEnd/>
              </a:ln>
            </p:spPr>
          </p:pic>
          <p:pic>
            <p:nvPicPr>
              <p:cNvPr id="23" name="Picture 26"/>
              <p:cNvPicPr>
                <a:picLocks noChangeAspect="1" noChangeArrowheads="1"/>
              </p:cNvPicPr>
              <p:nvPr/>
            </p:nvPicPr>
            <p:blipFill>
              <a:blip r:embed="rId4"/>
              <a:srcRect/>
              <a:stretch>
                <a:fillRect/>
              </a:stretch>
            </p:blipFill>
            <p:spPr bwMode="auto">
              <a:xfrm>
                <a:off x="3072" y="816"/>
                <a:ext cx="192" cy="114"/>
              </a:xfrm>
              <a:prstGeom prst="rect">
                <a:avLst/>
              </a:prstGeom>
              <a:noFill/>
              <a:ln w="9525">
                <a:noFill/>
                <a:miter lim="800000"/>
                <a:headEnd/>
                <a:tailEnd/>
              </a:ln>
            </p:spPr>
          </p:pic>
          <p:pic>
            <p:nvPicPr>
              <p:cNvPr id="24" name="Picture 27"/>
              <p:cNvPicPr>
                <a:picLocks noChangeAspect="1" noChangeArrowheads="1"/>
              </p:cNvPicPr>
              <p:nvPr/>
            </p:nvPicPr>
            <p:blipFill>
              <a:blip r:embed="rId4"/>
              <a:srcRect/>
              <a:stretch>
                <a:fillRect/>
              </a:stretch>
            </p:blipFill>
            <p:spPr bwMode="auto">
              <a:xfrm>
                <a:off x="3264" y="816"/>
                <a:ext cx="192" cy="114"/>
              </a:xfrm>
              <a:prstGeom prst="rect">
                <a:avLst/>
              </a:prstGeom>
              <a:noFill/>
              <a:ln w="9525">
                <a:noFill/>
                <a:miter lim="800000"/>
                <a:headEnd/>
                <a:tailEnd/>
              </a:ln>
            </p:spPr>
          </p:pic>
          <p:pic>
            <p:nvPicPr>
              <p:cNvPr id="25" name="Picture 28"/>
              <p:cNvPicPr>
                <a:picLocks noChangeAspect="1" noChangeArrowheads="1"/>
              </p:cNvPicPr>
              <p:nvPr/>
            </p:nvPicPr>
            <p:blipFill>
              <a:blip r:embed="rId4"/>
              <a:srcRect/>
              <a:stretch>
                <a:fillRect/>
              </a:stretch>
            </p:blipFill>
            <p:spPr bwMode="auto">
              <a:xfrm>
                <a:off x="3456" y="816"/>
                <a:ext cx="192" cy="114"/>
              </a:xfrm>
              <a:prstGeom prst="rect">
                <a:avLst/>
              </a:prstGeom>
              <a:noFill/>
              <a:ln w="9525">
                <a:noFill/>
                <a:miter lim="800000"/>
                <a:headEnd/>
                <a:tailEnd/>
              </a:ln>
            </p:spPr>
          </p:pic>
          <p:pic>
            <p:nvPicPr>
              <p:cNvPr id="26" name="Picture 29"/>
              <p:cNvPicPr>
                <a:picLocks noChangeAspect="1" noChangeArrowheads="1"/>
              </p:cNvPicPr>
              <p:nvPr/>
            </p:nvPicPr>
            <p:blipFill>
              <a:blip r:embed="rId4"/>
              <a:srcRect/>
              <a:stretch>
                <a:fillRect/>
              </a:stretch>
            </p:blipFill>
            <p:spPr bwMode="auto">
              <a:xfrm>
                <a:off x="3648" y="816"/>
                <a:ext cx="192" cy="114"/>
              </a:xfrm>
              <a:prstGeom prst="rect">
                <a:avLst/>
              </a:prstGeom>
              <a:noFill/>
              <a:ln w="9525">
                <a:noFill/>
                <a:miter lim="800000"/>
                <a:headEnd/>
                <a:tailEnd/>
              </a:ln>
            </p:spPr>
          </p:pic>
          <p:pic>
            <p:nvPicPr>
              <p:cNvPr id="27" name="Picture 30"/>
              <p:cNvPicPr>
                <a:picLocks noChangeAspect="1" noChangeArrowheads="1"/>
              </p:cNvPicPr>
              <p:nvPr/>
            </p:nvPicPr>
            <p:blipFill>
              <a:blip r:embed="rId4"/>
              <a:srcRect/>
              <a:stretch>
                <a:fillRect/>
              </a:stretch>
            </p:blipFill>
            <p:spPr bwMode="auto">
              <a:xfrm>
                <a:off x="3840" y="816"/>
                <a:ext cx="192" cy="114"/>
              </a:xfrm>
              <a:prstGeom prst="rect">
                <a:avLst/>
              </a:prstGeom>
              <a:noFill/>
              <a:ln w="9525">
                <a:noFill/>
                <a:miter lim="800000"/>
                <a:headEnd/>
                <a:tailEnd/>
              </a:ln>
            </p:spPr>
          </p:pic>
          <p:pic>
            <p:nvPicPr>
              <p:cNvPr id="28" name="Picture 31"/>
              <p:cNvPicPr>
                <a:picLocks noChangeAspect="1" noChangeArrowheads="1"/>
              </p:cNvPicPr>
              <p:nvPr/>
            </p:nvPicPr>
            <p:blipFill>
              <a:blip r:embed="rId4"/>
              <a:srcRect/>
              <a:stretch>
                <a:fillRect/>
              </a:stretch>
            </p:blipFill>
            <p:spPr bwMode="auto">
              <a:xfrm>
                <a:off x="4032" y="816"/>
                <a:ext cx="192" cy="114"/>
              </a:xfrm>
              <a:prstGeom prst="rect">
                <a:avLst/>
              </a:prstGeom>
              <a:noFill/>
              <a:ln w="9525">
                <a:noFill/>
                <a:miter lim="800000"/>
                <a:headEnd/>
                <a:tailEnd/>
              </a:ln>
            </p:spPr>
          </p:pic>
          <p:pic>
            <p:nvPicPr>
              <p:cNvPr id="29" name="Picture 32"/>
              <p:cNvPicPr>
                <a:picLocks noChangeAspect="1" noChangeArrowheads="1"/>
              </p:cNvPicPr>
              <p:nvPr/>
            </p:nvPicPr>
            <p:blipFill>
              <a:blip r:embed="rId4"/>
              <a:srcRect/>
              <a:stretch>
                <a:fillRect/>
              </a:stretch>
            </p:blipFill>
            <p:spPr bwMode="auto">
              <a:xfrm>
                <a:off x="4224" y="816"/>
                <a:ext cx="192" cy="114"/>
              </a:xfrm>
              <a:prstGeom prst="rect">
                <a:avLst/>
              </a:prstGeom>
              <a:noFill/>
              <a:ln w="9525">
                <a:noFill/>
                <a:miter lim="800000"/>
                <a:headEnd/>
                <a:tailEnd/>
              </a:ln>
            </p:spPr>
          </p:pic>
          <p:pic>
            <p:nvPicPr>
              <p:cNvPr id="30" name="Picture 33"/>
              <p:cNvPicPr>
                <a:picLocks noChangeAspect="1" noChangeArrowheads="1"/>
              </p:cNvPicPr>
              <p:nvPr/>
            </p:nvPicPr>
            <p:blipFill>
              <a:blip r:embed="rId4"/>
              <a:srcRect/>
              <a:stretch>
                <a:fillRect/>
              </a:stretch>
            </p:blipFill>
            <p:spPr bwMode="auto">
              <a:xfrm>
                <a:off x="4416" y="816"/>
                <a:ext cx="192" cy="114"/>
              </a:xfrm>
              <a:prstGeom prst="rect">
                <a:avLst/>
              </a:prstGeom>
              <a:noFill/>
              <a:ln w="9525">
                <a:noFill/>
                <a:miter lim="800000"/>
                <a:headEnd/>
                <a:tailEnd/>
              </a:ln>
            </p:spPr>
          </p:pic>
          <p:pic>
            <p:nvPicPr>
              <p:cNvPr id="31" name="Picture 34"/>
              <p:cNvPicPr>
                <a:picLocks noChangeAspect="1" noChangeArrowheads="1"/>
              </p:cNvPicPr>
              <p:nvPr/>
            </p:nvPicPr>
            <p:blipFill>
              <a:blip r:embed="rId4"/>
              <a:srcRect/>
              <a:stretch>
                <a:fillRect/>
              </a:stretch>
            </p:blipFill>
            <p:spPr bwMode="auto">
              <a:xfrm>
                <a:off x="4608" y="816"/>
                <a:ext cx="192" cy="114"/>
              </a:xfrm>
              <a:prstGeom prst="rect">
                <a:avLst/>
              </a:prstGeom>
              <a:noFill/>
              <a:ln w="9525">
                <a:noFill/>
                <a:miter lim="800000"/>
                <a:headEnd/>
                <a:tailEnd/>
              </a:ln>
            </p:spPr>
          </p:pic>
          <p:pic>
            <p:nvPicPr>
              <p:cNvPr id="32" name="Picture 35"/>
              <p:cNvPicPr>
                <a:picLocks noChangeAspect="1" noChangeArrowheads="1"/>
              </p:cNvPicPr>
              <p:nvPr/>
            </p:nvPicPr>
            <p:blipFill>
              <a:blip r:embed="rId4"/>
              <a:srcRect/>
              <a:stretch>
                <a:fillRect/>
              </a:stretch>
            </p:blipFill>
            <p:spPr bwMode="auto">
              <a:xfrm>
                <a:off x="4800" y="816"/>
                <a:ext cx="192" cy="114"/>
              </a:xfrm>
              <a:prstGeom prst="rect">
                <a:avLst/>
              </a:prstGeom>
              <a:noFill/>
              <a:ln w="9525">
                <a:noFill/>
                <a:miter lim="800000"/>
                <a:headEnd/>
                <a:tailEnd/>
              </a:ln>
            </p:spPr>
          </p:pic>
          <p:pic>
            <p:nvPicPr>
              <p:cNvPr id="33" name="Picture 36"/>
              <p:cNvPicPr>
                <a:picLocks noChangeAspect="1" noChangeArrowheads="1"/>
              </p:cNvPicPr>
              <p:nvPr/>
            </p:nvPicPr>
            <p:blipFill>
              <a:blip r:embed="rId4"/>
              <a:srcRect/>
              <a:stretch>
                <a:fillRect/>
              </a:stretch>
            </p:blipFill>
            <p:spPr bwMode="auto">
              <a:xfrm>
                <a:off x="4992" y="816"/>
                <a:ext cx="192" cy="114"/>
              </a:xfrm>
              <a:prstGeom prst="rect">
                <a:avLst/>
              </a:prstGeom>
              <a:noFill/>
              <a:ln w="9525">
                <a:noFill/>
                <a:miter lim="800000"/>
                <a:headEnd/>
                <a:tailEnd/>
              </a:ln>
            </p:spPr>
          </p:pic>
          <p:pic>
            <p:nvPicPr>
              <p:cNvPr id="34" name="Picture 37"/>
              <p:cNvPicPr>
                <a:picLocks noChangeAspect="1" noChangeArrowheads="1"/>
              </p:cNvPicPr>
              <p:nvPr/>
            </p:nvPicPr>
            <p:blipFill>
              <a:blip r:embed="rId4"/>
              <a:srcRect/>
              <a:stretch>
                <a:fillRect/>
              </a:stretch>
            </p:blipFill>
            <p:spPr bwMode="auto">
              <a:xfrm>
                <a:off x="5184" y="816"/>
                <a:ext cx="192" cy="114"/>
              </a:xfrm>
              <a:prstGeom prst="rect">
                <a:avLst/>
              </a:prstGeom>
              <a:noFill/>
              <a:ln w="9525">
                <a:noFill/>
                <a:miter lim="800000"/>
                <a:headEnd/>
                <a:tailEnd/>
              </a:ln>
            </p:spPr>
          </p:pic>
          <p:pic>
            <p:nvPicPr>
              <p:cNvPr id="35" name="Picture 38"/>
              <p:cNvPicPr>
                <a:picLocks noChangeAspect="1" noChangeArrowheads="1"/>
              </p:cNvPicPr>
              <p:nvPr/>
            </p:nvPicPr>
            <p:blipFill>
              <a:blip r:embed="rId4"/>
              <a:srcRect/>
              <a:stretch>
                <a:fillRect/>
              </a:stretch>
            </p:blipFill>
            <p:spPr bwMode="auto">
              <a:xfrm>
                <a:off x="5376" y="816"/>
                <a:ext cx="192" cy="114"/>
              </a:xfrm>
              <a:prstGeom prst="rect">
                <a:avLst/>
              </a:prstGeom>
              <a:noFill/>
              <a:ln w="9525">
                <a:noFill/>
                <a:miter lim="800000"/>
                <a:headEnd/>
                <a:tailEnd/>
              </a:ln>
            </p:spPr>
          </p:pic>
          <p:pic>
            <p:nvPicPr>
              <p:cNvPr id="36" name="Picture 39"/>
              <p:cNvPicPr>
                <a:picLocks noChangeAspect="1" noChangeArrowheads="1"/>
              </p:cNvPicPr>
              <p:nvPr/>
            </p:nvPicPr>
            <p:blipFill>
              <a:blip r:embed="rId4"/>
              <a:srcRect/>
              <a:stretch>
                <a:fillRect/>
              </a:stretch>
            </p:blipFill>
            <p:spPr bwMode="auto">
              <a:xfrm>
                <a:off x="5568" y="816"/>
                <a:ext cx="192" cy="114"/>
              </a:xfrm>
              <a:prstGeom prst="rect">
                <a:avLst/>
              </a:prstGeom>
              <a:noFill/>
              <a:ln w="9525">
                <a:noFill/>
                <a:miter lim="800000"/>
                <a:headEnd/>
                <a:tailEnd/>
              </a:ln>
            </p:spPr>
          </p:pic>
        </p:grpSp>
      </p:grpSp>
      <p:sp>
        <p:nvSpPr>
          <p:cNvPr id="2" name="Title 1"/>
          <p:cNvSpPr>
            <a:spLocks noGrp="1"/>
          </p:cNvSpPr>
          <p:nvPr>
            <p:ph type="title"/>
          </p:nvPr>
        </p:nvSpPr>
        <p:spPr>
          <a:xfrm>
            <a:off x="1295400" y="152400"/>
            <a:ext cx="7696200" cy="10668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Date Placeholder 69"/>
          <p:cNvSpPr>
            <a:spLocks noGrp="1"/>
          </p:cNvSpPr>
          <p:nvPr>
            <p:ph type="dt" sz="half" idx="10"/>
          </p:nvPr>
        </p:nvSpPr>
        <p:spPr/>
        <p:txBody>
          <a:bodyPr/>
          <a:lstStyle>
            <a:lvl1pPr>
              <a:defRPr/>
            </a:lvl1pPr>
          </a:lstStyle>
          <a:p>
            <a:pPr>
              <a:defRPr/>
            </a:pPr>
            <a:fld id="{B1F933F6-6285-4869-8DAC-5A4DC6875A41}" type="datetime1">
              <a:rPr lang="en-US"/>
              <a:pPr>
                <a:defRPr/>
              </a:pPr>
              <a:t>7/13/2017</a:t>
            </a:fld>
            <a:endParaRPr lang="en-US" dirty="0"/>
          </a:p>
        </p:txBody>
      </p:sp>
      <p:sp>
        <p:nvSpPr>
          <p:cNvPr id="40" name="Slide Number Placeholder 70"/>
          <p:cNvSpPr>
            <a:spLocks noGrp="1"/>
          </p:cNvSpPr>
          <p:nvPr>
            <p:ph type="sldNum" sz="quarter" idx="11"/>
          </p:nvPr>
        </p:nvSpPr>
        <p:spPr/>
        <p:txBody>
          <a:bodyPr/>
          <a:lstStyle>
            <a:lvl1pPr>
              <a:defRPr/>
            </a:lvl1pPr>
          </a:lstStyle>
          <a:p>
            <a:pPr>
              <a:defRPr/>
            </a:pPr>
            <a:fld id="{0C5735BA-875A-4C6D-B404-BBB03940CCAB}" type="slidenum">
              <a:rPr lang="en-US"/>
              <a:pPr>
                <a:defRPr/>
              </a:pPr>
              <a:t>‹#›</a:t>
            </a:fld>
            <a:endParaRPr lang="en-US"/>
          </a:p>
        </p:txBody>
      </p:sp>
      <p:sp>
        <p:nvSpPr>
          <p:cNvPr id="41" name="Footer Placeholder 71"/>
          <p:cNvSpPr>
            <a:spLocks noGrp="1"/>
          </p:cNvSpPr>
          <p:nvPr>
            <p:ph type="ftr" sz="quarter" idx="12"/>
          </p:nvPr>
        </p:nvSpPr>
        <p:spPr/>
        <p:txBody>
          <a:bodyPr/>
          <a:lstStyle>
            <a:lvl1pPr>
              <a:defRPr/>
            </a:lvl1pPr>
          </a:lstStyle>
          <a:p>
            <a:pPr>
              <a:defRPr/>
            </a:pPr>
            <a:r>
              <a:rPr lang="en-US"/>
              <a:t>Northwest Portland Area Indian Health Board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41"/>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a:p>
            <a:pPr lvl="3"/>
            <a:r>
              <a:rPr lang="en-US" smtClean="0"/>
              <a:t> Fourth level</a:t>
            </a:r>
          </a:p>
          <a:p>
            <a:pPr lvl="4"/>
            <a:r>
              <a:rPr lang="en-US" smtClean="0"/>
              <a:t> Fifth level</a:t>
            </a:r>
          </a:p>
        </p:txBody>
      </p:sp>
      <p:sp>
        <p:nvSpPr>
          <p:cNvPr id="3075"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 name="Rectangle 5"/>
          <p:cNvSpPr>
            <a:spLocks noGrp="1" noChangeArrowheads="1"/>
          </p:cNvSpPr>
          <p:nvPr>
            <p:ph type="ftr" sz="quarter" idx="3"/>
          </p:nvPr>
        </p:nvSpPr>
        <p:spPr bwMode="auto">
          <a:xfrm>
            <a:off x="2667000" y="6461125"/>
            <a:ext cx="38100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800000"/>
                </a:solidFill>
                <a:latin typeface="Gill Sans MT" pitchFamily="34" charset="0"/>
              </a:defRPr>
            </a:lvl1pPr>
          </a:lstStyle>
          <a:p>
            <a:pPr>
              <a:defRPr/>
            </a:pPr>
            <a:r>
              <a:rPr lang="en-US"/>
              <a:t>Northwest Portland Area Indian Health Board</a:t>
            </a:r>
          </a:p>
        </p:txBody>
      </p:sp>
      <p:sp>
        <p:nvSpPr>
          <p:cNvPr id="66" name="Rectangle 4"/>
          <p:cNvSpPr>
            <a:spLocks noGrp="1" noChangeArrowheads="1"/>
          </p:cNvSpPr>
          <p:nvPr>
            <p:ph type="dt" sz="half" idx="2"/>
          </p:nvPr>
        </p:nvSpPr>
        <p:spPr bwMode="auto">
          <a:xfrm>
            <a:off x="457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800000"/>
                </a:solidFill>
                <a:latin typeface="Gill Sans MT" pitchFamily="34" charset="0"/>
              </a:defRPr>
            </a:lvl1pPr>
          </a:lstStyle>
          <a:p>
            <a:pPr>
              <a:defRPr/>
            </a:pPr>
            <a:fld id="{AE484227-12DA-4447-928A-C4F07FCE442F}" type="datetime1">
              <a:rPr lang="en-US"/>
              <a:pPr>
                <a:defRPr/>
              </a:pPr>
              <a:t>7/13/2017</a:t>
            </a:fld>
            <a:endParaRPr lang="en-US" dirty="0"/>
          </a:p>
        </p:txBody>
      </p:sp>
      <p:sp>
        <p:nvSpPr>
          <p:cNvPr id="67" name="Rectangle 6"/>
          <p:cNvSpPr>
            <a:spLocks noGrp="1" noChangeArrowheads="1"/>
          </p:cNvSpPr>
          <p:nvPr>
            <p:ph type="sldNum" sz="quarter" idx="4"/>
          </p:nvPr>
        </p:nvSpPr>
        <p:spPr bwMode="auto">
          <a:xfrm>
            <a:off x="6553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0000"/>
                </a:solidFill>
                <a:latin typeface="Georgia" pitchFamily="18" charset="0"/>
              </a:defRPr>
            </a:lvl1pPr>
          </a:lstStyle>
          <a:p>
            <a:pPr>
              <a:defRPr/>
            </a:pPr>
            <a:fld id="{0C538C14-E128-41E1-A742-CBCCE872FD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Lst>
  <p:hf hdr="0"/>
  <p:txStyles>
    <p:titleStyle>
      <a:lvl1pPr algn="l" rtl="0" eaLnBrk="1" fontAlgn="base" hangingPunct="1">
        <a:spcBef>
          <a:spcPct val="0"/>
        </a:spcBef>
        <a:spcAft>
          <a:spcPct val="0"/>
        </a:spcAft>
        <a:defRPr sz="4000">
          <a:solidFill>
            <a:srgbClr val="990000"/>
          </a:solidFill>
          <a:latin typeface="Georgia" pitchFamily="18" charset="0"/>
          <a:ea typeface="+mj-ea"/>
          <a:cs typeface="+mj-cs"/>
        </a:defRPr>
      </a:lvl1pPr>
      <a:lvl2pPr algn="l" rtl="0" eaLnBrk="1" fontAlgn="base" hangingPunct="1">
        <a:spcBef>
          <a:spcPct val="0"/>
        </a:spcBef>
        <a:spcAft>
          <a:spcPct val="0"/>
        </a:spcAft>
        <a:defRPr sz="4000">
          <a:solidFill>
            <a:srgbClr val="990000"/>
          </a:solidFill>
          <a:latin typeface="Georgia" pitchFamily="18" charset="0"/>
        </a:defRPr>
      </a:lvl2pPr>
      <a:lvl3pPr algn="l" rtl="0" eaLnBrk="1" fontAlgn="base" hangingPunct="1">
        <a:spcBef>
          <a:spcPct val="0"/>
        </a:spcBef>
        <a:spcAft>
          <a:spcPct val="0"/>
        </a:spcAft>
        <a:defRPr sz="4000">
          <a:solidFill>
            <a:srgbClr val="990000"/>
          </a:solidFill>
          <a:latin typeface="Georgia" pitchFamily="18" charset="0"/>
        </a:defRPr>
      </a:lvl3pPr>
      <a:lvl4pPr algn="l" rtl="0" eaLnBrk="1" fontAlgn="base" hangingPunct="1">
        <a:spcBef>
          <a:spcPct val="0"/>
        </a:spcBef>
        <a:spcAft>
          <a:spcPct val="0"/>
        </a:spcAft>
        <a:defRPr sz="4000">
          <a:solidFill>
            <a:srgbClr val="990000"/>
          </a:solidFill>
          <a:latin typeface="Georgia" pitchFamily="18" charset="0"/>
        </a:defRPr>
      </a:lvl4pPr>
      <a:lvl5pPr algn="l" rtl="0" eaLnBrk="1" fontAlgn="base" hangingPunct="1">
        <a:spcBef>
          <a:spcPct val="0"/>
        </a:spcBef>
        <a:spcAft>
          <a:spcPct val="0"/>
        </a:spcAft>
        <a:defRPr sz="4000">
          <a:solidFill>
            <a:srgbClr val="990000"/>
          </a:solidFill>
          <a:latin typeface="Georgia" pitchFamily="18" charset="0"/>
        </a:defRPr>
      </a:lvl5pPr>
      <a:lvl6pPr marL="457200" algn="ctr" rtl="0" eaLnBrk="1" fontAlgn="base" hangingPunct="1">
        <a:spcBef>
          <a:spcPct val="0"/>
        </a:spcBef>
        <a:spcAft>
          <a:spcPct val="0"/>
        </a:spcAft>
        <a:defRPr sz="4400" u="sng">
          <a:solidFill>
            <a:srgbClr val="990000"/>
          </a:solidFill>
          <a:latin typeface="Arial Black" pitchFamily="34" charset="0"/>
        </a:defRPr>
      </a:lvl6pPr>
      <a:lvl7pPr marL="914400" algn="ctr" rtl="0" eaLnBrk="1" fontAlgn="base" hangingPunct="1">
        <a:spcBef>
          <a:spcPct val="0"/>
        </a:spcBef>
        <a:spcAft>
          <a:spcPct val="0"/>
        </a:spcAft>
        <a:defRPr sz="4400" u="sng">
          <a:solidFill>
            <a:srgbClr val="990000"/>
          </a:solidFill>
          <a:latin typeface="Arial Black" pitchFamily="34" charset="0"/>
        </a:defRPr>
      </a:lvl7pPr>
      <a:lvl8pPr marL="1371600" algn="ctr" rtl="0" eaLnBrk="1" fontAlgn="base" hangingPunct="1">
        <a:spcBef>
          <a:spcPct val="0"/>
        </a:spcBef>
        <a:spcAft>
          <a:spcPct val="0"/>
        </a:spcAft>
        <a:defRPr sz="4400" u="sng">
          <a:solidFill>
            <a:srgbClr val="990000"/>
          </a:solidFill>
          <a:latin typeface="Arial Black" pitchFamily="34" charset="0"/>
        </a:defRPr>
      </a:lvl8pPr>
      <a:lvl9pPr marL="1828800" algn="ctr" rtl="0" eaLnBrk="1" fontAlgn="base" hangingPunct="1">
        <a:spcBef>
          <a:spcPct val="0"/>
        </a:spcBef>
        <a:spcAft>
          <a:spcPct val="0"/>
        </a:spcAft>
        <a:defRPr sz="4400" u="sng">
          <a:solidFill>
            <a:srgbClr val="990000"/>
          </a:solidFill>
          <a:latin typeface="Arial Black" pitchFamily="34" charset="0"/>
        </a:defRPr>
      </a:lvl9pPr>
    </p:titleStyle>
    <p:bodyStyle>
      <a:lvl1pPr marL="342900" indent="-342900" algn="l" rtl="0" eaLnBrk="1" fontAlgn="base" hangingPunct="1">
        <a:spcBef>
          <a:spcPct val="20000"/>
        </a:spcBef>
        <a:spcAft>
          <a:spcPct val="0"/>
        </a:spcAft>
        <a:buClr>
          <a:srgbClr val="715C29"/>
        </a:buClr>
        <a:buSzPct val="95000"/>
        <a:buFont typeface="Arial" charset="0"/>
        <a:buChar char="•"/>
        <a:defRPr sz="3600">
          <a:solidFill>
            <a:schemeClr val="tx1"/>
          </a:solidFill>
          <a:latin typeface="Trebuchet MS" pitchFamily="34" charset="0"/>
          <a:ea typeface="+mn-ea"/>
          <a:cs typeface="+mn-cs"/>
        </a:defRPr>
      </a:lvl1pPr>
      <a:lvl2pPr marL="742950" indent="-285750" algn="l" rtl="0" eaLnBrk="1" fontAlgn="base" hangingPunct="1">
        <a:spcBef>
          <a:spcPct val="20000"/>
        </a:spcBef>
        <a:spcAft>
          <a:spcPct val="0"/>
        </a:spcAft>
        <a:buClr>
          <a:srgbClr val="008080"/>
        </a:buClr>
        <a:buSzPct val="100000"/>
        <a:buFont typeface="Wingdings" pitchFamily="2" charset="2"/>
        <a:buChar char="§"/>
        <a:defRPr lang="en-US" sz="3400" dirty="0">
          <a:solidFill>
            <a:schemeClr val="tx1"/>
          </a:solidFill>
          <a:latin typeface="Trebuchet MS" pitchFamily="34" charset="0"/>
        </a:defRPr>
      </a:lvl2pPr>
      <a:lvl3pPr marL="1143000" indent="-228600" algn="l" rtl="0" eaLnBrk="1" fontAlgn="base" hangingPunct="1">
        <a:spcBef>
          <a:spcPct val="20000"/>
        </a:spcBef>
        <a:spcAft>
          <a:spcPct val="0"/>
        </a:spcAft>
        <a:buClr>
          <a:srgbClr val="B40000"/>
        </a:buClr>
        <a:buSzPct val="100000"/>
        <a:buFont typeface="Arial" charset="0"/>
        <a:buChar char="•"/>
        <a:defRPr sz="2800">
          <a:solidFill>
            <a:schemeClr val="tx1"/>
          </a:solidFill>
          <a:latin typeface="Trebuchet MS" pitchFamily="34" charset="0"/>
        </a:defRPr>
      </a:lvl3pPr>
      <a:lvl4pPr marL="1600200" indent="-228600" algn="l" rtl="0" eaLnBrk="1" fontAlgn="base" hangingPunct="1">
        <a:spcBef>
          <a:spcPct val="20000"/>
        </a:spcBef>
        <a:spcAft>
          <a:spcPct val="0"/>
        </a:spcAft>
        <a:buClr>
          <a:srgbClr val="644646"/>
        </a:buClr>
        <a:buSzPct val="100000"/>
        <a:buFont typeface="Trebuchet MS" pitchFamily="34" charset="0"/>
        <a:buChar char="—"/>
        <a:defRPr sz="2800" i="1">
          <a:solidFill>
            <a:schemeClr val="tx1"/>
          </a:solidFill>
          <a:latin typeface="Trebuchet MS" pitchFamily="34" charset="0"/>
        </a:defRPr>
      </a:lvl4pPr>
      <a:lvl5pPr marL="2057400" indent="-228600" algn="l" rtl="0" eaLnBrk="1" fontAlgn="base" hangingPunct="1">
        <a:spcBef>
          <a:spcPct val="20000"/>
        </a:spcBef>
        <a:spcAft>
          <a:spcPct val="0"/>
        </a:spcAft>
        <a:buFont typeface="Trebuchet MS" pitchFamily="34" charset="0"/>
        <a:buChar char="—"/>
        <a:defRPr sz="2400" i="1">
          <a:solidFill>
            <a:schemeClr val="tx1"/>
          </a:solidFill>
          <a:latin typeface="Trebuchet MS" pitchFamily="34" charset="0"/>
        </a:defRPr>
      </a:lvl5pPr>
      <a:lvl6pPr marL="2514600" indent="-228600" algn="l" rtl="0" eaLnBrk="1" fontAlgn="base" hangingPunct="1">
        <a:spcBef>
          <a:spcPct val="20000"/>
        </a:spcBef>
        <a:spcAft>
          <a:spcPct val="0"/>
        </a:spcAft>
        <a:buBlip>
          <a:blip r:embed="rId12"/>
        </a:buBlip>
        <a:defRPr sz="3200" i="1">
          <a:solidFill>
            <a:schemeClr val="tx1"/>
          </a:solidFill>
          <a:latin typeface="+mn-lt"/>
        </a:defRPr>
      </a:lvl6pPr>
      <a:lvl7pPr marL="2971800" indent="-228600" algn="l" rtl="0" eaLnBrk="1" fontAlgn="base" hangingPunct="1">
        <a:spcBef>
          <a:spcPct val="20000"/>
        </a:spcBef>
        <a:spcAft>
          <a:spcPct val="0"/>
        </a:spcAft>
        <a:buBlip>
          <a:blip r:embed="rId12"/>
        </a:buBlip>
        <a:defRPr sz="3200" i="1">
          <a:solidFill>
            <a:schemeClr val="tx1"/>
          </a:solidFill>
          <a:latin typeface="+mn-lt"/>
        </a:defRPr>
      </a:lvl7pPr>
      <a:lvl8pPr marL="3429000" indent="-228600" algn="l" rtl="0" eaLnBrk="1" fontAlgn="base" hangingPunct="1">
        <a:spcBef>
          <a:spcPct val="20000"/>
        </a:spcBef>
        <a:spcAft>
          <a:spcPct val="0"/>
        </a:spcAft>
        <a:buBlip>
          <a:blip r:embed="rId12"/>
        </a:buBlip>
        <a:defRPr sz="3200" i="1">
          <a:solidFill>
            <a:schemeClr val="tx1"/>
          </a:solidFill>
          <a:latin typeface="+mn-lt"/>
        </a:defRPr>
      </a:lvl8pPr>
      <a:lvl9pPr marL="3886200" indent="-228600" algn="l" rtl="0" eaLnBrk="1" fontAlgn="base" hangingPunct="1">
        <a:spcBef>
          <a:spcPct val="20000"/>
        </a:spcBef>
        <a:spcAft>
          <a:spcPct val="0"/>
        </a:spcAft>
        <a:buBlip>
          <a:blip r:embed="rId12"/>
        </a:buBlip>
        <a:defRPr sz="3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warrenmears@npaihb.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hyperlink" Target="mailto:mwimsatt@crihb.org" TargetMode="Externa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Tribal Epidemiology Centers</a:t>
            </a:r>
            <a:br>
              <a:rPr lang="en-US" dirty="0" smtClean="0"/>
            </a:br>
            <a:r>
              <a:rPr lang="en-US" dirty="0" smtClean="0"/>
              <a:t>California and Northwest</a:t>
            </a:r>
            <a:endParaRPr lang="en-US" dirty="0"/>
          </a:p>
        </p:txBody>
      </p:sp>
      <p:sp>
        <p:nvSpPr>
          <p:cNvPr id="3" name="Subtitle 2"/>
          <p:cNvSpPr>
            <a:spLocks noGrp="1"/>
          </p:cNvSpPr>
          <p:nvPr>
            <p:ph type="subTitle" idx="1"/>
          </p:nvPr>
        </p:nvSpPr>
        <p:spPr/>
        <p:txBody>
          <a:bodyPr/>
          <a:lstStyle/>
          <a:p>
            <a:r>
              <a:rPr lang="en-US" sz="2800" dirty="0" smtClean="0"/>
              <a:t>Victoria Warren-Mears, PhD, RDN, FAND</a:t>
            </a:r>
          </a:p>
          <a:p>
            <a:r>
              <a:rPr lang="en-US" sz="2800" dirty="0" smtClean="0">
                <a:hlinkClick r:id="rId3"/>
              </a:rPr>
              <a:t>vwarrenmears@npaihb.org</a:t>
            </a:r>
            <a:endParaRPr lang="en-US" sz="2800" dirty="0" smtClean="0"/>
          </a:p>
          <a:p>
            <a:r>
              <a:rPr lang="en-US" sz="2800" dirty="0" smtClean="0"/>
              <a:t>Maureen Wimsatt, PhD, MSW</a:t>
            </a:r>
          </a:p>
          <a:p>
            <a:r>
              <a:rPr lang="en-US" sz="2800" dirty="0" smtClean="0">
                <a:hlinkClick r:id="rId4"/>
              </a:rPr>
              <a:t>mwimsatt@crihb.org</a:t>
            </a:r>
            <a:endParaRPr lang="en-US" sz="2800" dirty="0" smtClean="0"/>
          </a:p>
          <a:p>
            <a:endParaRPr lang="en-US" dirty="0" smtClean="0"/>
          </a:p>
          <a:p>
            <a:endParaRPr lang="en-US" dirty="0"/>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5221740"/>
            <a:ext cx="1371600" cy="1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vwarrenmears\AppData\Local\Microsoft\Windows\Temporary Internet Files\Content.IE5\B5LTXHYS\4857141834_b3c10afa3f_b[1].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LineDrawing/>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019744" y="4190999"/>
            <a:ext cx="3819455" cy="229206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600200"/>
            <a:ext cx="8229600" cy="4724400"/>
          </a:xfrm>
        </p:spPr>
        <p:txBody>
          <a:bodyPr/>
          <a:lstStyle/>
          <a:p>
            <a:r>
              <a:rPr lang="en-US" dirty="0" smtClean="0"/>
              <a:t>GHWIC Evaluation</a:t>
            </a:r>
          </a:p>
          <a:p>
            <a:r>
              <a:rPr lang="en-US" dirty="0" smtClean="0"/>
              <a:t>NIH CBPR research academy</a:t>
            </a:r>
          </a:p>
          <a:p>
            <a:r>
              <a:rPr lang="en-US" dirty="0" smtClean="0"/>
              <a:t>ACF Tribal PREP Teen Pregnancy Prevention Evaluation</a:t>
            </a:r>
          </a:p>
          <a:p>
            <a:r>
              <a:rPr lang="en-US" dirty="0" smtClean="0"/>
              <a:t>IHS MSPI/DVPI Evaluation TA</a:t>
            </a:r>
          </a:p>
          <a:p>
            <a:r>
              <a:rPr lang="en-US" dirty="0" smtClean="0"/>
              <a:t>SAMHSA Native Connections Suicide Prevention Evaluation</a:t>
            </a:r>
          </a:p>
          <a:p>
            <a:endParaRPr lang="en-US" dirty="0"/>
          </a:p>
        </p:txBody>
      </p:sp>
      <p:sp>
        <p:nvSpPr>
          <p:cNvPr id="3" name="Title 2"/>
          <p:cNvSpPr>
            <a:spLocks noGrp="1"/>
          </p:cNvSpPr>
          <p:nvPr>
            <p:ph type="title"/>
          </p:nvPr>
        </p:nvSpPr>
        <p:spPr/>
        <p:txBody>
          <a:bodyPr/>
          <a:lstStyle/>
          <a:p>
            <a:r>
              <a:rPr lang="en-US" dirty="0" smtClean="0"/>
              <a:t>CTEC Programs/Projects</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C35CE548-EAE7-4713-B585-F9D6BEC15DF2}" type="datetime1">
              <a:rPr lang="en-US" smtClean="0"/>
              <a:pPr>
                <a:defRPr/>
              </a:pPr>
              <a:t>7/13/2017</a:t>
            </a:fld>
            <a:endParaRPr lang="en-US" dirty="0"/>
          </a:p>
        </p:txBody>
      </p:sp>
      <p:sp>
        <p:nvSpPr>
          <p:cNvPr id="6" name="Slide Number Placeholder 5"/>
          <p:cNvSpPr>
            <a:spLocks noGrp="1"/>
          </p:cNvSpPr>
          <p:nvPr>
            <p:ph type="sldNum" sz="quarter" idx="12"/>
          </p:nvPr>
        </p:nvSpPr>
        <p:spPr/>
        <p:txBody>
          <a:bodyPr/>
          <a:lstStyle/>
          <a:p>
            <a:pPr>
              <a:defRPr/>
            </a:pPr>
            <a:fld id="{2B524180-B23A-46A9-83E4-EE41F1DABF62}" type="slidenum">
              <a:rPr lang="en-US" smtClean="0"/>
              <a:pPr>
                <a:defRPr/>
              </a:pPr>
              <a:t>10</a:t>
            </a:fld>
            <a:endParaRPr lang="en-US" dirty="0"/>
          </a:p>
        </p:txBody>
      </p:sp>
    </p:spTree>
    <p:extLst>
      <p:ext uri="{BB962C8B-B14F-4D97-AF65-F5344CB8AC3E}">
        <p14:creationId xmlns:p14="http://schemas.microsoft.com/office/powerpoint/2010/main" val="1226600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620827865"/>
              </p:ext>
            </p:extLst>
          </p:nvPr>
        </p:nvGraphicFramePr>
        <p:xfrm>
          <a:off x="457200" y="1600200"/>
          <a:ext cx="8229600" cy="3307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Program</a:t>
                      </a:r>
                      <a:r>
                        <a:rPr lang="en-US" baseline="0" dirty="0" smtClean="0"/>
                        <a:t> Area</a:t>
                      </a:r>
                      <a:endParaRPr lang="en-US" dirty="0"/>
                    </a:p>
                  </a:txBody>
                  <a:tcPr/>
                </a:tc>
                <a:tc>
                  <a:txBody>
                    <a:bodyPr/>
                    <a:lstStyle/>
                    <a:p>
                      <a:pPr algn="ctr"/>
                      <a:r>
                        <a:rPr lang="en-US" dirty="0" smtClean="0"/>
                        <a:t>CTEC</a:t>
                      </a:r>
                      <a:endParaRPr lang="en-US" dirty="0"/>
                    </a:p>
                  </a:txBody>
                  <a:tcPr/>
                </a:tc>
                <a:tc>
                  <a:txBody>
                    <a:bodyPr/>
                    <a:lstStyle/>
                    <a:p>
                      <a:pPr algn="ctr"/>
                      <a:r>
                        <a:rPr lang="en-US" dirty="0" smtClean="0"/>
                        <a:t>NWTEC</a:t>
                      </a:r>
                      <a:endParaRPr lang="en-US" dirty="0"/>
                    </a:p>
                  </a:txBody>
                  <a:tcPr/>
                </a:tc>
              </a:tr>
              <a:tr h="370840">
                <a:tc>
                  <a:txBody>
                    <a:bodyPr/>
                    <a:lstStyle/>
                    <a:p>
                      <a:r>
                        <a:rPr lang="en-US" dirty="0" smtClean="0"/>
                        <a:t>GHWIC Evaluation</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IHS MSPI/DVPI Evaluation </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TA to</a:t>
                      </a:r>
                      <a:r>
                        <a:rPr lang="en-US" baseline="0" dirty="0" smtClean="0"/>
                        <a:t> Tribes and Tribal Health Programs</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Health Priorities Surveys</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Tribal</a:t>
                      </a:r>
                      <a:r>
                        <a:rPr lang="en-US" baseline="0" dirty="0" smtClean="0"/>
                        <a:t> Epidemiology Center Advocacy and Coordination</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sp>
        <p:nvSpPr>
          <p:cNvPr id="3" name="Title 2"/>
          <p:cNvSpPr>
            <a:spLocks noGrp="1"/>
          </p:cNvSpPr>
          <p:nvPr>
            <p:ph type="title"/>
          </p:nvPr>
        </p:nvSpPr>
        <p:spPr/>
        <p:txBody>
          <a:bodyPr/>
          <a:lstStyle/>
          <a:p>
            <a:r>
              <a:rPr lang="en-US" dirty="0" smtClean="0"/>
              <a:t>TEC Common Programs</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C35CE548-EAE7-4713-B585-F9D6BEC15DF2}" type="datetime1">
              <a:rPr lang="en-US" smtClean="0"/>
              <a:pPr>
                <a:defRPr/>
              </a:pPr>
              <a:t>7/13/2017</a:t>
            </a:fld>
            <a:endParaRPr lang="en-US" dirty="0"/>
          </a:p>
        </p:txBody>
      </p:sp>
      <p:sp>
        <p:nvSpPr>
          <p:cNvPr id="6" name="Slide Number Placeholder 5"/>
          <p:cNvSpPr>
            <a:spLocks noGrp="1"/>
          </p:cNvSpPr>
          <p:nvPr>
            <p:ph type="sldNum" sz="quarter" idx="12"/>
          </p:nvPr>
        </p:nvSpPr>
        <p:spPr/>
        <p:txBody>
          <a:bodyPr/>
          <a:lstStyle/>
          <a:p>
            <a:pPr>
              <a:defRPr/>
            </a:pPr>
            <a:fld id="{2B524180-B23A-46A9-83E4-EE41F1DABF62}" type="slidenum">
              <a:rPr lang="en-US" smtClean="0"/>
              <a:pPr>
                <a:defRPr/>
              </a:pPr>
              <a:t>11</a:t>
            </a:fld>
            <a:endParaRPr lang="en-US"/>
          </a:p>
        </p:txBody>
      </p:sp>
    </p:spTree>
    <p:extLst>
      <p:ext uri="{BB962C8B-B14F-4D97-AF65-F5344CB8AC3E}">
        <p14:creationId xmlns:p14="http://schemas.microsoft.com/office/powerpoint/2010/main" val="109644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1447800"/>
            <a:ext cx="6761006" cy="4505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6172200" y="1676400"/>
            <a:ext cx="1600200" cy="1077218"/>
          </a:xfrm>
          <a:prstGeom prst="rect">
            <a:avLst/>
          </a:prstGeom>
          <a:noFill/>
        </p:spPr>
        <p:txBody>
          <a:bodyPr wrap="square" rtlCol="0">
            <a:spAutoFit/>
          </a:bodyPr>
          <a:lstStyle/>
          <a:p>
            <a:pPr algn="ctr"/>
            <a:r>
              <a:rPr lang="en-US" sz="3200" b="1" dirty="0" smtClean="0">
                <a:solidFill>
                  <a:schemeClr val="bg1"/>
                </a:solidFill>
              </a:rPr>
              <a:t>Thank You</a:t>
            </a:r>
            <a:endParaRPr lang="en-US" sz="3200" b="1" dirty="0">
              <a:solidFill>
                <a:schemeClr val="bg1"/>
              </a:solidFill>
            </a:endParaRPr>
          </a:p>
        </p:txBody>
      </p:sp>
    </p:spTree>
    <p:extLst>
      <p:ext uri="{BB962C8B-B14F-4D97-AF65-F5344CB8AC3E}">
        <p14:creationId xmlns:p14="http://schemas.microsoft.com/office/powerpoint/2010/main" val="2127879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105137" y="2413322"/>
            <a:ext cx="4419600" cy="4419600"/>
          </a:xfrm>
          <a:prstGeom prst="rect">
            <a:avLst/>
          </a:prstGeom>
        </p:spPr>
      </p:pic>
      <p:sp>
        <p:nvSpPr>
          <p:cNvPr id="3" name="Content Placeholder 2"/>
          <p:cNvSpPr>
            <a:spLocks noGrp="1"/>
          </p:cNvSpPr>
          <p:nvPr>
            <p:ph idx="1"/>
          </p:nvPr>
        </p:nvSpPr>
        <p:spPr/>
        <p:txBody>
          <a:bodyPr/>
          <a:lstStyle/>
          <a:p>
            <a:r>
              <a:rPr lang="en-US" dirty="0" smtClean="0"/>
              <a:t>Overview of the Tribal Epidemiology Centers</a:t>
            </a:r>
          </a:p>
          <a:p>
            <a:r>
              <a:rPr lang="en-US" dirty="0" smtClean="0"/>
              <a:t>Mission and Vision of Our Tribal Epidemiology Center</a:t>
            </a:r>
          </a:p>
          <a:p>
            <a:r>
              <a:rPr lang="en-US" dirty="0" smtClean="0"/>
              <a:t>Review of Capacities and Roles</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Tribal Epidemiology Centers</a:t>
            </a:r>
            <a:endParaRPr lang="en-US" dirty="0"/>
          </a:p>
        </p:txBody>
      </p:sp>
      <p:pic>
        <p:nvPicPr>
          <p:cNvPr id="4" name="Content Placeholder 3" descr="TECmapWeb.jpg"/>
          <p:cNvPicPr>
            <a:picLocks noGrp="1" noChangeAspect="1"/>
          </p:cNvPicPr>
          <p:nvPr>
            <p:ph idx="1"/>
          </p:nvPr>
        </p:nvPicPr>
        <p:blipFill>
          <a:blip r:embed="rId3" cstate="print"/>
          <a:stretch>
            <a:fillRect/>
          </a:stretch>
        </p:blipFill>
        <p:spPr>
          <a:xfrm>
            <a:off x="1066800" y="1905000"/>
            <a:ext cx="7208204" cy="4191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Celebrating 20 Years</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C35CE548-EAE7-4713-B585-F9D6BEC15DF2}" type="datetime1">
              <a:rPr lang="en-US" smtClean="0"/>
              <a:pPr>
                <a:defRPr/>
              </a:pPr>
              <a:t>7/13/2017</a:t>
            </a:fld>
            <a:endParaRPr lang="en-US" dirty="0"/>
          </a:p>
        </p:txBody>
      </p:sp>
      <p:sp>
        <p:nvSpPr>
          <p:cNvPr id="6" name="Slide Number Placeholder 5"/>
          <p:cNvSpPr>
            <a:spLocks noGrp="1"/>
          </p:cNvSpPr>
          <p:nvPr>
            <p:ph type="sldNum" sz="quarter" idx="12"/>
          </p:nvPr>
        </p:nvSpPr>
        <p:spPr/>
        <p:txBody>
          <a:bodyPr/>
          <a:lstStyle/>
          <a:p>
            <a:pPr>
              <a:defRPr/>
            </a:pPr>
            <a:fld id="{2B524180-B23A-46A9-83E4-EE41F1DABF62}" type="slidenum">
              <a:rPr lang="en-US" smtClean="0"/>
              <a:pPr>
                <a:defRPr/>
              </a:pPr>
              <a:t>4</a:t>
            </a:fld>
            <a:endParaRPr lang="en-US"/>
          </a:p>
        </p:txBody>
      </p:sp>
      <p:pic>
        <p:nvPicPr>
          <p:cNvPr id="1026" name="Picture 2" descr="C:\Users\vwarrenmears\Desktop\TEC Logo\TEC_20th-3-logo-on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30684"/>
            <a:ext cx="7086600" cy="3212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471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Our mission is to improve the health status of American Indians and Alaska Natives by identification and understanding of health risks and inequities, strengthening public health capacity, and assisting in disease prevention and control.</a:t>
            </a:r>
            <a:endParaRPr lang="en-US" sz="2800" dirty="0"/>
          </a:p>
        </p:txBody>
      </p:sp>
      <p:sp>
        <p:nvSpPr>
          <p:cNvPr id="3" name="Title 2"/>
          <p:cNvSpPr>
            <a:spLocks noGrp="1"/>
          </p:cNvSpPr>
          <p:nvPr>
            <p:ph type="title"/>
          </p:nvPr>
        </p:nvSpPr>
        <p:spPr/>
        <p:txBody>
          <a:bodyPr/>
          <a:lstStyle/>
          <a:p>
            <a:r>
              <a:rPr lang="en-US" dirty="0" smtClean="0"/>
              <a:t>Mission of the TECs</a:t>
            </a:r>
            <a:endParaRPr lang="en-US" dirty="0"/>
          </a:p>
        </p:txBody>
      </p:sp>
    </p:spTree>
    <p:extLst>
      <p:ext uri="{BB962C8B-B14F-4D97-AF65-F5344CB8AC3E}">
        <p14:creationId xmlns:p14="http://schemas.microsoft.com/office/powerpoint/2010/main" val="1317478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normAutofit fontScale="77500" lnSpcReduction="20000"/>
          </a:bodyPr>
          <a:lstStyle/>
          <a:p>
            <a:r>
              <a:rPr lang="en-US" smtClean="0"/>
              <a:t>Collect and disseminate data… </a:t>
            </a:r>
            <a:br>
              <a:rPr lang="en-US" smtClean="0"/>
            </a:br>
            <a:r>
              <a:rPr lang="en-US" smtClean="0"/>
              <a:t>     Provide analysis of health data</a:t>
            </a:r>
          </a:p>
          <a:p>
            <a:r>
              <a:rPr lang="en-US" smtClean="0"/>
              <a:t>Area/Tribal specific health status reports…</a:t>
            </a:r>
            <a:br>
              <a:rPr lang="en-US" smtClean="0"/>
            </a:br>
            <a:r>
              <a:rPr lang="en-US" smtClean="0"/>
              <a:t>     Community Health Profiles</a:t>
            </a:r>
          </a:p>
          <a:p>
            <a:r>
              <a:rPr lang="en-US" smtClean="0"/>
              <a:t>Maintain/provide access to surveillance databases</a:t>
            </a:r>
          </a:p>
          <a:p>
            <a:r>
              <a:rPr lang="en-US" smtClean="0"/>
              <a:t>Conduct epidemiologic studies</a:t>
            </a:r>
          </a:p>
          <a:p>
            <a:r>
              <a:rPr lang="en-US" smtClean="0"/>
              <a:t>Support public health emergency response</a:t>
            </a:r>
          </a:p>
          <a:p>
            <a:r>
              <a:rPr lang="en-US" smtClean="0"/>
              <a:t>Assist Tribes in disease control and prevention</a:t>
            </a:r>
          </a:p>
          <a:p>
            <a:r>
              <a:rPr lang="en-US" smtClean="0"/>
              <a:t>Provide training… Epidemiology, Data Collection, and Public Health</a:t>
            </a:r>
          </a:p>
          <a:p>
            <a:endParaRPr lang="en-US" dirty="0" smtClean="0"/>
          </a:p>
        </p:txBody>
      </p:sp>
      <p:sp>
        <p:nvSpPr>
          <p:cNvPr id="20482" name="Rectangle 2"/>
          <p:cNvSpPr>
            <a:spLocks noGrp="1" noChangeArrowheads="1"/>
          </p:cNvSpPr>
          <p:nvPr>
            <p:ph type="title"/>
          </p:nvPr>
        </p:nvSpPr>
        <p:spPr/>
        <p:txBody>
          <a:bodyPr/>
          <a:lstStyle/>
          <a:p>
            <a:r>
              <a:rPr lang="en-US" smtClean="0"/>
              <a:t>TEC Activities</a:t>
            </a:r>
            <a:endParaRPr lang="en-US" dirty="0" smtClean="0"/>
          </a:p>
        </p:txBody>
      </p:sp>
    </p:spTree>
    <p:extLst>
      <p:ext uri="{BB962C8B-B14F-4D97-AF65-F5344CB8AC3E}">
        <p14:creationId xmlns:p14="http://schemas.microsoft.com/office/powerpoint/2010/main" val="263931850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lstStyle/>
          <a:p>
            <a:r>
              <a:rPr lang="en-US" sz="2800" dirty="0" smtClean="0"/>
              <a:t>Immunization</a:t>
            </a:r>
          </a:p>
          <a:p>
            <a:r>
              <a:rPr lang="en-US" sz="2800" dirty="0" smtClean="0"/>
              <a:t>Improving Data and Enhancing Access</a:t>
            </a:r>
          </a:p>
          <a:p>
            <a:r>
              <a:rPr lang="en-US" sz="2800" dirty="0" smtClean="0"/>
              <a:t>Northwest Tribal Dental Support Center</a:t>
            </a:r>
          </a:p>
          <a:p>
            <a:r>
              <a:rPr lang="en-US" sz="2800" dirty="0" smtClean="0"/>
              <a:t>Project Red Talon (including We R Native)</a:t>
            </a:r>
          </a:p>
          <a:p>
            <a:r>
              <a:rPr lang="en-US" sz="2800" dirty="0" smtClean="0"/>
              <a:t>NW Comprehensive Cancer Prevention Program</a:t>
            </a:r>
          </a:p>
          <a:p>
            <a:r>
              <a:rPr lang="en-US" sz="2800" dirty="0" smtClean="0"/>
              <a:t>Tots to Tweens</a:t>
            </a:r>
          </a:p>
        </p:txBody>
      </p:sp>
      <p:sp>
        <p:nvSpPr>
          <p:cNvPr id="3" name="Title 2"/>
          <p:cNvSpPr>
            <a:spLocks noGrp="1"/>
          </p:cNvSpPr>
          <p:nvPr>
            <p:ph type="title"/>
          </p:nvPr>
        </p:nvSpPr>
        <p:spPr/>
        <p:txBody>
          <a:bodyPr/>
          <a:lstStyle/>
          <a:p>
            <a:r>
              <a:rPr lang="en-US" dirty="0" smtClean="0"/>
              <a:t>NWTEC Projects</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C35CE548-EAE7-4713-B585-F9D6BEC15DF2}" type="datetime1">
              <a:rPr lang="en-US" smtClean="0"/>
              <a:pPr>
                <a:defRPr/>
              </a:pPr>
              <a:t>7/13/2017</a:t>
            </a:fld>
            <a:endParaRPr lang="en-US" dirty="0"/>
          </a:p>
        </p:txBody>
      </p:sp>
      <p:sp>
        <p:nvSpPr>
          <p:cNvPr id="6" name="Slide Number Placeholder 5"/>
          <p:cNvSpPr>
            <a:spLocks noGrp="1"/>
          </p:cNvSpPr>
          <p:nvPr>
            <p:ph type="sldNum" sz="quarter" idx="12"/>
          </p:nvPr>
        </p:nvSpPr>
        <p:spPr/>
        <p:txBody>
          <a:bodyPr/>
          <a:lstStyle/>
          <a:p>
            <a:pPr>
              <a:defRPr/>
            </a:pPr>
            <a:fld id="{2B524180-B23A-46A9-83E4-EE41F1DABF62}" type="slidenum">
              <a:rPr lang="en-US" smtClean="0"/>
              <a:pPr>
                <a:defRPr/>
              </a:pPr>
              <a:t>7</a:t>
            </a:fld>
            <a:endParaRPr lang="en-US"/>
          </a:p>
        </p:txBody>
      </p:sp>
      <p:pic>
        <p:nvPicPr>
          <p:cNvPr id="4098" name="Picture 2" descr="C:\Users\vwarrenmears\AppData\Local\Microsoft\Windows\Temporary Internet Files\Content.IE5\B5LTXHYS\2632506726_b43cb2e2c2_z[1].jpg"/>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772138" y="3810000"/>
            <a:ext cx="3914661" cy="253841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58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lstStyle/>
          <a:p>
            <a:r>
              <a:rPr lang="en-US" sz="2800" dirty="0" smtClean="0"/>
              <a:t>THRIVE</a:t>
            </a:r>
          </a:p>
          <a:p>
            <a:r>
              <a:rPr lang="en-US" sz="2800" dirty="0" smtClean="0"/>
              <a:t>WEAVE-NW</a:t>
            </a:r>
          </a:p>
          <a:p>
            <a:r>
              <a:rPr lang="en-US" sz="2800" dirty="0" smtClean="0"/>
              <a:t>Injury Prevention</a:t>
            </a:r>
          </a:p>
          <a:p>
            <a:r>
              <a:rPr lang="en-US" sz="2800" dirty="0" smtClean="0"/>
              <a:t>Tribal BRFSS</a:t>
            </a:r>
          </a:p>
          <a:p>
            <a:r>
              <a:rPr lang="en-US" sz="2800" dirty="0" smtClean="0"/>
              <a:t>Health Priorities Survey</a:t>
            </a:r>
          </a:p>
          <a:p>
            <a:r>
              <a:rPr lang="en-US" sz="2800" dirty="0" smtClean="0"/>
              <a:t>Public Health Emergency Preparedness Conference</a:t>
            </a:r>
          </a:p>
          <a:p>
            <a:r>
              <a:rPr lang="en-US" sz="2800" dirty="0" smtClean="0"/>
              <a:t>Environmental Epidemiology Pilot</a:t>
            </a:r>
            <a:endParaRPr lang="en-US" sz="2800" dirty="0"/>
          </a:p>
        </p:txBody>
      </p:sp>
      <p:sp>
        <p:nvSpPr>
          <p:cNvPr id="3" name="Title 2"/>
          <p:cNvSpPr>
            <a:spLocks noGrp="1"/>
          </p:cNvSpPr>
          <p:nvPr>
            <p:ph type="title"/>
          </p:nvPr>
        </p:nvSpPr>
        <p:spPr/>
        <p:txBody>
          <a:bodyPr/>
          <a:lstStyle/>
          <a:p>
            <a:r>
              <a:rPr lang="en-US" dirty="0" smtClean="0"/>
              <a:t>NWTEC Projects</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C35CE548-EAE7-4713-B585-F9D6BEC15DF2}" type="datetime1">
              <a:rPr lang="en-US" smtClean="0"/>
              <a:pPr>
                <a:defRPr/>
              </a:pPr>
              <a:t>7/13/2017</a:t>
            </a:fld>
            <a:endParaRPr lang="en-US" dirty="0"/>
          </a:p>
        </p:txBody>
      </p:sp>
      <p:sp>
        <p:nvSpPr>
          <p:cNvPr id="6" name="Slide Number Placeholder 5"/>
          <p:cNvSpPr>
            <a:spLocks noGrp="1"/>
          </p:cNvSpPr>
          <p:nvPr>
            <p:ph type="sldNum" sz="quarter" idx="12"/>
          </p:nvPr>
        </p:nvSpPr>
        <p:spPr/>
        <p:txBody>
          <a:bodyPr/>
          <a:lstStyle/>
          <a:p>
            <a:pPr>
              <a:defRPr/>
            </a:pPr>
            <a:fld id="{2B524180-B23A-46A9-83E4-EE41F1DABF62}" type="slidenum">
              <a:rPr lang="en-US" smtClean="0"/>
              <a:pPr>
                <a:defRPr/>
              </a:pPr>
              <a:t>8</a:t>
            </a:fld>
            <a:endParaRPr lang="en-US"/>
          </a:p>
        </p:txBody>
      </p:sp>
      <p:pic>
        <p:nvPicPr>
          <p:cNvPr id="5122" name="Picture 2" descr="C:\Users\vwarrenmears\AppData\Local\Microsoft\Windows\Temporary Internet Files\Content.IE5\ZFE08OMG\Scablands_in_Eastern_Washington[1].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267200" y="3409821"/>
            <a:ext cx="4114800" cy="272898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77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warrenmears\AppData\Local\Microsoft\Windows\Temporary Internet Files\Content.IE5\ZFE08OMG\1280px-Northern_California_Coast_as_seen_from_Muir_Beach_Overlook[1].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800600" y="3657600"/>
            <a:ext cx="3802540" cy="254889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US" sz="2800" dirty="0" smtClean="0"/>
              <a:t>Health Priorities Survey</a:t>
            </a:r>
          </a:p>
          <a:p>
            <a:r>
              <a:rPr lang="en-US" sz="2800" dirty="0" smtClean="0"/>
              <a:t>Injury Prevention Data Linkage</a:t>
            </a:r>
          </a:p>
          <a:p>
            <a:r>
              <a:rPr lang="en-US" sz="2800" dirty="0" smtClean="0"/>
              <a:t>CA Behavioral Risk Factor Community Survey</a:t>
            </a:r>
          </a:p>
          <a:p>
            <a:r>
              <a:rPr lang="en-US" sz="2800" dirty="0" smtClean="0"/>
              <a:t>IHS Epi Data Mart Studies</a:t>
            </a:r>
          </a:p>
          <a:p>
            <a:r>
              <a:rPr lang="en-US" sz="2800" dirty="0" smtClean="0"/>
              <a:t>Summer Research Assistant Programs</a:t>
            </a:r>
          </a:p>
          <a:p>
            <a:r>
              <a:rPr lang="en-US" sz="2800" dirty="0" smtClean="0"/>
              <a:t>TA to Tribes and Tribal Health Programs</a:t>
            </a:r>
          </a:p>
          <a:p>
            <a:endParaRPr lang="en-US" dirty="0"/>
          </a:p>
        </p:txBody>
      </p:sp>
      <p:sp>
        <p:nvSpPr>
          <p:cNvPr id="3" name="Title 2"/>
          <p:cNvSpPr>
            <a:spLocks noGrp="1"/>
          </p:cNvSpPr>
          <p:nvPr>
            <p:ph type="title"/>
          </p:nvPr>
        </p:nvSpPr>
        <p:spPr/>
        <p:txBody>
          <a:bodyPr/>
          <a:lstStyle/>
          <a:p>
            <a:r>
              <a:rPr lang="en-US" dirty="0" smtClean="0"/>
              <a:t>CTEC Projects</a:t>
            </a:r>
            <a:endParaRPr lang="en-US" dirty="0"/>
          </a:p>
        </p:txBody>
      </p:sp>
      <p:sp>
        <p:nvSpPr>
          <p:cNvPr id="4" name="Footer Placeholder 3"/>
          <p:cNvSpPr>
            <a:spLocks noGrp="1"/>
          </p:cNvSpPr>
          <p:nvPr>
            <p:ph type="ftr" sz="quarter" idx="10"/>
          </p:nvPr>
        </p:nvSpPr>
        <p:spPr/>
        <p:txBody>
          <a:bodyPr/>
          <a:lstStyle/>
          <a:p>
            <a:pPr>
              <a:defRPr/>
            </a:pPr>
            <a:r>
              <a:rPr lang="en-US" smtClean="0"/>
              <a:t>Northwest Portland Area Indian Health Board</a:t>
            </a:r>
            <a:endParaRPr lang="en-US"/>
          </a:p>
        </p:txBody>
      </p:sp>
      <p:sp>
        <p:nvSpPr>
          <p:cNvPr id="5" name="Date Placeholder 4"/>
          <p:cNvSpPr>
            <a:spLocks noGrp="1"/>
          </p:cNvSpPr>
          <p:nvPr>
            <p:ph type="dt" sz="half" idx="11"/>
          </p:nvPr>
        </p:nvSpPr>
        <p:spPr/>
        <p:txBody>
          <a:bodyPr/>
          <a:lstStyle/>
          <a:p>
            <a:pPr>
              <a:defRPr/>
            </a:pPr>
            <a:fld id="{C35CE548-EAE7-4713-B585-F9D6BEC15DF2}" type="datetime1">
              <a:rPr lang="en-US" smtClean="0"/>
              <a:pPr>
                <a:defRPr/>
              </a:pPr>
              <a:t>7/13/2017</a:t>
            </a:fld>
            <a:endParaRPr lang="en-US" dirty="0"/>
          </a:p>
        </p:txBody>
      </p:sp>
      <p:sp>
        <p:nvSpPr>
          <p:cNvPr id="6" name="Slide Number Placeholder 5"/>
          <p:cNvSpPr>
            <a:spLocks noGrp="1"/>
          </p:cNvSpPr>
          <p:nvPr>
            <p:ph type="sldNum" sz="quarter" idx="12"/>
          </p:nvPr>
        </p:nvSpPr>
        <p:spPr/>
        <p:txBody>
          <a:bodyPr/>
          <a:lstStyle/>
          <a:p>
            <a:pPr>
              <a:defRPr/>
            </a:pPr>
            <a:fld id="{2B524180-B23A-46A9-83E4-EE41F1DABF62}" type="slidenum">
              <a:rPr lang="en-US" smtClean="0"/>
              <a:pPr>
                <a:defRPr/>
              </a:pPr>
              <a:t>9</a:t>
            </a:fld>
            <a:endParaRPr lang="en-US"/>
          </a:p>
        </p:txBody>
      </p:sp>
    </p:spTree>
    <p:extLst>
      <p:ext uri="{BB962C8B-B14F-4D97-AF65-F5344CB8AC3E}">
        <p14:creationId xmlns:p14="http://schemas.microsoft.com/office/powerpoint/2010/main" val="1658245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AvalancheTemplate_9703">
  <a:themeElements>
    <a:clrScheme name="Custom 6">
      <a:dk1>
        <a:sysClr val="windowText" lastClr="000000"/>
      </a:dk1>
      <a:lt1>
        <a:sysClr val="window" lastClr="FFFFFF"/>
      </a:lt1>
      <a:dk2>
        <a:srgbClr val="4F271C"/>
      </a:dk2>
      <a:lt2>
        <a:srgbClr val="F8EDC5"/>
      </a:lt2>
      <a:accent1>
        <a:srgbClr val="3891A7"/>
      </a:accent1>
      <a:accent2>
        <a:srgbClr val="F1DB8C"/>
      </a:accent2>
      <a:accent3>
        <a:srgbClr val="C32D2E"/>
      </a:accent3>
      <a:accent4>
        <a:srgbClr val="637F26"/>
      </a:accent4>
      <a:accent5>
        <a:srgbClr val="964305"/>
      </a:accent5>
      <a:accent6>
        <a:srgbClr val="475A8D"/>
      </a:accent6>
      <a:hlink>
        <a:srgbClr val="8DC765"/>
      </a:hlink>
      <a:folHlink>
        <a:srgbClr val="AA8A14"/>
      </a:folHlink>
    </a:clrScheme>
    <a:fontScheme name="NPAIHB1">
      <a:majorFont>
        <a:latin typeface="Georgia"/>
        <a:ea typeface=""/>
        <a:cs typeface=""/>
      </a:majorFont>
      <a:minorFont>
        <a:latin typeface="Trebuchet MS"/>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TotalTime>
  <Words>427</Words>
  <Application>Microsoft Office PowerPoint</Application>
  <PresentationFormat>On-screen Show (4:3)</PresentationFormat>
  <Paragraphs>100</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AvalancheTemplate_9703</vt:lpstr>
      <vt:lpstr>Tribal Epidemiology Centers California and Northwest</vt:lpstr>
      <vt:lpstr>Outline</vt:lpstr>
      <vt:lpstr>12 Tribal Epidemiology Centers</vt:lpstr>
      <vt:lpstr>Celebrating 20 Years</vt:lpstr>
      <vt:lpstr>Mission of the TECs</vt:lpstr>
      <vt:lpstr>TEC Activities</vt:lpstr>
      <vt:lpstr>NWTEC Projects</vt:lpstr>
      <vt:lpstr>NWTEC Projects</vt:lpstr>
      <vt:lpstr>CTEC Projects</vt:lpstr>
      <vt:lpstr>CTEC Programs/Projects</vt:lpstr>
      <vt:lpstr>TEC Common Programs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kramsey</dc:creator>
  <cp:lastModifiedBy>Lisa Griggs</cp:lastModifiedBy>
  <cp:revision>9</cp:revision>
  <dcterms:created xsi:type="dcterms:W3CDTF">2009-07-13T21:07:10Z</dcterms:created>
  <dcterms:modified xsi:type="dcterms:W3CDTF">2017-07-13T16:38:38Z</dcterms:modified>
</cp:coreProperties>
</file>