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58" r:id="rId2"/>
    <p:sldMasterId id="2147483772" r:id="rId3"/>
    <p:sldMasterId id="2147483782" r:id="rId4"/>
  </p:sldMasterIdLst>
  <p:notesMasterIdLst>
    <p:notesMasterId r:id="rId25"/>
  </p:notesMasterIdLst>
  <p:handoutMasterIdLst>
    <p:handoutMasterId r:id="rId26"/>
  </p:handoutMasterIdLst>
  <p:sldIdLst>
    <p:sldId id="412" r:id="rId5"/>
    <p:sldId id="600" r:id="rId6"/>
    <p:sldId id="602" r:id="rId7"/>
    <p:sldId id="601" r:id="rId8"/>
    <p:sldId id="603" r:id="rId9"/>
    <p:sldId id="604" r:id="rId10"/>
    <p:sldId id="605" r:id="rId11"/>
    <p:sldId id="606" r:id="rId12"/>
    <p:sldId id="607" r:id="rId13"/>
    <p:sldId id="608" r:id="rId14"/>
    <p:sldId id="609" r:id="rId15"/>
    <p:sldId id="610" r:id="rId16"/>
    <p:sldId id="504" r:id="rId17"/>
    <p:sldId id="574" r:id="rId18"/>
    <p:sldId id="598" r:id="rId19"/>
    <p:sldId id="576" r:id="rId20"/>
    <p:sldId id="584" r:id="rId21"/>
    <p:sldId id="566" r:id="rId22"/>
    <p:sldId id="589" r:id="rId23"/>
    <p:sldId id="596"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576">
          <p15:clr>
            <a:srgbClr val="A4A3A4"/>
          </p15:clr>
        </p15:guide>
        <p15:guide id="2" pos="489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0F5"/>
    <a:srgbClr val="0068AD"/>
    <a:srgbClr val="81CCFF"/>
    <a:srgbClr val="C2C1BC"/>
    <a:srgbClr val="00D05E"/>
    <a:srgbClr val="2089FC"/>
    <a:srgbClr val="FFFFCC"/>
    <a:srgbClr val="313B54"/>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1418" autoAdjust="0"/>
  </p:normalViewPr>
  <p:slideViewPr>
    <p:cSldViewPr>
      <p:cViewPr>
        <p:scale>
          <a:sx n="66" d="100"/>
          <a:sy n="66" d="100"/>
        </p:scale>
        <p:origin x="-360" y="-72"/>
      </p:cViewPr>
      <p:guideLst>
        <p:guide orient="horz" pos="576"/>
        <p:guide pos="4896"/>
      </p:guideLst>
    </p:cSldViewPr>
  </p:slideViewPr>
  <p:outlineViewPr>
    <p:cViewPr>
      <p:scale>
        <a:sx n="33" d="100"/>
        <a:sy n="33" d="100"/>
      </p:scale>
      <p:origin x="0" y="-48"/>
    </p:cViewPr>
  </p:outlineViewPr>
  <p:notesTextViewPr>
    <p:cViewPr>
      <p:scale>
        <a:sx n="75" d="100"/>
        <a:sy n="75" d="100"/>
      </p:scale>
      <p:origin x="0" y="0"/>
    </p:cViewPr>
  </p:notesTextViewPr>
  <p:sorterViewPr>
    <p:cViewPr varScale="1">
      <p:scale>
        <a:sx n="1" d="1"/>
        <a:sy n="1" d="1"/>
      </p:scale>
      <p:origin x="0" y="0"/>
    </p:cViewPr>
  </p:sorterViewPr>
  <p:notesViewPr>
    <p:cSldViewPr>
      <p:cViewPr varScale="1">
        <p:scale>
          <a:sx n="58" d="100"/>
          <a:sy n="58" d="100"/>
        </p:scale>
        <p:origin x="-25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9863D9D-F434-4FA3-BA4D-03A0A4C51AEA}" type="datetimeFigureOut">
              <a:rPr lang="en-US" smtClean="0"/>
              <a:pPr/>
              <a:t>7/11/2017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2CC7FA-B683-4998-B409-95650F761969}" type="slidenum">
              <a:rPr lang="en-US" smtClean="0"/>
              <a:pPr/>
              <a:t>‹#›</a:t>
            </a:fld>
            <a:endParaRPr lang="en-US" dirty="0"/>
          </a:p>
        </p:txBody>
      </p:sp>
    </p:spTree>
    <p:extLst>
      <p:ext uri="{BB962C8B-B14F-4D97-AF65-F5344CB8AC3E}">
        <p14:creationId xmlns:p14="http://schemas.microsoft.com/office/powerpoint/2010/main" val="19362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ヒラギノ角ゴ Pro W3" pitchFamily="-16" charset="-128"/>
                <a:cs typeface="+mn-cs"/>
              </a:defRPr>
            </a:lvl1pPr>
          </a:lstStyle>
          <a:p>
            <a:pPr>
              <a:defRPr/>
            </a:pPr>
            <a:endParaRPr lang="en-US" dirty="0"/>
          </a:p>
        </p:txBody>
      </p:sp>
      <p:sp>
        <p:nvSpPr>
          <p:cNvPr id="614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ヒラギノ角ゴ Pro W3" pitchFamily="-16" charset="-128"/>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ヒラギノ角ゴ Pro W3" pitchFamily="-16" charset="-128"/>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ヒラギノ角ゴ Pro W3" pitchFamily="-16" charset="-128"/>
                <a:cs typeface="+mn-cs"/>
              </a:defRPr>
            </a:lvl1pPr>
          </a:lstStyle>
          <a:p>
            <a:pPr>
              <a:defRPr/>
            </a:pPr>
            <a:fld id="{957AC8DD-42AE-4A6B-8A6D-079F03C2BF7A}" type="slidenum">
              <a:rPr lang="en-US"/>
              <a:pPr>
                <a:defRPr/>
              </a:pPr>
              <a:t>‹#›</a:t>
            </a:fld>
            <a:endParaRPr lang="en-US" dirty="0"/>
          </a:p>
        </p:txBody>
      </p:sp>
    </p:spTree>
    <p:extLst>
      <p:ext uri="{BB962C8B-B14F-4D97-AF65-F5344CB8AC3E}">
        <p14:creationId xmlns:p14="http://schemas.microsoft.com/office/powerpoint/2010/main" val="1667702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47820AB-A554-4636-ADB9-D0E375DD923E}" type="slidenum">
              <a:rPr lang="en-US" smtClean="0">
                <a:latin typeface="Arial" pitchFamily="34" charset="0"/>
                <a:ea typeface="ヒラギノ角ゴ Pro W3"/>
                <a:cs typeface="ヒラギノ角ゴ Pro W3"/>
              </a:rPr>
              <a:pPr/>
              <a:t>1</a:t>
            </a:fld>
            <a:endParaRPr lang="en-US" dirty="0">
              <a:latin typeface="Arial" pitchFamily="34" charset="0"/>
              <a:ea typeface="ヒラギノ角ゴ Pro W3"/>
              <a:cs typeface="ヒラギノ角ゴ Pro W3"/>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latin typeface="Arial" pitchFamily="34" charset="0"/>
              <a:ea typeface="ヒラギノ角ゴ Pro W3"/>
            </a:endParaRPr>
          </a:p>
        </p:txBody>
      </p:sp>
    </p:spTree>
    <p:extLst>
      <p:ext uri="{BB962C8B-B14F-4D97-AF65-F5344CB8AC3E}">
        <p14:creationId xmlns:p14="http://schemas.microsoft.com/office/powerpoint/2010/main" val="352509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77BBB-E4E8-4CF1-8BBE-C7D2D360ADB5}" type="slidenum">
              <a:rPr lang="en-US" smtClean="0"/>
              <a:t>3</a:t>
            </a:fld>
            <a:endParaRPr lang="en-US" dirty="0"/>
          </a:p>
        </p:txBody>
      </p:sp>
    </p:spTree>
    <p:extLst>
      <p:ext uri="{BB962C8B-B14F-4D97-AF65-F5344CB8AC3E}">
        <p14:creationId xmlns:p14="http://schemas.microsoft.com/office/powerpoint/2010/main" val="209857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4D78D6C-E00D-4D8A-8BC7-E856B896AD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707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4D78D6C-E00D-4D8A-8BC7-E856B896AD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9722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4D78D6C-E00D-4D8A-8BC7-E856B896AD3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20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7AC8DD-42AE-4A6B-8A6D-079F03C2BF7A}" type="slidenum">
              <a:rPr lang="en-US" smtClean="0"/>
              <a:pPr>
                <a:defRPr/>
              </a:pPr>
              <a:t>13</a:t>
            </a:fld>
            <a:endParaRPr lang="en-US" dirty="0"/>
          </a:p>
        </p:txBody>
      </p:sp>
    </p:spTree>
    <p:extLst>
      <p:ext uri="{BB962C8B-B14F-4D97-AF65-F5344CB8AC3E}">
        <p14:creationId xmlns:p14="http://schemas.microsoft.com/office/powerpoint/2010/main" val="222245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8360B9-347E-460B-81A1-3E3D2E07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733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8360B9-347E-460B-81A1-3E3D2E07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0109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8360B9-347E-460B-81A1-3E3D2E07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76061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52400" y="4724400"/>
            <a:ext cx="8839200" cy="1981200"/>
          </a:xfrm>
          <a:prstGeom prst="rect">
            <a:avLst/>
          </a:prstGeom>
          <a:solidFill>
            <a:srgbClr val="313B54"/>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5" name="Rectangle 3"/>
          <p:cNvSpPr>
            <a:spLocks noChangeArrowheads="1"/>
          </p:cNvSpPr>
          <p:nvPr userDrawn="1"/>
        </p:nvSpPr>
        <p:spPr bwMode="auto">
          <a:xfrm>
            <a:off x="152400" y="914400"/>
            <a:ext cx="6019800" cy="3733800"/>
          </a:xfrm>
          <a:prstGeom prst="rect">
            <a:avLst/>
          </a:prstGeom>
          <a:solidFill>
            <a:srgbClr val="C2C1BC"/>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6" name="Rectangle 6"/>
          <p:cNvSpPr>
            <a:spLocks noChangeArrowheads="1"/>
          </p:cNvSpPr>
          <p:nvPr userDrawn="1"/>
        </p:nvSpPr>
        <p:spPr bwMode="auto">
          <a:xfrm>
            <a:off x="152400" y="152400"/>
            <a:ext cx="8839200" cy="685800"/>
          </a:xfrm>
          <a:prstGeom prst="rect">
            <a:avLst/>
          </a:prstGeom>
          <a:solidFill>
            <a:srgbClr val="92D050"/>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pic>
        <p:nvPicPr>
          <p:cNvPr id="7" name="Picture 9" descr="New Image 05.10.10.JPG"/>
          <p:cNvPicPr>
            <a:picLocks noChangeAspect="1"/>
          </p:cNvPicPr>
          <p:nvPr userDrawn="1"/>
        </p:nvPicPr>
        <p:blipFill>
          <a:blip r:embed="rId2" cstate="print"/>
          <a:srcRect/>
          <a:stretch>
            <a:fillRect/>
          </a:stretch>
        </p:blipFill>
        <p:spPr bwMode="auto">
          <a:xfrm>
            <a:off x="6705600" y="1600200"/>
            <a:ext cx="1981200" cy="2514600"/>
          </a:xfrm>
          <a:prstGeom prst="rect">
            <a:avLst/>
          </a:prstGeom>
          <a:noFill/>
          <a:ln w="9525">
            <a:noFill/>
            <a:miter lim="800000"/>
            <a:headEnd/>
            <a:tailEnd/>
          </a:ln>
        </p:spPr>
      </p:pic>
      <p:sp>
        <p:nvSpPr>
          <p:cNvPr id="15" name="Rectangle 4"/>
          <p:cNvSpPr>
            <a:spLocks noGrp="1" noChangeArrowheads="1"/>
          </p:cNvSpPr>
          <p:nvPr>
            <p:ph type="ctrTitle"/>
          </p:nvPr>
        </p:nvSpPr>
        <p:spPr>
          <a:xfrm>
            <a:off x="304800" y="1371600"/>
            <a:ext cx="5562600" cy="3048000"/>
          </a:xfrm>
        </p:spPr>
        <p:txBody>
          <a:bodyPr/>
          <a:lstStyle/>
          <a:p>
            <a:r>
              <a:rPr lang="en-US" dirty="0"/>
              <a:t>Click to edit Master title style</a:t>
            </a:r>
          </a:p>
        </p:txBody>
      </p:sp>
      <p:sp>
        <p:nvSpPr>
          <p:cNvPr id="21" name="Text Placeholder 20"/>
          <p:cNvSpPr>
            <a:spLocks noGrp="1"/>
          </p:cNvSpPr>
          <p:nvPr>
            <p:ph type="body" sz="quarter" idx="10"/>
          </p:nvPr>
        </p:nvSpPr>
        <p:spPr>
          <a:xfrm>
            <a:off x="304800" y="4953000"/>
            <a:ext cx="8534400" cy="1524000"/>
          </a:xfrm>
          <a:solidFill>
            <a:srgbClr val="81CCFF"/>
          </a:solid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kern="0" cap="none" spc="0" normalizeH="0" baseline="0" noProof="0">
                <a:ln>
                  <a:noFill/>
                </a:ln>
                <a:solidFill>
                  <a:schemeClr val="bg1"/>
                </a:solidFill>
                <a:effectLst/>
                <a:uLnTx/>
                <a:uFillTx/>
                <a:latin typeface="Arial" pitchFamily="34" charset="0"/>
                <a:cs typeface="Arial" pitchFamily="34" charset="0"/>
              </a:defRPr>
            </a:lvl1pPr>
          </a:lstStyle>
          <a:p>
            <a:pPr lvl="0"/>
            <a:r>
              <a:rPr lang="en-US" noProof="0" dirty="0"/>
              <a:t>Click to edit Master text styles</a:t>
            </a:r>
          </a:p>
          <a:p>
            <a:pPr lvl="1"/>
            <a:r>
              <a:rPr lang="en-US" noProof="0" dirty="0"/>
              <a:t>Second level</a:t>
            </a:r>
          </a:p>
          <a:p>
            <a:pPr lvl="2"/>
            <a:r>
              <a:rPr lang="en-US" noProof="0" dirty="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0CD1A8-A3AD-4009-9B52-EA8774066C1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B3535A-B407-4728-B3EB-E394734C9DA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073A75-4908-4489-AFD5-53C3B73FA289}" type="slidenum">
              <a:rPr lang="en-US"/>
              <a:pPr>
                <a:defRPr/>
              </a:pPr>
              <a:t>‹#›</a:t>
            </a:fld>
            <a:endParaRPr lang="en-US" dirty="0"/>
          </a:p>
        </p:txBody>
      </p:sp>
    </p:spTree>
    <p:extLst>
      <p:ext uri="{BB962C8B-B14F-4D97-AF65-F5344CB8AC3E}">
        <p14:creationId xmlns:p14="http://schemas.microsoft.com/office/powerpoint/2010/main" val="355906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6" name="Picture 5" descr="PHAB-00033 - PHAB Presentation Templates_in person14.jpg"/>
          <p:cNvPicPr>
            <a:picLocks noChangeAspect="1"/>
          </p:cNvPicPr>
          <p:nvPr/>
        </p:nvPicPr>
        <p:blipFill>
          <a:blip r:embed="rId2" cstate="print"/>
          <a:stretch>
            <a:fillRect/>
          </a:stretch>
        </p:blipFill>
        <p:spPr>
          <a:xfrm>
            <a:off x="0" y="0"/>
            <a:ext cx="9144000" cy="6858000"/>
          </a:xfrm>
          <a:prstGeom prst="rect">
            <a:avLst/>
          </a:prstGeom>
        </p:spPr>
      </p:pic>
      <p:sp>
        <p:nvSpPr>
          <p:cNvPr id="8"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200" cap="all" spc="150" baseline="0">
                <a:solidFill>
                  <a:schemeClr val="bg1"/>
                </a:solidFill>
                <a:latin typeface="Chaparral Pro" pitchFamily="18" charset="0"/>
              </a:defRPr>
            </a:lvl1pPr>
          </a:lstStyle>
          <a:p>
            <a:pPr lvl="0"/>
            <a:r>
              <a:rPr lang="en-US"/>
              <a:t>Click to edit Master text styles</a:t>
            </a:r>
          </a:p>
        </p:txBody>
      </p:sp>
      <p:sp>
        <p:nvSpPr>
          <p:cNvPr id="9"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3750"/>
              </a:lnSpc>
              <a:spcBef>
                <a:spcPts val="0"/>
              </a:spcBef>
              <a:buNone/>
              <a:defRPr sz="1350" cap="all" baseline="0">
                <a:solidFill>
                  <a:schemeClr val="bg1"/>
                </a:solidFill>
                <a:latin typeface="Akzidenz Grotesk BE Medium" pitchFamily="50" charset="0"/>
              </a:defRPr>
            </a:lvl1pPr>
            <a:lvl2pPr algn="ctr">
              <a:buNone/>
              <a:defRPr sz="3750">
                <a:latin typeface="Chaparral Pro" pitchFamily="18" charset="0"/>
              </a:defRPr>
            </a:lvl2pPr>
            <a:lvl3pPr algn="ctr">
              <a:buNone/>
              <a:defRPr sz="3750">
                <a:latin typeface="Chaparral Pro" pitchFamily="18" charset="0"/>
              </a:defRPr>
            </a:lvl3pPr>
            <a:lvl4pPr algn="ctr">
              <a:buNone/>
              <a:defRPr sz="3750">
                <a:latin typeface="Chaparral Pro" pitchFamily="18" charset="0"/>
              </a:defRPr>
            </a:lvl4pPr>
            <a:lvl5pPr algn="ctr">
              <a:buNone/>
              <a:defRPr sz="3750">
                <a:latin typeface="Chaparral Pro" pitchFamily="18" charset="0"/>
              </a:defRPr>
            </a:lvl5pPr>
          </a:lstStyle>
          <a:p>
            <a:pPr lvl="0"/>
            <a:r>
              <a:rPr lang="en-US"/>
              <a:t>Click to edit Master text styles</a:t>
            </a:r>
          </a:p>
        </p:txBody>
      </p:sp>
      <p:sp>
        <p:nvSpPr>
          <p:cNvPr id="10"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200" cap="all" spc="150" baseline="0">
                <a:solidFill>
                  <a:schemeClr val="bg1"/>
                </a:solidFill>
                <a:latin typeface="Chaparral Pro" pitchFamily="18" charset="0"/>
              </a:defRPr>
            </a:lvl1pPr>
          </a:lstStyle>
          <a:p>
            <a:pPr lvl="0"/>
            <a:r>
              <a:rPr lang="en-US"/>
              <a:t>Click to edit Master text styles</a:t>
            </a:r>
          </a:p>
        </p:txBody>
      </p:sp>
      <p:sp>
        <p:nvSpPr>
          <p:cNvPr id="11" name="Text Placeholder 12"/>
          <p:cNvSpPr>
            <a:spLocks noGrp="1"/>
          </p:cNvSpPr>
          <p:nvPr>
            <p:ph type="body" sz="quarter" idx="16"/>
          </p:nvPr>
        </p:nvSpPr>
        <p:spPr>
          <a:xfrm>
            <a:off x="171450" y="1981200"/>
            <a:ext cx="8458200" cy="4095750"/>
          </a:xfrm>
        </p:spPr>
        <p:txBody>
          <a:bodyPr/>
          <a:lstStyle>
            <a:lvl1pPr>
              <a:defRPr b="0" i="0" baseline="0">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b="1" dirty="0">
                <a:latin typeface="Akzidenz Grotesk BE Regular" pitchFamily="50" charset="0"/>
              </a:rPr>
              <a:t>Click to edit Master text styles</a:t>
            </a:r>
          </a:p>
          <a:p>
            <a:pPr lvl="1"/>
            <a:r>
              <a:rPr lang="en-US" b="1" dirty="0">
                <a:latin typeface="Akzidenz Grotesk BE Regular" pitchFamily="50" charset="0"/>
              </a:rPr>
              <a:t>Second level</a:t>
            </a:r>
          </a:p>
          <a:p>
            <a:pPr lvl="2"/>
            <a:r>
              <a:rPr lang="en-US" b="1" dirty="0">
                <a:latin typeface="Akzidenz Grotesk BE Regular" pitchFamily="50" charset="0"/>
              </a:rPr>
              <a:t>Third level</a:t>
            </a:r>
          </a:p>
          <a:p>
            <a:pPr lvl="3"/>
            <a:r>
              <a:rPr lang="en-US" b="1" dirty="0">
                <a:latin typeface="Akzidenz Grotesk BE Regular" pitchFamily="50" charset="0"/>
              </a:rPr>
              <a:t>Fourth level</a:t>
            </a:r>
          </a:p>
          <a:p>
            <a:pPr lvl="4"/>
            <a:r>
              <a:rPr lang="en-US" b="1" dirty="0">
                <a:latin typeface="Akzidenz Grotesk BE Regular" pitchFamily="50" charset="0"/>
              </a:rPr>
              <a:t>Fifth level</a:t>
            </a:r>
            <a:endParaRPr lang="en-US" dirty="0">
              <a:latin typeface="Akzidenz Grotesk BE Regular" pitchFamily="50" charset="0"/>
            </a:endParaRPr>
          </a:p>
        </p:txBody>
      </p:sp>
      <p:sp>
        <p:nvSpPr>
          <p:cNvPr id="12" name="Text Placeholder 16"/>
          <p:cNvSpPr>
            <a:spLocks noGrp="1"/>
          </p:cNvSpPr>
          <p:nvPr>
            <p:ph type="body" sz="quarter" idx="17" hasCustomPrompt="1"/>
          </p:nvPr>
        </p:nvSpPr>
        <p:spPr>
          <a:xfrm>
            <a:off x="9525" y="298970"/>
            <a:ext cx="9144000" cy="1529831"/>
          </a:xfrm>
          <a:gradFill>
            <a:gsLst>
              <a:gs pos="100000">
                <a:schemeClr val="bg1">
                  <a:lumMod val="95000"/>
                  <a:alpha val="0"/>
                </a:schemeClr>
              </a:gs>
              <a:gs pos="100000">
                <a:schemeClr val="bg1"/>
              </a:gs>
              <a:gs pos="100000">
                <a:schemeClr val="accent1">
                  <a:tint val="23500"/>
                  <a:satMod val="160000"/>
                </a:schemeClr>
              </a:gs>
            </a:gsLst>
            <a:path path="rect">
              <a:fillToRect l="100000" t="100000"/>
            </a:path>
          </a:gradFill>
          <a:effectLst>
            <a:glow rad="127000">
              <a:schemeClr val="bg1"/>
            </a:glow>
            <a:softEdge rad="1066800"/>
          </a:effectLst>
        </p:spPr>
        <p:txBody>
          <a:bodyPr anchor="ctr" anchorCtr="0">
            <a:noAutofit/>
          </a:bodyPr>
          <a:lstStyle>
            <a:lvl1pPr marL="0" indent="0" algn="ctr">
              <a:lnSpc>
                <a:spcPts val="3750"/>
              </a:lnSpc>
              <a:buNone/>
              <a:defRPr lang="en-US" sz="4500" kern="1200" cap="none" baseline="0" dirty="0" smtClean="0">
                <a:solidFill>
                  <a:srgbClr val="0069AA"/>
                </a:solidFill>
                <a:latin typeface="Trebuchet MS" panose="020B0603020202020204" pitchFamily="34" charset="0"/>
                <a:ea typeface="+mn-ea"/>
                <a:cs typeface="+mn-cs"/>
              </a:defRPr>
            </a:lvl1pPr>
            <a:lvl2pPr algn="ctr">
              <a:buNone/>
              <a:defRPr sz="3750">
                <a:latin typeface="Chaparral Pro" pitchFamily="18" charset="0"/>
              </a:defRPr>
            </a:lvl2pPr>
            <a:lvl3pPr algn="ctr">
              <a:buNone/>
              <a:defRPr sz="3750">
                <a:latin typeface="Chaparral Pro" pitchFamily="18" charset="0"/>
              </a:defRPr>
            </a:lvl3pPr>
            <a:lvl4pPr algn="ctr">
              <a:buNone/>
              <a:defRPr sz="3750">
                <a:latin typeface="Chaparral Pro" pitchFamily="18" charset="0"/>
              </a:defRPr>
            </a:lvl4pPr>
            <a:lvl5pPr algn="ctr">
              <a:buNone/>
              <a:defRPr sz="3750">
                <a:latin typeface="Chaparral Pro" pitchFamily="18" charset="0"/>
              </a:defRPr>
            </a:lvl5pPr>
          </a:lstStyle>
          <a:p>
            <a:pPr marL="257175" lvl="0" indent="-257175" algn="ctr" defTabSz="685800" rtl="0" eaLnBrk="1" latinLnBrk="0" hangingPunct="1">
              <a:lnSpc>
                <a:spcPts val="3750"/>
              </a:lnSpc>
              <a:spcBef>
                <a:spcPct val="20000"/>
              </a:spcBef>
              <a:buFont typeface="Arial" pitchFamily="34" charset="0"/>
              <a:buNone/>
            </a:pPr>
            <a:r>
              <a:rPr lang="en-US" dirty="0"/>
              <a:t>Click To Edit Master Text Styles</a:t>
            </a:r>
          </a:p>
        </p:txBody>
      </p:sp>
    </p:spTree>
    <p:extLst>
      <p:ext uri="{BB962C8B-B14F-4D97-AF65-F5344CB8AC3E}">
        <p14:creationId xmlns:p14="http://schemas.microsoft.com/office/powerpoint/2010/main" val="301593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6" name="Picture 5" descr="PHAB-00033 - PHAB Presentation Templates_in person14.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ext Placeholder 16"/>
          <p:cNvSpPr>
            <a:spLocks noGrp="1"/>
          </p:cNvSpPr>
          <p:nvPr>
            <p:ph type="body" sz="quarter" idx="12"/>
          </p:nvPr>
        </p:nvSpPr>
        <p:spPr>
          <a:xfrm>
            <a:off x="0" y="304800"/>
            <a:ext cx="9144000" cy="1676400"/>
          </a:xfrm>
        </p:spPr>
        <p:txBody>
          <a:bodyPr anchor="ctr" anchorCtr="0">
            <a:noAutofit/>
          </a:bodyPr>
          <a:lstStyle>
            <a:lvl1pPr algn="ctr">
              <a:lnSpc>
                <a:spcPts val="3750"/>
              </a:lnSpc>
              <a:buNone/>
              <a:defRPr sz="3750" cap="all" baseline="0">
                <a:solidFill>
                  <a:srgbClr val="0069AA"/>
                </a:solidFill>
                <a:latin typeface="Arial Narrow" pitchFamily="34" charset="0"/>
              </a:defRPr>
            </a:lvl1pPr>
            <a:lvl2pPr algn="ctr">
              <a:buNone/>
              <a:defRPr sz="3750">
                <a:latin typeface="Chaparral Pro" pitchFamily="18" charset="0"/>
              </a:defRPr>
            </a:lvl2pPr>
            <a:lvl3pPr algn="ctr">
              <a:buNone/>
              <a:defRPr sz="3750">
                <a:latin typeface="Chaparral Pro" pitchFamily="18" charset="0"/>
              </a:defRPr>
            </a:lvl3pPr>
            <a:lvl4pPr algn="ctr">
              <a:buNone/>
              <a:defRPr sz="3750">
                <a:latin typeface="Chaparral Pro" pitchFamily="18" charset="0"/>
              </a:defRPr>
            </a:lvl4pPr>
            <a:lvl5pPr algn="ctr">
              <a:buNone/>
              <a:defRPr sz="3750">
                <a:latin typeface="Chaparral Pro" pitchFamily="18" charset="0"/>
              </a:defRPr>
            </a:lvl5pPr>
          </a:lstStyle>
          <a:p>
            <a:pPr lvl="0"/>
            <a:r>
              <a:rPr lang="en-US" dirty="0"/>
              <a:t>Click to edit Master text styles</a:t>
            </a:r>
          </a:p>
        </p:txBody>
      </p:sp>
      <p:sp>
        <p:nvSpPr>
          <p:cNvPr id="8"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200" cap="all" spc="150" baseline="0">
                <a:solidFill>
                  <a:schemeClr val="bg1"/>
                </a:solidFill>
                <a:latin typeface="Chaparral Pro" pitchFamily="18" charset="0"/>
              </a:defRPr>
            </a:lvl1pPr>
          </a:lstStyle>
          <a:p>
            <a:pPr lvl="0"/>
            <a:r>
              <a:rPr lang="en-US" dirty="0"/>
              <a:t>Click to edit Master text styles</a:t>
            </a:r>
          </a:p>
        </p:txBody>
      </p:sp>
      <p:sp>
        <p:nvSpPr>
          <p:cNvPr id="9"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3750"/>
              </a:lnSpc>
              <a:spcBef>
                <a:spcPts val="0"/>
              </a:spcBef>
              <a:buNone/>
              <a:defRPr sz="1350" cap="all" baseline="0">
                <a:solidFill>
                  <a:schemeClr val="bg1"/>
                </a:solidFill>
                <a:latin typeface="Akzidenz Grotesk BE Medium" pitchFamily="50" charset="0"/>
              </a:defRPr>
            </a:lvl1pPr>
            <a:lvl2pPr algn="ctr">
              <a:buNone/>
              <a:defRPr sz="3750">
                <a:latin typeface="Chaparral Pro" pitchFamily="18" charset="0"/>
              </a:defRPr>
            </a:lvl2pPr>
            <a:lvl3pPr algn="ctr">
              <a:buNone/>
              <a:defRPr sz="3750">
                <a:latin typeface="Chaparral Pro" pitchFamily="18" charset="0"/>
              </a:defRPr>
            </a:lvl3pPr>
            <a:lvl4pPr algn="ctr">
              <a:buNone/>
              <a:defRPr sz="3750">
                <a:latin typeface="Chaparral Pro" pitchFamily="18" charset="0"/>
              </a:defRPr>
            </a:lvl4pPr>
            <a:lvl5pPr algn="ctr">
              <a:buNone/>
              <a:defRPr sz="3750">
                <a:latin typeface="Chaparral Pro" pitchFamily="18" charset="0"/>
              </a:defRPr>
            </a:lvl5pPr>
          </a:lstStyle>
          <a:p>
            <a:pPr lvl="0"/>
            <a:r>
              <a:rPr lang="en-US" dirty="0"/>
              <a:t>Click to edit Master text styles</a:t>
            </a:r>
          </a:p>
        </p:txBody>
      </p:sp>
      <p:sp>
        <p:nvSpPr>
          <p:cNvPr id="10"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200" cap="all" spc="150" baseline="0">
                <a:solidFill>
                  <a:schemeClr val="bg1"/>
                </a:solidFill>
                <a:latin typeface="Chaparral Pro" pitchFamily="18" charset="0"/>
              </a:defRPr>
            </a:lvl1pPr>
          </a:lstStyle>
          <a:p>
            <a:pPr lvl="0"/>
            <a:r>
              <a:rPr lang="en-US" dirty="0"/>
              <a:t>Click to edit Master text styles</a:t>
            </a:r>
          </a:p>
        </p:txBody>
      </p:sp>
      <p:sp>
        <p:nvSpPr>
          <p:cNvPr id="11" name="Text Placeholder 12"/>
          <p:cNvSpPr>
            <a:spLocks noGrp="1"/>
          </p:cNvSpPr>
          <p:nvPr>
            <p:ph type="body" sz="quarter" idx="16"/>
          </p:nvPr>
        </p:nvSpPr>
        <p:spPr>
          <a:xfrm>
            <a:off x="533400" y="1981200"/>
            <a:ext cx="8153400" cy="3886200"/>
          </a:xfrm>
        </p:spPr>
        <p:txBody>
          <a:bodyPr/>
          <a:lstStyle>
            <a:lvl1pPr>
              <a:defRPr b="0" i="0" baseline="0">
                <a:latin typeface="Akzidenz Grotesk BE" pitchFamily="34" charset="0"/>
              </a:defRPr>
            </a:lvl1pPr>
            <a:lvl2pPr>
              <a:defRPr>
                <a:latin typeface="Akzidenz Grotesk BE Regular" pitchFamily="50" charset="0"/>
              </a:defRPr>
            </a:lvl2pPr>
            <a:lvl3pPr>
              <a:defRPr>
                <a:latin typeface="Akzidenz Grotesk BE Regular" pitchFamily="50" charset="0"/>
              </a:defRPr>
            </a:lvl3pPr>
            <a:lvl4pPr>
              <a:defRPr>
                <a:latin typeface="Akzidenz Grotesk BE Regular" pitchFamily="50" charset="0"/>
              </a:defRPr>
            </a:lvl4pPr>
            <a:lvl5pPr>
              <a:defRPr>
                <a:latin typeface="Akzidenz Grotesk BE Regular" pitchFamily="50" charset="0"/>
              </a:defRPr>
            </a:lvl5pPr>
          </a:lstStyle>
          <a:p>
            <a:pPr lvl="0"/>
            <a:r>
              <a:rPr lang="en-US" b="1" dirty="0">
                <a:latin typeface="Akzidenz Grotesk BE Regular" pitchFamily="50" charset="0"/>
              </a:rPr>
              <a:t>Click to edit Master text styles</a:t>
            </a:r>
          </a:p>
          <a:p>
            <a:pPr lvl="1"/>
            <a:r>
              <a:rPr lang="en-US" dirty="0">
                <a:latin typeface="Akzidenz Grotesk BE Regular" pitchFamily="50" charset="0"/>
              </a:rPr>
              <a:t>Second level</a:t>
            </a:r>
          </a:p>
          <a:p>
            <a:pPr lvl="2"/>
            <a:r>
              <a:rPr lang="en-US" dirty="0">
                <a:latin typeface="Akzidenz Grotesk BE Regular" pitchFamily="50" charset="0"/>
              </a:rPr>
              <a:t>Third level</a:t>
            </a:r>
          </a:p>
          <a:p>
            <a:pPr lvl="3"/>
            <a:r>
              <a:rPr lang="en-US" dirty="0">
                <a:latin typeface="Akzidenz Grotesk BE Regular" pitchFamily="50" charset="0"/>
              </a:rPr>
              <a:t>Fourth level</a:t>
            </a:r>
          </a:p>
          <a:p>
            <a:pPr lvl="4"/>
            <a:r>
              <a:rPr lang="en-US" dirty="0">
                <a:latin typeface="Akzidenz Grotesk BE Regular" pitchFamily="50" charset="0"/>
              </a:rPr>
              <a:t>Fifth level</a:t>
            </a:r>
          </a:p>
        </p:txBody>
      </p:sp>
    </p:spTree>
    <p:extLst>
      <p:ext uri="{BB962C8B-B14F-4D97-AF65-F5344CB8AC3E}">
        <p14:creationId xmlns:p14="http://schemas.microsoft.com/office/powerpoint/2010/main" val="77134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1070081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343155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6274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838200" y="6172200"/>
            <a:ext cx="8153400" cy="5334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pic>
        <p:nvPicPr>
          <p:cNvPr id="5" name="Picture 6" descr="PHAB_logo_4C_no_tag"/>
          <p:cNvPicPr>
            <a:picLocks noChangeAspect="1" noChangeArrowheads="1"/>
          </p:cNvPicPr>
          <p:nvPr userDrawn="1"/>
        </p:nvPicPr>
        <p:blipFill>
          <a:blip r:embed="rId2" cstate="print"/>
          <a:srcRect/>
          <a:stretch>
            <a:fillRect/>
          </a:stretch>
        </p:blipFill>
        <p:spPr bwMode="auto">
          <a:xfrm>
            <a:off x="152400" y="6172200"/>
            <a:ext cx="609600" cy="533400"/>
          </a:xfrm>
          <a:prstGeom prst="rect">
            <a:avLst/>
          </a:prstGeom>
          <a:noFill/>
          <a:ln w="9525">
            <a:noFill/>
            <a:miter lim="800000"/>
            <a:headEnd/>
            <a:tailEnd/>
          </a:ln>
        </p:spPr>
      </p:pic>
      <p:sp>
        <p:nvSpPr>
          <p:cNvPr id="6" name="Rectangle 7"/>
          <p:cNvSpPr>
            <a:spLocks noChangeArrowheads="1"/>
          </p:cNvSpPr>
          <p:nvPr userDrawn="1"/>
        </p:nvSpPr>
        <p:spPr bwMode="auto">
          <a:xfrm>
            <a:off x="152400" y="152400"/>
            <a:ext cx="8839200" cy="228600"/>
          </a:xfrm>
          <a:prstGeom prst="rect">
            <a:avLst/>
          </a:prstGeom>
          <a:solidFill>
            <a:srgbClr val="92D050"/>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7" name="Rectangle 8"/>
          <p:cNvSpPr>
            <a:spLocks noChangeArrowheads="1"/>
          </p:cNvSpPr>
          <p:nvPr userDrawn="1"/>
        </p:nvSpPr>
        <p:spPr bwMode="auto">
          <a:xfrm>
            <a:off x="7772400" y="457200"/>
            <a:ext cx="914400" cy="457200"/>
          </a:xfrm>
          <a:prstGeom prst="rect">
            <a:avLst/>
          </a:prstGeom>
          <a:solidFill>
            <a:srgbClr val="0068AD"/>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8" name="Rectangle 9"/>
          <p:cNvSpPr>
            <a:spLocks noChangeArrowheads="1"/>
          </p:cNvSpPr>
          <p:nvPr userDrawn="1"/>
        </p:nvSpPr>
        <p:spPr bwMode="auto">
          <a:xfrm>
            <a:off x="8382000" y="990600"/>
            <a:ext cx="609600" cy="381000"/>
          </a:xfrm>
          <a:prstGeom prst="rect">
            <a:avLst/>
          </a:prstGeom>
          <a:solidFill>
            <a:schemeClr val="bg2">
              <a:lumMod val="40000"/>
              <a:lumOff val="60000"/>
            </a:schemeClr>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9" name="Rectangle 10"/>
          <p:cNvSpPr>
            <a:spLocks noChangeArrowheads="1"/>
          </p:cNvSpPr>
          <p:nvPr userDrawn="1"/>
        </p:nvSpPr>
        <p:spPr bwMode="auto">
          <a:xfrm>
            <a:off x="8763000" y="457200"/>
            <a:ext cx="228600" cy="4572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16" name="Rectangle 2"/>
          <p:cNvSpPr>
            <a:spLocks noGrp="1" noChangeArrowheads="1"/>
          </p:cNvSpPr>
          <p:nvPr>
            <p:ph type="title"/>
          </p:nvPr>
        </p:nvSpPr>
        <p:spPr>
          <a:xfrm>
            <a:off x="685800" y="609600"/>
            <a:ext cx="7086600" cy="990600"/>
          </a:xfrm>
        </p:spPr>
        <p:txBody>
          <a:bodyPr/>
          <a:lstStyle/>
          <a:p>
            <a:r>
              <a:rPr lang="en-US"/>
              <a:t>Click to edit Master title style</a:t>
            </a:r>
            <a:endParaRPr lang="en-US" dirty="0"/>
          </a:p>
        </p:txBody>
      </p:sp>
      <p:sp>
        <p:nvSpPr>
          <p:cNvPr id="17" name="Rectangle 3"/>
          <p:cNvSpPr>
            <a:spLocks noGrp="1" noChangeArrowheads="1"/>
          </p:cNvSpPr>
          <p:nvPr>
            <p:ph type="body" idx="4294967295"/>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304744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49318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3286594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2129292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3084838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418118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892271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50920-D2F7-4E05-8049-602FE5A59366}"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1321038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4"/>
          <p:cNvSpPr>
            <a:spLocks noGrp="1" noChangeArrowheads="1"/>
          </p:cNvSpPr>
          <p:nvPr>
            <p:ph type="ctrTitle"/>
          </p:nvPr>
        </p:nvSpPr>
        <p:spPr>
          <a:xfrm>
            <a:off x="148905" y="838200"/>
            <a:ext cx="8839899" cy="4724400"/>
          </a:xfrm>
          <a:ln>
            <a:noFill/>
          </a:ln>
        </p:spPr>
        <p:txBody>
          <a:bodyPr/>
          <a:lstStyle>
            <a:lvl1pPr>
              <a:defRPr sz="6000" b="1" baseline="0">
                <a:solidFill>
                  <a:srgbClr val="1069AF"/>
                </a:solidFill>
              </a:defRPr>
            </a:lvl1pPr>
          </a:lstStyle>
          <a:p>
            <a:endParaRPr lang="en-US" dirty="0"/>
          </a:p>
        </p:txBody>
      </p:sp>
      <p:grpSp>
        <p:nvGrpSpPr>
          <p:cNvPr id="6" name="Group 5"/>
          <p:cNvGrpSpPr/>
          <p:nvPr userDrawn="1"/>
        </p:nvGrpSpPr>
        <p:grpSpPr>
          <a:xfrm>
            <a:off x="143502" y="5641846"/>
            <a:ext cx="8845302" cy="1121666"/>
            <a:chOff x="143502" y="5641846"/>
            <a:chExt cx="8845302" cy="1121666"/>
          </a:xfrm>
        </p:grpSpPr>
        <p:sp>
          <p:nvSpPr>
            <p:cNvPr id="17" name="Rectangle 6"/>
            <p:cNvSpPr>
              <a:spLocks noChangeArrowheads="1"/>
            </p:cNvSpPr>
            <p:nvPr/>
          </p:nvSpPr>
          <p:spPr bwMode="auto">
            <a:xfrm>
              <a:off x="2999484" y="5641846"/>
              <a:ext cx="5989320" cy="1121666"/>
            </a:xfrm>
            <a:prstGeom prst="rect">
              <a:avLst/>
            </a:prstGeom>
            <a:solidFill>
              <a:srgbClr val="1069AF"/>
            </a:solidFill>
            <a:ln w="9525">
              <a:noFill/>
              <a:miter lim="800000"/>
              <a:headEnd/>
              <a:tailEnd/>
            </a:ln>
          </p:spPr>
          <p:txBody>
            <a:bodyPr wrap="none" anchor="ctr"/>
            <a:lstStyle/>
            <a:p>
              <a:endParaRPr lang="en-US" dirty="0">
                <a:solidFill>
                  <a:srgbClr val="92D050"/>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502" y="5641846"/>
              <a:ext cx="2855982" cy="1121666"/>
            </a:xfrm>
            <a:prstGeom prst="rect">
              <a:avLst/>
            </a:prstGeom>
          </p:spPr>
        </p:pic>
      </p:grpSp>
      <p:grpSp>
        <p:nvGrpSpPr>
          <p:cNvPr id="5" name="Group 4"/>
          <p:cNvGrpSpPr/>
          <p:nvPr userDrawn="1"/>
        </p:nvGrpSpPr>
        <p:grpSpPr>
          <a:xfrm>
            <a:off x="149604" y="112777"/>
            <a:ext cx="8839200" cy="686793"/>
            <a:chOff x="149604" y="112777"/>
            <a:chExt cx="8839200" cy="686793"/>
          </a:xfrm>
        </p:grpSpPr>
        <p:sp>
          <p:nvSpPr>
            <p:cNvPr id="9" name="Rectangle 6"/>
            <p:cNvSpPr>
              <a:spLocks noChangeArrowheads="1"/>
            </p:cNvSpPr>
            <p:nvPr userDrawn="1"/>
          </p:nvSpPr>
          <p:spPr bwMode="auto">
            <a:xfrm>
              <a:off x="149604" y="113770"/>
              <a:ext cx="8839200" cy="685800"/>
            </a:xfrm>
            <a:prstGeom prst="rect">
              <a:avLst/>
            </a:prstGeom>
            <a:solidFill>
              <a:srgbClr val="D4D4D4"/>
            </a:solidFill>
            <a:ln w="9525">
              <a:noFill/>
              <a:miter lim="800000"/>
              <a:headEnd/>
              <a:tailEnd/>
            </a:ln>
          </p:spPr>
          <p:txBody>
            <a:bodyPr wrap="none" anchor="ctr"/>
            <a:lstStyle/>
            <a:p>
              <a:endParaRPr lang="en-US" dirty="0">
                <a:solidFill>
                  <a:srgbClr val="92D050"/>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5948" y="112777"/>
              <a:ext cx="762856" cy="685800"/>
            </a:xfrm>
            <a:prstGeom prst="rect">
              <a:avLst/>
            </a:prstGeom>
          </p:spPr>
        </p:pic>
      </p:grpSp>
    </p:spTree>
    <p:extLst>
      <p:ext uri="{BB962C8B-B14F-4D97-AF65-F5344CB8AC3E}">
        <p14:creationId xmlns:p14="http://schemas.microsoft.com/office/powerpoint/2010/main" val="1244739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ection Transition Slide">
    <p:spTree>
      <p:nvGrpSpPr>
        <p:cNvPr id="1" name=""/>
        <p:cNvGrpSpPr/>
        <p:nvPr/>
      </p:nvGrpSpPr>
      <p:grpSpPr>
        <a:xfrm>
          <a:off x="0" y="0"/>
          <a:ext cx="0" cy="0"/>
          <a:chOff x="0" y="0"/>
          <a:chExt cx="0" cy="0"/>
        </a:xfrm>
      </p:grpSpPr>
      <p:sp>
        <p:nvSpPr>
          <p:cNvPr id="7" name="Rectangle 5"/>
          <p:cNvSpPr>
            <a:spLocks noChangeArrowheads="1"/>
          </p:cNvSpPr>
          <p:nvPr/>
        </p:nvSpPr>
        <p:spPr bwMode="auto">
          <a:xfrm>
            <a:off x="152400" y="457200"/>
            <a:ext cx="8839200" cy="5638800"/>
          </a:xfrm>
          <a:prstGeom prst="rect">
            <a:avLst/>
          </a:prstGeom>
          <a:solidFill>
            <a:schemeClr val="bg1">
              <a:lumMod val="65000"/>
            </a:schemeClr>
          </a:solidFill>
          <a:ln w="9525">
            <a:noFill/>
            <a:miter lim="800000"/>
            <a:headEnd/>
            <a:tailEnd/>
          </a:ln>
        </p:spPr>
        <p:txBody>
          <a:bodyPr wrap="none" anchor="ctr"/>
          <a:lstStyle/>
          <a:p>
            <a:endParaRPr lang="en-US" b="0" dirty="0"/>
          </a:p>
        </p:txBody>
      </p:sp>
      <p:sp>
        <p:nvSpPr>
          <p:cNvPr id="16" name="Rectangle 7"/>
          <p:cNvSpPr>
            <a:spLocks noChangeArrowheads="1"/>
          </p:cNvSpPr>
          <p:nvPr userDrawn="1"/>
        </p:nvSpPr>
        <p:spPr bwMode="auto">
          <a:xfrm>
            <a:off x="152400" y="152400"/>
            <a:ext cx="8839200" cy="228600"/>
          </a:xfrm>
          <a:prstGeom prst="rect">
            <a:avLst/>
          </a:prstGeom>
          <a:solidFill>
            <a:srgbClr val="D4D4D4"/>
          </a:solidFill>
          <a:ln w="9525">
            <a:noFill/>
            <a:miter lim="800000"/>
            <a:headEnd/>
            <a:tailEnd/>
          </a:ln>
        </p:spPr>
        <p:txBody>
          <a:bodyPr wrap="none" anchor="ctr"/>
          <a:lstStyle/>
          <a:p>
            <a:endParaRPr lang="en-US" dirty="0"/>
          </a:p>
        </p:txBody>
      </p:sp>
      <p:sp>
        <p:nvSpPr>
          <p:cNvPr id="17" name="Rectangle 4"/>
          <p:cNvSpPr>
            <a:spLocks noGrp="1" noChangeArrowheads="1"/>
          </p:cNvSpPr>
          <p:nvPr userDrawn="1">
            <p:ph type="ctrTitle"/>
          </p:nvPr>
        </p:nvSpPr>
        <p:spPr>
          <a:xfrm>
            <a:off x="148905" y="838200"/>
            <a:ext cx="8839899" cy="4724400"/>
          </a:xfrm>
          <a:ln>
            <a:noFill/>
          </a:ln>
        </p:spPr>
        <p:txBody>
          <a:bodyPr/>
          <a:lstStyle>
            <a:lvl1pPr>
              <a:defRPr b="1" baseline="0">
                <a:solidFill>
                  <a:schemeClr val="bg1"/>
                </a:solidFill>
              </a:defRPr>
            </a:lvl1pPr>
          </a:lstStyle>
          <a:p>
            <a:endParaRPr lang="en-US" dirty="0"/>
          </a:p>
        </p:txBody>
      </p:sp>
      <p:grpSp>
        <p:nvGrpSpPr>
          <p:cNvPr id="2" name="Group 1"/>
          <p:cNvGrpSpPr/>
          <p:nvPr userDrawn="1"/>
        </p:nvGrpSpPr>
        <p:grpSpPr>
          <a:xfrm>
            <a:off x="147798" y="6195507"/>
            <a:ext cx="8841006" cy="566928"/>
            <a:chOff x="147798" y="6195507"/>
            <a:chExt cx="8841006" cy="566928"/>
          </a:xfrm>
        </p:grpSpPr>
        <p:sp>
          <p:nvSpPr>
            <p:cNvPr id="14" name="Rectangle 6"/>
            <p:cNvSpPr>
              <a:spLocks noChangeArrowheads="1"/>
            </p:cNvSpPr>
            <p:nvPr userDrawn="1"/>
          </p:nvSpPr>
          <p:spPr bwMode="auto">
            <a:xfrm>
              <a:off x="1591308" y="6195507"/>
              <a:ext cx="7397496" cy="566928"/>
            </a:xfrm>
            <a:prstGeom prst="rect">
              <a:avLst/>
            </a:prstGeom>
            <a:solidFill>
              <a:srgbClr val="1069AF"/>
            </a:solidFill>
            <a:ln w="9525">
              <a:noFill/>
              <a:miter lim="800000"/>
              <a:headEnd/>
              <a:tailEnd/>
            </a:ln>
          </p:spPr>
          <p:txBody>
            <a:bodyPr wrap="none" anchor="ctr"/>
            <a:lstStyle/>
            <a:p>
              <a:endParaRPr lang="en-US" dirty="0">
                <a:solidFill>
                  <a:srgbClr val="92D050"/>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98" y="6195507"/>
              <a:ext cx="1443510" cy="56692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8176" y="6195507"/>
              <a:ext cx="630628" cy="566928"/>
            </a:xfrm>
            <a:prstGeom prst="rect">
              <a:avLst/>
            </a:prstGeom>
          </p:spPr>
        </p:pic>
      </p:grpSp>
    </p:spTree>
    <p:extLst>
      <p:ext uri="{BB962C8B-B14F-4D97-AF65-F5344CB8AC3E}">
        <p14:creationId xmlns:p14="http://schemas.microsoft.com/office/powerpoint/2010/main" val="104139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52400" y="1219200"/>
            <a:ext cx="8077200" cy="38862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4" name="Rectangle 6"/>
          <p:cNvSpPr>
            <a:spLocks noChangeArrowheads="1"/>
          </p:cNvSpPr>
          <p:nvPr userDrawn="1"/>
        </p:nvSpPr>
        <p:spPr bwMode="auto">
          <a:xfrm>
            <a:off x="2438400" y="152400"/>
            <a:ext cx="6553200" cy="914400"/>
          </a:xfrm>
          <a:prstGeom prst="rect">
            <a:avLst/>
          </a:prstGeom>
          <a:solidFill>
            <a:srgbClr val="0068AD"/>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5" name="Rectangle 7"/>
          <p:cNvSpPr>
            <a:spLocks noChangeArrowheads="1"/>
          </p:cNvSpPr>
          <p:nvPr userDrawn="1"/>
        </p:nvSpPr>
        <p:spPr bwMode="auto">
          <a:xfrm>
            <a:off x="152400" y="5257800"/>
            <a:ext cx="5334000" cy="1447800"/>
          </a:xfrm>
          <a:prstGeom prst="rect">
            <a:avLst/>
          </a:prstGeom>
          <a:solidFill>
            <a:srgbClr val="0068AD"/>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6" name="Rectangle 8"/>
          <p:cNvSpPr>
            <a:spLocks noChangeArrowheads="1"/>
          </p:cNvSpPr>
          <p:nvPr userDrawn="1"/>
        </p:nvSpPr>
        <p:spPr bwMode="auto">
          <a:xfrm>
            <a:off x="8382000" y="1219200"/>
            <a:ext cx="609600" cy="3886200"/>
          </a:xfrm>
          <a:prstGeom prst="rect">
            <a:avLst/>
          </a:prstGeom>
          <a:solidFill>
            <a:srgbClr val="92D050"/>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7" name="Rectangle 9"/>
          <p:cNvSpPr>
            <a:spLocks noChangeArrowheads="1"/>
          </p:cNvSpPr>
          <p:nvPr userDrawn="1"/>
        </p:nvSpPr>
        <p:spPr bwMode="auto">
          <a:xfrm>
            <a:off x="152400" y="152400"/>
            <a:ext cx="2133600" cy="914400"/>
          </a:xfrm>
          <a:prstGeom prst="rect">
            <a:avLst/>
          </a:prstGeom>
          <a:solidFill>
            <a:srgbClr val="92D050"/>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8" name="Rectangle 10"/>
          <p:cNvSpPr>
            <a:spLocks noChangeArrowheads="1"/>
          </p:cNvSpPr>
          <p:nvPr userDrawn="1"/>
        </p:nvSpPr>
        <p:spPr bwMode="auto">
          <a:xfrm>
            <a:off x="5638800" y="5257800"/>
            <a:ext cx="3352800" cy="1447800"/>
          </a:xfrm>
          <a:prstGeom prst="rect">
            <a:avLst/>
          </a:prstGeom>
          <a:solidFill>
            <a:srgbClr val="C2C1BC"/>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13" name="Rectangle 2"/>
          <p:cNvSpPr>
            <a:spLocks noGrp="1" noChangeArrowheads="1"/>
          </p:cNvSpPr>
          <p:nvPr>
            <p:ph type="title"/>
          </p:nvPr>
        </p:nvSpPr>
        <p:spPr>
          <a:xfrm>
            <a:off x="381000" y="1447800"/>
            <a:ext cx="7772400" cy="3505200"/>
          </a:xfrm>
        </p:spPr>
        <p:txBody>
          <a:body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opic Slide (Text)">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167080" y="480507"/>
            <a:ext cx="8824519" cy="1043493"/>
          </a:xfrm>
        </p:spPr>
        <p:txBody>
          <a:bodyPr/>
          <a:lstStyle>
            <a:lvl1pPr>
              <a:defRPr b="1">
                <a:solidFill>
                  <a:srgbClr val="1069AF"/>
                </a:solidFill>
              </a:defRPr>
            </a:lvl1pPr>
          </a:lstStyle>
          <a:p>
            <a:pPr algn="l"/>
            <a:r>
              <a:rPr lang="en-US" sz="4000" dirty="0"/>
              <a:t>Click to edit Master title style</a:t>
            </a:r>
            <a:endParaRPr lang="en-US" dirty="0"/>
          </a:p>
        </p:txBody>
      </p:sp>
      <p:sp>
        <p:nvSpPr>
          <p:cNvPr id="17" name="Rectangle 3"/>
          <p:cNvSpPr>
            <a:spLocks noGrp="1" noChangeArrowheads="1"/>
          </p:cNvSpPr>
          <p:nvPr>
            <p:ph type="body" idx="4294967295"/>
          </p:nvPr>
        </p:nvSpPr>
        <p:spPr>
          <a:xfrm>
            <a:off x="167079" y="1600200"/>
            <a:ext cx="8824519" cy="4495800"/>
          </a:xfrm>
        </p:spPr>
        <p:txBody>
          <a:bodyPr/>
          <a:lstStyle>
            <a:lvl1pPr>
              <a:buClr>
                <a:srgbClr val="1069AF"/>
              </a:buClr>
              <a:defRPr/>
            </a:lvl1pPr>
            <a:lvl2pPr>
              <a:buClr>
                <a:srgbClr val="1069AF"/>
              </a:buClr>
              <a:defRPr/>
            </a:lvl2pPr>
            <a:lvl3pPr>
              <a:buClr>
                <a:srgbClr val="1069AF"/>
              </a:buClr>
              <a:defRPr/>
            </a:lvl3pPr>
            <a:lvl4pPr>
              <a:buClr>
                <a:srgbClr val="1069AF"/>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Rectangle 7"/>
          <p:cNvSpPr>
            <a:spLocks noChangeArrowheads="1"/>
          </p:cNvSpPr>
          <p:nvPr/>
        </p:nvSpPr>
        <p:spPr bwMode="auto">
          <a:xfrm>
            <a:off x="152400" y="152400"/>
            <a:ext cx="8839200" cy="228600"/>
          </a:xfrm>
          <a:prstGeom prst="rect">
            <a:avLst/>
          </a:prstGeom>
          <a:solidFill>
            <a:srgbClr val="D4D4D4"/>
          </a:solidFill>
          <a:ln w="9525">
            <a:noFill/>
            <a:miter lim="800000"/>
            <a:headEnd/>
            <a:tailEnd/>
          </a:ln>
        </p:spPr>
        <p:txBody>
          <a:bodyPr wrap="none" anchor="ctr"/>
          <a:lstStyle/>
          <a:p>
            <a:endParaRPr lang="en-US" dirty="0"/>
          </a:p>
        </p:txBody>
      </p:sp>
      <p:grpSp>
        <p:nvGrpSpPr>
          <p:cNvPr id="9" name="Group 8"/>
          <p:cNvGrpSpPr/>
          <p:nvPr userDrawn="1"/>
        </p:nvGrpSpPr>
        <p:grpSpPr>
          <a:xfrm>
            <a:off x="147798" y="6195507"/>
            <a:ext cx="8841006" cy="566928"/>
            <a:chOff x="147798" y="6195507"/>
            <a:chExt cx="8841006" cy="566928"/>
          </a:xfrm>
        </p:grpSpPr>
        <p:sp>
          <p:nvSpPr>
            <p:cNvPr id="10" name="Rectangle 6"/>
            <p:cNvSpPr>
              <a:spLocks noChangeArrowheads="1"/>
            </p:cNvSpPr>
            <p:nvPr userDrawn="1"/>
          </p:nvSpPr>
          <p:spPr bwMode="auto">
            <a:xfrm>
              <a:off x="1591308" y="6195507"/>
              <a:ext cx="7397496" cy="566928"/>
            </a:xfrm>
            <a:prstGeom prst="rect">
              <a:avLst/>
            </a:prstGeom>
            <a:solidFill>
              <a:srgbClr val="1069AF"/>
            </a:solidFill>
            <a:ln w="9525">
              <a:noFill/>
              <a:miter lim="800000"/>
              <a:headEnd/>
              <a:tailEnd/>
            </a:ln>
          </p:spPr>
          <p:txBody>
            <a:bodyPr wrap="none" anchor="ctr"/>
            <a:lstStyle/>
            <a:p>
              <a:endParaRPr lang="en-US" dirty="0">
                <a:solidFill>
                  <a:srgbClr val="92D050"/>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98" y="6195507"/>
              <a:ext cx="1443510" cy="56692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8176" y="6195507"/>
              <a:ext cx="630628" cy="566928"/>
            </a:xfrm>
            <a:prstGeom prst="rect">
              <a:avLst/>
            </a:prstGeom>
          </p:spPr>
        </p:pic>
      </p:grpSp>
    </p:spTree>
    <p:extLst>
      <p:ext uri="{BB962C8B-B14F-4D97-AF65-F5344CB8AC3E}">
        <p14:creationId xmlns:p14="http://schemas.microsoft.com/office/powerpoint/2010/main" val="155565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lumn Slide (Text)">
    <p:spTree>
      <p:nvGrpSpPr>
        <p:cNvPr id="1" name=""/>
        <p:cNvGrpSpPr/>
        <p:nvPr/>
      </p:nvGrpSpPr>
      <p:grpSpPr>
        <a:xfrm>
          <a:off x="0" y="0"/>
          <a:ext cx="0" cy="0"/>
          <a:chOff x="0" y="0"/>
          <a:chExt cx="0" cy="0"/>
        </a:xfrm>
      </p:grpSpPr>
      <p:grpSp>
        <p:nvGrpSpPr>
          <p:cNvPr id="8" name="Group 7"/>
          <p:cNvGrpSpPr/>
          <p:nvPr userDrawn="1"/>
        </p:nvGrpSpPr>
        <p:grpSpPr>
          <a:xfrm>
            <a:off x="147798" y="6195507"/>
            <a:ext cx="8841006" cy="566928"/>
            <a:chOff x="147798" y="6195507"/>
            <a:chExt cx="8841006" cy="566928"/>
          </a:xfrm>
        </p:grpSpPr>
        <p:sp>
          <p:nvSpPr>
            <p:cNvPr id="9" name="Rectangle 6"/>
            <p:cNvSpPr>
              <a:spLocks noChangeArrowheads="1"/>
            </p:cNvSpPr>
            <p:nvPr userDrawn="1"/>
          </p:nvSpPr>
          <p:spPr bwMode="auto">
            <a:xfrm>
              <a:off x="1591308" y="6195507"/>
              <a:ext cx="7397496" cy="566928"/>
            </a:xfrm>
            <a:prstGeom prst="rect">
              <a:avLst/>
            </a:prstGeom>
            <a:solidFill>
              <a:srgbClr val="1069AF"/>
            </a:solidFill>
            <a:ln w="9525">
              <a:noFill/>
              <a:miter lim="800000"/>
              <a:headEnd/>
              <a:tailEnd/>
            </a:ln>
          </p:spPr>
          <p:txBody>
            <a:bodyPr wrap="none" anchor="ctr"/>
            <a:lstStyle/>
            <a:p>
              <a:endParaRPr lang="en-US" dirty="0">
                <a:solidFill>
                  <a:srgbClr val="92D05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98" y="6195507"/>
              <a:ext cx="1443510" cy="56692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8176" y="6195507"/>
              <a:ext cx="630628" cy="566928"/>
            </a:xfrm>
            <a:prstGeom prst="rect">
              <a:avLst/>
            </a:prstGeom>
          </p:spPr>
        </p:pic>
      </p:grpSp>
      <p:sp>
        <p:nvSpPr>
          <p:cNvPr id="12" name="Rectangle 7"/>
          <p:cNvSpPr>
            <a:spLocks noChangeArrowheads="1"/>
          </p:cNvSpPr>
          <p:nvPr userDrawn="1"/>
        </p:nvSpPr>
        <p:spPr bwMode="auto">
          <a:xfrm>
            <a:off x="152400" y="152400"/>
            <a:ext cx="8839200" cy="228600"/>
          </a:xfrm>
          <a:prstGeom prst="rect">
            <a:avLst/>
          </a:prstGeom>
          <a:solidFill>
            <a:srgbClr val="D4D4D4"/>
          </a:solidFill>
          <a:ln w="9525">
            <a:noFill/>
            <a:miter lim="800000"/>
            <a:headEnd/>
            <a:tailEnd/>
          </a:ln>
        </p:spPr>
        <p:txBody>
          <a:bodyPr wrap="none" anchor="ctr"/>
          <a:lstStyle/>
          <a:p>
            <a:endParaRPr lang="en-US" dirty="0"/>
          </a:p>
        </p:txBody>
      </p:sp>
      <p:sp>
        <p:nvSpPr>
          <p:cNvPr id="13" name="Rectangle 2"/>
          <p:cNvSpPr>
            <a:spLocks noGrp="1" noChangeArrowheads="1"/>
          </p:cNvSpPr>
          <p:nvPr>
            <p:ph type="title"/>
          </p:nvPr>
        </p:nvSpPr>
        <p:spPr>
          <a:xfrm>
            <a:off x="167080" y="480507"/>
            <a:ext cx="8824519" cy="1043493"/>
          </a:xfrm>
        </p:spPr>
        <p:txBody>
          <a:bodyPr/>
          <a:lstStyle>
            <a:lvl1pPr>
              <a:defRPr b="1">
                <a:solidFill>
                  <a:srgbClr val="1069AF"/>
                </a:solidFill>
              </a:defRPr>
            </a:lvl1pPr>
          </a:lstStyle>
          <a:p>
            <a:pPr algn="l"/>
            <a:r>
              <a:rPr lang="en-US" sz="4000" dirty="0"/>
              <a:t>Click to edit Master title style</a:t>
            </a:r>
            <a:endParaRPr lang="en-US" dirty="0"/>
          </a:p>
        </p:txBody>
      </p:sp>
      <p:sp>
        <p:nvSpPr>
          <p:cNvPr id="14" name="Rectangle 3"/>
          <p:cNvSpPr>
            <a:spLocks noGrp="1" noChangeArrowheads="1"/>
          </p:cNvSpPr>
          <p:nvPr>
            <p:ph type="body" idx="4294967295"/>
          </p:nvPr>
        </p:nvSpPr>
        <p:spPr>
          <a:xfrm>
            <a:off x="167079" y="1600200"/>
            <a:ext cx="4328721" cy="4495800"/>
          </a:xfrm>
        </p:spPr>
        <p:txBody>
          <a:bodyPr/>
          <a:lstStyle>
            <a:lvl1pPr>
              <a:buClr>
                <a:srgbClr val="1069AF"/>
              </a:buClr>
              <a:defRPr/>
            </a:lvl1pPr>
            <a:lvl2pPr>
              <a:buClr>
                <a:srgbClr val="1069AF"/>
              </a:buClr>
              <a:defRPr/>
            </a:lvl2pPr>
            <a:lvl3pPr>
              <a:buClr>
                <a:srgbClr val="1069AF"/>
              </a:buClr>
              <a:defRPr/>
            </a:lvl3pPr>
            <a:lvl4pPr>
              <a:buClr>
                <a:srgbClr val="1069AF"/>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3"/>
          <p:cNvSpPr>
            <a:spLocks noGrp="1" noChangeArrowheads="1"/>
          </p:cNvSpPr>
          <p:nvPr>
            <p:ph type="body" idx="4294967295"/>
          </p:nvPr>
        </p:nvSpPr>
        <p:spPr>
          <a:xfrm>
            <a:off x="4657287" y="1602765"/>
            <a:ext cx="4328721" cy="4495800"/>
          </a:xfrm>
        </p:spPr>
        <p:txBody>
          <a:bodyPr/>
          <a:lstStyle>
            <a:lvl1pPr>
              <a:buClr>
                <a:srgbClr val="1069AF"/>
              </a:buClr>
              <a:defRPr/>
            </a:lvl1pPr>
            <a:lvl2pPr>
              <a:buClr>
                <a:srgbClr val="1069AF"/>
              </a:buClr>
              <a:defRPr/>
            </a:lvl2pPr>
            <a:lvl3pPr>
              <a:buClr>
                <a:srgbClr val="1069AF"/>
              </a:buClr>
              <a:defRPr/>
            </a:lvl3pPr>
            <a:lvl4pPr>
              <a:buClr>
                <a:srgbClr val="1069AF"/>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96982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opic Slide (Blank)">
    <p:spTree>
      <p:nvGrpSpPr>
        <p:cNvPr id="1" name=""/>
        <p:cNvGrpSpPr/>
        <p:nvPr/>
      </p:nvGrpSpPr>
      <p:grpSpPr>
        <a:xfrm>
          <a:off x="0" y="0"/>
          <a:ext cx="0" cy="0"/>
          <a:chOff x="0" y="0"/>
          <a:chExt cx="0" cy="0"/>
        </a:xfrm>
      </p:grpSpPr>
      <p:sp>
        <p:nvSpPr>
          <p:cNvPr id="22" name="Rectangle 7"/>
          <p:cNvSpPr>
            <a:spLocks noChangeArrowheads="1"/>
          </p:cNvSpPr>
          <p:nvPr/>
        </p:nvSpPr>
        <p:spPr bwMode="auto">
          <a:xfrm>
            <a:off x="152400" y="152400"/>
            <a:ext cx="8839200" cy="228600"/>
          </a:xfrm>
          <a:prstGeom prst="rect">
            <a:avLst/>
          </a:prstGeom>
          <a:solidFill>
            <a:srgbClr val="D4D4D4"/>
          </a:solidFill>
          <a:ln w="9525">
            <a:noFill/>
            <a:miter lim="800000"/>
            <a:headEnd/>
            <a:tailEnd/>
          </a:ln>
        </p:spPr>
        <p:txBody>
          <a:bodyPr wrap="none" anchor="ctr"/>
          <a:lstStyle/>
          <a:p>
            <a:endParaRPr lang="en-US" dirty="0"/>
          </a:p>
        </p:txBody>
      </p:sp>
      <p:grpSp>
        <p:nvGrpSpPr>
          <p:cNvPr id="7" name="Group 6"/>
          <p:cNvGrpSpPr/>
          <p:nvPr userDrawn="1"/>
        </p:nvGrpSpPr>
        <p:grpSpPr>
          <a:xfrm>
            <a:off x="147798" y="6195507"/>
            <a:ext cx="8841006" cy="566928"/>
            <a:chOff x="147798" y="6195507"/>
            <a:chExt cx="8841006" cy="566928"/>
          </a:xfrm>
        </p:grpSpPr>
        <p:sp>
          <p:nvSpPr>
            <p:cNvPr id="8" name="Rectangle 6"/>
            <p:cNvSpPr>
              <a:spLocks noChangeArrowheads="1"/>
            </p:cNvSpPr>
            <p:nvPr userDrawn="1"/>
          </p:nvSpPr>
          <p:spPr bwMode="auto">
            <a:xfrm>
              <a:off x="1591308" y="6195507"/>
              <a:ext cx="7397496" cy="566928"/>
            </a:xfrm>
            <a:prstGeom prst="rect">
              <a:avLst/>
            </a:prstGeom>
            <a:solidFill>
              <a:srgbClr val="1069AF"/>
            </a:solidFill>
            <a:ln w="9525">
              <a:noFill/>
              <a:miter lim="800000"/>
              <a:headEnd/>
              <a:tailEnd/>
            </a:ln>
          </p:spPr>
          <p:txBody>
            <a:bodyPr wrap="none" anchor="ctr"/>
            <a:lstStyle/>
            <a:p>
              <a:endParaRPr lang="en-US" dirty="0">
                <a:solidFill>
                  <a:srgbClr val="92D05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98" y="6195507"/>
              <a:ext cx="1443510" cy="5669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8176" y="6195507"/>
              <a:ext cx="630628" cy="566928"/>
            </a:xfrm>
            <a:prstGeom prst="rect">
              <a:avLst/>
            </a:prstGeom>
          </p:spPr>
        </p:pic>
      </p:grpSp>
    </p:spTree>
    <p:extLst>
      <p:ext uri="{BB962C8B-B14F-4D97-AF65-F5344CB8AC3E}">
        <p14:creationId xmlns:p14="http://schemas.microsoft.com/office/powerpoint/2010/main" val="2912657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0863" y="1371600"/>
            <a:ext cx="2855982" cy="1121666"/>
          </a:xfrm>
          <a:prstGeom prst="rect">
            <a:avLst/>
          </a:prstGeom>
        </p:spPr>
      </p:pic>
      <p:sp>
        <p:nvSpPr>
          <p:cNvPr id="10" name="Rectangle 7"/>
          <p:cNvSpPr>
            <a:spLocks noChangeArrowheads="1"/>
          </p:cNvSpPr>
          <p:nvPr userDrawn="1"/>
        </p:nvSpPr>
        <p:spPr bwMode="auto">
          <a:xfrm>
            <a:off x="152400" y="152400"/>
            <a:ext cx="8839200" cy="228600"/>
          </a:xfrm>
          <a:prstGeom prst="rect">
            <a:avLst/>
          </a:prstGeom>
          <a:solidFill>
            <a:srgbClr val="D4D4D4"/>
          </a:solidFill>
          <a:ln w="9525">
            <a:noFill/>
            <a:miter lim="800000"/>
            <a:headEnd/>
            <a:tailEnd/>
          </a:ln>
        </p:spPr>
        <p:txBody>
          <a:bodyPr wrap="none" anchor="ctr"/>
          <a:lstStyle/>
          <a:p>
            <a:endParaRPr lang="en-US" dirty="0"/>
          </a:p>
        </p:txBody>
      </p:sp>
      <p:grpSp>
        <p:nvGrpSpPr>
          <p:cNvPr id="3" name="Group 2"/>
          <p:cNvGrpSpPr/>
          <p:nvPr userDrawn="1"/>
        </p:nvGrpSpPr>
        <p:grpSpPr>
          <a:xfrm>
            <a:off x="152400" y="6195507"/>
            <a:ext cx="8842248" cy="566928"/>
            <a:chOff x="152400" y="6195507"/>
            <a:chExt cx="8842248" cy="566928"/>
          </a:xfrm>
        </p:grpSpPr>
        <p:sp>
          <p:nvSpPr>
            <p:cNvPr id="12" name="Rectangle 6"/>
            <p:cNvSpPr>
              <a:spLocks noChangeArrowheads="1"/>
            </p:cNvSpPr>
            <p:nvPr userDrawn="1"/>
          </p:nvSpPr>
          <p:spPr bwMode="auto">
            <a:xfrm>
              <a:off x="152400" y="6195507"/>
              <a:ext cx="8842248" cy="566928"/>
            </a:xfrm>
            <a:prstGeom prst="rect">
              <a:avLst/>
            </a:prstGeom>
            <a:solidFill>
              <a:srgbClr val="1069AF"/>
            </a:solidFill>
            <a:ln w="9525">
              <a:noFill/>
              <a:miter lim="800000"/>
              <a:headEnd/>
              <a:tailEnd/>
            </a:ln>
          </p:spPr>
          <p:txBody>
            <a:bodyPr wrap="none" anchor="ctr"/>
            <a:lstStyle/>
            <a:p>
              <a:endParaRPr lang="en-US" dirty="0">
                <a:solidFill>
                  <a:srgbClr val="92D050"/>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3540" y="6195507"/>
              <a:ext cx="630628" cy="566928"/>
            </a:xfrm>
            <a:prstGeom prst="rect">
              <a:avLst/>
            </a:prstGeom>
          </p:spPr>
        </p:pic>
      </p:grpSp>
    </p:spTree>
    <p:extLst>
      <p:ext uri="{BB962C8B-B14F-4D97-AF65-F5344CB8AC3E}">
        <p14:creationId xmlns:p14="http://schemas.microsoft.com/office/powerpoint/2010/main" val="3346839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68580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sz="1800" dirty="0">
              <a:solidFill>
                <a:schemeClr val="bg2"/>
              </a:solidFill>
              <a:latin typeface="+mn-lt"/>
            </a:endParaRPr>
          </a:p>
        </p:txBody>
      </p:sp>
      <p:grpSp>
        <p:nvGrpSpPr>
          <p:cNvPr id="6" name="Group 5"/>
          <p:cNvGrpSpPr/>
          <p:nvPr userDrawn="1"/>
        </p:nvGrpSpPr>
        <p:grpSpPr>
          <a:xfrm>
            <a:off x="3632200" y="3508579"/>
            <a:ext cx="5511802" cy="3349421"/>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mn-lt"/>
              </a:endParaRPr>
            </a:p>
          </p:txBody>
        </p:sp>
      </p:grpSp>
    </p:spTree>
    <p:extLst>
      <p:ext uri="{BB962C8B-B14F-4D97-AF65-F5344CB8AC3E}">
        <p14:creationId xmlns:p14="http://schemas.microsoft.com/office/powerpoint/2010/main" val="32183751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a:t>Click to edit Master title style</a:t>
            </a:r>
            <a:endParaRPr lang="en-US" dirty="0"/>
          </a:p>
        </p:txBody>
      </p:sp>
      <p:sp>
        <p:nvSpPr>
          <p:cNvPr id="5" name="Footer Placeholder 4"/>
          <p:cNvSpPr>
            <a:spLocks noGrp="1"/>
          </p:cNvSpPr>
          <p:nvPr>
            <p:ph type="ftr" sz="quarter" idx="11"/>
          </p:nvPr>
        </p:nvSpPr>
        <p:spPr>
          <a:xfrm>
            <a:off x="3124200" y="6356350"/>
            <a:ext cx="3772191" cy="365125"/>
          </a:xfrm>
          <a:prstGeom prst="rect">
            <a:avLst/>
          </a:prstGeom>
        </p:spPr>
        <p:txBody>
          <a:bodyPr/>
          <a:lstStyle/>
          <a:p>
            <a:r>
              <a:rPr lang="en-US" dirty="0"/>
              <a:t>Tweet us @NatQualityForum using #PopHealth</a:t>
            </a:r>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7" name="Content Placeholder 6"/>
          <p:cNvSpPr>
            <a:spLocks noGrp="1"/>
          </p:cNvSpPr>
          <p:nvPr>
            <p:ph sz="quarter" idx="14"/>
          </p:nvPr>
        </p:nvSpPr>
        <p:spPr>
          <a:xfrm>
            <a:off x="762000" y="1662113"/>
            <a:ext cx="7924800" cy="443388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688652"/>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4" name="Rectangle 3"/>
          <p:cNvSpPr/>
          <p:nvPr userDrawn="1"/>
        </p:nvSpPr>
        <p:spPr bwMode="grayWhite">
          <a:xfrm>
            <a:off x="0" y="0"/>
            <a:ext cx="9144000" cy="6858000"/>
          </a:xfrm>
          <a:prstGeom prst="rect">
            <a:avLst/>
          </a:prstGeom>
          <a:solidFill>
            <a:schemeClr val="accent4"/>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dirty="0">
              <a:solidFill>
                <a:srgbClr val="C8C3BE"/>
              </a:solidFill>
              <a:cs typeface="Arial" charset="0"/>
            </a:endParaRPr>
          </a:p>
        </p:txBody>
      </p:sp>
      <p:sp>
        <p:nvSpPr>
          <p:cNvPr id="5" name="Freeform 6"/>
          <p:cNvSpPr>
            <a:spLocks noEditPoints="1"/>
          </p:cNvSpPr>
          <p:nvPr userDrawn="1"/>
        </p:nvSpPr>
        <p:spPr bwMode="ltGray">
          <a:xfrm>
            <a:off x="8251826" y="404495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a:lstStyle/>
          <a:p>
            <a:pPr eaLnBrk="0" fontAlgn="base" hangingPunct="0">
              <a:spcBef>
                <a:spcPct val="0"/>
              </a:spcBef>
              <a:spcAft>
                <a:spcPct val="0"/>
              </a:spcAft>
              <a:defRPr/>
            </a:pPr>
            <a:endParaRPr lang="en-US" sz="1800" dirty="0">
              <a:solidFill>
                <a:srgbClr val="06080A"/>
              </a:solidFill>
              <a:cs typeface="Arial" charset="0"/>
            </a:endParaRPr>
          </a:p>
        </p:txBody>
      </p:sp>
      <p:sp>
        <p:nvSpPr>
          <p:cNvPr id="6" name="Freeform 5"/>
          <p:cNvSpPr>
            <a:spLocks/>
          </p:cNvSpPr>
          <p:nvPr userDrawn="1"/>
        </p:nvSpPr>
        <p:spPr bwMode="ltGray">
          <a:xfrm>
            <a:off x="2971801" y="533082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a:lstStyle/>
          <a:p>
            <a:pPr eaLnBrk="0" fontAlgn="base" hangingPunct="0">
              <a:spcBef>
                <a:spcPct val="0"/>
              </a:spcBef>
              <a:spcAft>
                <a:spcPct val="0"/>
              </a:spcAft>
              <a:defRPr/>
            </a:pPr>
            <a:endParaRPr lang="en-US" sz="1800" dirty="0">
              <a:solidFill>
                <a:srgbClr val="06080A"/>
              </a:solidFill>
              <a:cs typeface="Arial" charset="0"/>
            </a:endParaRPr>
          </a:p>
        </p:txBody>
      </p:sp>
      <p:sp>
        <p:nvSpPr>
          <p:cNvPr id="7" name="Freeform 10"/>
          <p:cNvSpPr>
            <a:spLocks/>
          </p:cNvSpPr>
          <p:nvPr userDrawn="1"/>
        </p:nvSpPr>
        <p:spPr bwMode="ltGray">
          <a:xfrm>
            <a:off x="6324600" y="4889500"/>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a:lstStyle/>
          <a:p>
            <a:pPr eaLnBrk="0" fontAlgn="base" hangingPunct="0">
              <a:spcBef>
                <a:spcPct val="0"/>
              </a:spcBef>
              <a:spcAft>
                <a:spcPct val="0"/>
              </a:spcAft>
              <a:defRPr/>
            </a:pPr>
            <a:endParaRPr lang="en-US" sz="1800" dirty="0">
              <a:solidFill>
                <a:srgbClr val="06080A"/>
              </a:solidFill>
              <a:cs typeface="Arial" charset="0"/>
            </a:endParaRPr>
          </a:p>
        </p:txBody>
      </p:sp>
      <p:sp>
        <p:nvSpPr>
          <p:cNvPr id="22" name="Text Placeholder 21"/>
          <p:cNvSpPr>
            <a:spLocks noGrp="1"/>
          </p:cNvSpPr>
          <p:nvPr>
            <p:ph type="body" sz="quarter" idx="12"/>
          </p:nvPr>
        </p:nvSpPr>
        <p:spPr>
          <a:xfrm>
            <a:off x="438150" y="1847850"/>
            <a:ext cx="7867650" cy="3524250"/>
          </a:xfrm>
        </p:spPr>
        <p:txBody>
          <a:bodyPr/>
          <a:lstStyle>
            <a:lvl1pPr indent="-253746">
              <a:buClr>
                <a:schemeClr val="bg1"/>
              </a:buClr>
              <a:buSzPct val="110000"/>
              <a:buFont typeface="Arial" pitchFamily="34" charset="0"/>
              <a:buChar char="■"/>
              <a:tabLst>
                <a:tab pos="253746" algn="l"/>
              </a:tabLst>
              <a:defRPr sz="1950">
                <a:solidFill>
                  <a:schemeClr val="bg1"/>
                </a:solidFill>
                <a:latin typeface="+mn-lt"/>
              </a:defRPr>
            </a:lvl1pPr>
            <a:lvl2pPr indent="-253746">
              <a:spcAft>
                <a:spcPts val="450"/>
              </a:spcAft>
              <a:buClr>
                <a:schemeClr val="bg1"/>
              </a:buClr>
              <a:buSzPct val="110000"/>
              <a:buFont typeface="Arial" pitchFamily="34" charset="0"/>
              <a:buChar char="■"/>
              <a:tabLst>
                <a:tab pos="253746" algn="l"/>
              </a:tabLst>
              <a:defRPr sz="195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a:xfrm>
            <a:off x="455614" y="477529"/>
            <a:ext cx="8385174" cy="1094097"/>
          </a:xfrm>
        </p:spPr>
        <p:txBody>
          <a:bodyPr anchor="t"/>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2607273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8200" y="6172200"/>
            <a:ext cx="8153400" cy="5334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pic>
        <p:nvPicPr>
          <p:cNvPr id="6" name="Picture 6" descr="PHAB_logo_4C_no_tag"/>
          <p:cNvPicPr>
            <a:picLocks noChangeAspect="1" noChangeArrowheads="1"/>
          </p:cNvPicPr>
          <p:nvPr userDrawn="1"/>
        </p:nvPicPr>
        <p:blipFill>
          <a:blip r:embed="rId2" cstate="print"/>
          <a:srcRect/>
          <a:stretch>
            <a:fillRect/>
          </a:stretch>
        </p:blipFill>
        <p:spPr bwMode="auto">
          <a:xfrm>
            <a:off x="152400" y="6172200"/>
            <a:ext cx="609600" cy="533400"/>
          </a:xfrm>
          <a:prstGeom prst="rect">
            <a:avLst/>
          </a:prstGeom>
          <a:noFill/>
          <a:ln w="9525">
            <a:noFill/>
            <a:miter lim="800000"/>
            <a:headEnd/>
            <a:tailEnd/>
          </a:ln>
        </p:spPr>
      </p:pic>
      <p:sp>
        <p:nvSpPr>
          <p:cNvPr id="7" name="Rectangle 7"/>
          <p:cNvSpPr>
            <a:spLocks noChangeArrowheads="1"/>
          </p:cNvSpPr>
          <p:nvPr userDrawn="1"/>
        </p:nvSpPr>
        <p:spPr bwMode="auto">
          <a:xfrm>
            <a:off x="152400" y="152400"/>
            <a:ext cx="8839200" cy="304800"/>
          </a:xfrm>
          <a:prstGeom prst="rect">
            <a:avLst/>
          </a:prstGeom>
          <a:solidFill>
            <a:srgbClr val="92D050"/>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8" name="Rectangle 8"/>
          <p:cNvSpPr>
            <a:spLocks noChangeArrowheads="1"/>
          </p:cNvSpPr>
          <p:nvPr userDrawn="1"/>
        </p:nvSpPr>
        <p:spPr bwMode="auto">
          <a:xfrm>
            <a:off x="7772400" y="457200"/>
            <a:ext cx="914400" cy="457200"/>
          </a:xfrm>
          <a:prstGeom prst="rect">
            <a:avLst/>
          </a:prstGeom>
          <a:solidFill>
            <a:srgbClr val="0068AD"/>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9" name="Rectangle 9"/>
          <p:cNvSpPr>
            <a:spLocks noChangeArrowheads="1"/>
          </p:cNvSpPr>
          <p:nvPr userDrawn="1"/>
        </p:nvSpPr>
        <p:spPr bwMode="auto">
          <a:xfrm>
            <a:off x="8382000" y="990600"/>
            <a:ext cx="609600" cy="381000"/>
          </a:xfrm>
          <a:prstGeom prst="rect">
            <a:avLst/>
          </a:prstGeom>
          <a:solidFill>
            <a:srgbClr val="C2C1BC"/>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10" name="Rectangle 10"/>
          <p:cNvSpPr>
            <a:spLocks noChangeArrowheads="1"/>
          </p:cNvSpPr>
          <p:nvPr userDrawn="1"/>
        </p:nvSpPr>
        <p:spPr bwMode="auto">
          <a:xfrm>
            <a:off x="8763000" y="457200"/>
            <a:ext cx="228600" cy="4572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2222B52-E7D2-4E70-B33B-7CC2F7CB79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147D6D0-6513-4A7F-BE14-5AE31D0FC3A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838200" y="6172200"/>
            <a:ext cx="8153400" cy="5334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pic>
        <p:nvPicPr>
          <p:cNvPr id="3" name="Picture 7" descr="PHAB_logo_4C_no_tag"/>
          <p:cNvPicPr>
            <a:picLocks noChangeAspect="1" noChangeArrowheads="1"/>
          </p:cNvPicPr>
          <p:nvPr userDrawn="1"/>
        </p:nvPicPr>
        <p:blipFill>
          <a:blip r:embed="rId2" cstate="print"/>
          <a:srcRect/>
          <a:stretch>
            <a:fillRect/>
          </a:stretch>
        </p:blipFill>
        <p:spPr bwMode="auto">
          <a:xfrm>
            <a:off x="152400" y="6172200"/>
            <a:ext cx="609600" cy="533400"/>
          </a:xfrm>
          <a:prstGeom prst="rect">
            <a:avLst/>
          </a:prstGeom>
          <a:noFill/>
          <a:ln w="9525">
            <a:noFill/>
            <a:miter lim="800000"/>
            <a:headEnd/>
            <a:tailEnd/>
          </a:ln>
        </p:spPr>
      </p:pic>
      <p:sp>
        <p:nvSpPr>
          <p:cNvPr id="4" name="Rectangle 3"/>
          <p:cNvSpPr>
            <a:spLocks noChangeArrowheads="1"/>
          </p:cNvSpPr>
          <p:nvPr userDrawn="1"/>
        </p:nvSpPr>
        <p:spPr bwMode="auto">
          <a:xfrm>
            <a:off x="152400" y="152400"/>
            <a:ext cx="8839200" cy="228600"/>
          </a:xfrm>
          <a:prstGeom prst="rect">
            <a:avLst/>
          </a:prstGeom>
          <a:solidFill>
            <a:srgbClr val="92D050"/>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5" name="Rectangle 4"/>
          <p:cNvSpPr>
            <a:spLocks noChangeArrowheads="1"/>
          </p:cNvSpPr>
          <p:nvPr userDrawn="1"/>
        </p:nvSpPr>
        <p:spPr bwMode="auto">
          <a:xfrm>
            <a:off x="7772400" y="457200"/>
            <a:ext cx="914400" cy="457200"/>
          </a:xfrm>
          <a:prstGeom prst="rect">
            <a:avLst/>
          </a:prstGeom>
          <a:solidFill>
            <a:srgbClr val="0068AD"/>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6" name="Rectangle 5"/>
          <p:cNvSpPr>
            <a:spLocks noChangeArrowheads="1"/>
          </p:cNvSpPr>
          <p:nvPr userDrawn="1"/>
        </p:nvSpPr>
        <p:spPr bwMode="auto">
          <a:xfrm>
            <a:off x="8382000" y="990600"/>
            <a:ext cx="609600" cy="381000"/>
          </a:xfrm>
          <a:prstGeom prst="rect">
            <a:avLst/>
          </a:prstGeom>
          <a:solidFill>
            <a:srgbClr val="C2C1BC"/>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
        <p:nvSpPr>
          <p:cNvPr id="7" name="Rectangle 6"/>
          <p:cNvSpPr>
            <a:spLocks noChangeArrowheads="1"/>
          </p:cNvSpPr>
          <p:nvPr userDrawn="1"/>
        </p:nvSpPr>
        <p:spPr bwMode="auto">
          <a:xfrm>
            <a:off x="8763000" y="457200"/>
            <a:ext cx="228600" cy="457200"/>
          </a:xfrm>
          <a:prstGeom prst="rect">
            <a:avLst/>
          </a:prstGeom>
          <a:solidFill>
            <a:srgbClr val="81CCFF"/>
          </a:solidFill>
          <a:ln w="9525">
            <a:noFill/>
            <a:miter lim="800000"/>
            <a:headEnd/>
            <a:tailEnd/>
          </a:ln>
        </p:spPr>
        <p:txBody>
          <a:bodyPr wrap="none" anchor="ctr"/>
          <a:lstStyle/>
          <a:p>
            <a:pPr eaLnBrk="0" hangingPunct="0">
              <a:defRPr/>
            </a:pPr>
            <a:endParaRPr lang="en-US" dirty="0">
              <a:latin typeface="Arial" charset="0"/>
              <a:ea typeface="ヒラギノ角ゴ Pro W3" pitchFamily="-16"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8A534F0-6CA6-495F-87AC-C1D14BE2A10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247ABA-31B8-41FB-9C1F-E36E2A38533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ヒラギノ角ゴ Pro W3" pitchFamily="-16"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ヒラギノ角ゴ Pro W3" pitchFamily="-16"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ヒラギノ角ゴ Pro W3" pitchFamily="-16" charset="-128"/>
                <a:cs typeface="+mn-cs"/>
              </a:defRPr>
            </a:lvl1pPr>
          </a:lstStyle>
          <a:p>
            <a:pPr>
              <a:defRPr/>
            </a:pPr>
            <a:fld id="{CBBD402E-A467-41D8-B315-679A17CB10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45" r:id="rId5"/>
    <p:sldLayoutId id="2147483746" r:id="rId6"/>
    <p:sldLayoutId id="2147483755" r:id="rId7"/>
    <p:sldLayoutId id="2147483747" r:id="rId8"/>
    <p:sldLayoutId id="2147483748" r:id="rId9"/>
    <p:sldLayoutId id="2147483749" r:id="rId10"/>
    <p:sldLayoutId id="2147483750" r:id="rId11"/>
    <p:sldLayoutId id="2147483756" r:id="rId12"/>
    <p:sldLayoutId id="2147483757" r:id="rId13"/>
    <p:sldLayoutId id="2147483771" r:id="rId14"/>
    <p:sldLayoutId id="2147483786" r:id="rId15"/>
    <p:sldLayoutId id="2147483787" r:id="rId16"/>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6"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6"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6"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6"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6"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6"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6"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50920-D2F7-4E05-8049-602FE5A59366}" type="datetimeFigureOut">
              <a:rPr lang="en-US" smtClean="0"/>
              <a:pPr/>
              <a:t>7/11/2017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552F2-963B-4AE8-B3D3-FB483879BF92}" type="slidenum">
              <a:rPr lang="en-US" smtClean="0"/>
              <a:pPr/>
              <a:t>‹#›</a:t>
            </a:fld>
            <a:endParaRPr lang="en-US" dirty="0"/>
          </a:p>
        </p:txBody>
      </p:sp>
    </p:spTree>
    <p:extLst>
      <p:ext uri="{BB962C8B-B14F-4D97-AF65-F5344CB8AC3E}">
        <p14:creationId xmlns:p14="http://schemas.microsoft.com/office/powerpoint/2010/main" val="201170350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01B24FDA-05D4-483E-8F35-590678D7F922}" type="datetimeFigureOut">
              <a:rPr lang="en-US" smtClean="0"/>
              <a:t>7/11/2017</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1EA0DF1-8BCD-4800-A216-82AE7DBB8CCE}" type="slidenum">
              <a:rPr lang="en-US" smtClean="0"/>
              <a:t>‹#›</a:t>
            </a:fld>
            <a:endParaRPr lang="en-US" dirty="0"/>
          </a:p>
        </p:txBody>
      </p:sp>
    </p:spTree>
    <p:extLst>
      <p:ext uri="{BB962C8B-B14F-4D97-AF65-F5344CB8AC3E}">
        <p14:creationId xmlns:p14="http://schemas.microsoft.com/office/powerpoint/2010/main" val="28105869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txStyles>
    <p:titleStyle>
      <a:lvl1pPr algn="ctr" rtl="0" eaLnBrk="1" fontAlgn="base" hangingPunct="1">
        <a:spcBef>
          <a:spcPct val="0"/>
        </a:spcBef>
        <a:spcAft>
          <a:spcPct val="0"/>
        </a:spcAft>
        <a:defRPr sz="4400">
          <a:solidFill>
            <a:schemeClr val="tx2"/>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6"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6"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6"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6"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6"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6"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6"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6" charset="-128"/>
        </a:defRPr>
      </a:lvl9pPr>
    </p:titleStyle>
    <p:bodyStyle>
      <a:lvl1pPr marL="342900" indent="-342900" algn="l" rtl="0" eaLnBrk="1" fontAlgn="base" hangingPunct="1">
        <a:spcBef>
          <a:spcPct val="20000"/>
        </a:spcBef>
        <a:spcAft>
          <a:spcPct val="0"/>
        </a:spcAft>
        <a:buClr>
          <a:srgbClr val="1069AF"/>
        </a:buClr>
        <a:buChar char="•"/>
        <a:defRPr sz="3200">
          <a:solidFill>
            <a:schemeClr val="tx1"/>
          </a:solidFill>
          <a:latin typeface="Calibri" panose="020F050202020403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rgbClr val="1069AF"/>
        </a:buClr>
        <a:buChar char="–"/>
        <a:defRPr sz="2800">
          <a:solidFill>
            <a:schemeClr val="tx1"/>
          </a:solidFill>
          <a:latin typeface="Calibri" panose="020F050202020403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rgbClr val="1069AF"/>
        </a:buClr>
        <a:buChar char="•"/>
        <a:defRPr sz="2400">
          <a:solidFill>
            <a:schemeClr val="tx1"/>
          </a:solidFill>
          <a:latin typeface="Calibri" panose="020F050202020403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rgbClr val="1069AF"/>
        </a:buClr>
        <a:buChar char="–"/>
        <a:defRPr sz="2000">
          <a:solidFill>
            <a:schemeClr val="tx1"/>
          </a:solidFill>
          <a:latin typeface="Calibri" panose="020F050202020403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rgbClr val="1069AF"/>
        </a:buClr>
        <a:buChar char="»"/>
        <a:defRPr sz="2000">
          <a:solidFill>
            <a:schemeClr val="tx1"/>
          </a:solidFill>
          <a:latin typeface="Calibri" panose="020F0502020204030204" pitchFamily="34" charset="0"/>
          <a:ea typeface="+mn-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bwMode="grayWhite">
          <a:xfrm>
            <a:off x="0" y="0"/>
            <a:ext cx="9144000" cy="14001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078" name="Freeform 6"/>
          <p:cNvSpPr>
            <a:spLocks noEditPoints="1"/>
          </p:cNvSpPr>
          <p:nvPr/>
        </p:nvSpPr>
        <p:spPr bwMode="auto">
          <a:xfrm>
            <a:off x="7813675" y="10699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6080A"/>
              </a:solidFill>
            </a:endParaRPr>
          </a:p>
        </p:txBody>
      </p:sp>
      <p:sp>
        <p:nvSpPr>
          <p:cNvPr id="3079" name="Freeform 7"/>
          <p:cNvSpPr>
            <a:spLocks/>
          </p:cNvSpPr>
          <p:nvPr/>
        </p:nvSpPr>
        <p:spPr bwMode="auto">
          <a:xfrm>
            <a:off x="7813675" y="10699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6080A"/>
              </a:solidFill>
            </a:endParaRPr>
          </a:p>
        </p:txBody>
      </p:sp>
      <p:sp>
        <p:nvSpPr>
          <p:cNvPr id="3080" name="Freeform 8"/>
          <p:cNvSpPr>
            <a:spLocks/>
          </p:cNvSpPr>
          <p:nvPr/>
        </p:nvSpPr>
        <p:spPr bwMode="auto">
          <a:xfrm>
            <a:off x="8674100" y="1398587"/>
            <a:ext cx="1588" cy="1588"/>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6080A"/>
              </a:solidFill>
            </a:endParaRPr>
          </a:p>
        </p:txBody>
      </p:sp>
      <p:sp>
        <p:nvSpPr>
          <p:cNvPr id="3081" name="Freeform 9"/>
          <p:cNvSpPr>
            <a:spLocks noEditPoints="1"/>
          </p:cNvSpPr>
          <p:nvPr/>
        </p:nvSpPr>
        <p:spPr bwMode="auto">
          <a:xfrm>
            <a:off x="8674100" y="46990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6080A"/>
              </a:solidFill>
            </a:endParaRPr>
          </a:p>
        </p:txBody>
      </p:sp>
      <p:sp>
        <p:nvSpPr>
          <p:cNvPr id="3082" name="Freeform 10"/>
          <p:cNvSpPr>
            <a:spLocks/>
          </p:cNvSpPr>
          <p:nvPr/>
        </p:nvSpPr>
        <p:spPr bwMode="auto">
          <a:xfrm>
            <a:off x="8334375" y="8540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6080A"/>
              </a:solidFill>
            </a:endParaRPr>
          </a:p>
        </p:txBody>
      </p:sp>
      <p:pic>
        <p:nvPicPr>
          <p:cNvPr id="20" name="Picture 19" descr="RWJF_wings.jpg"/>
          <p:cNvPicPr>
            <a:picLocks noChangeAspect="1"/>
          </p:cNvPicPr>
          <p:nvPr/>
        </p:nvPicPr>
        <p:blipFill>
          <a:blip r:embed="rId4" cstate="print"/>
          <a:stretch>
            <a:fillRect/>
          </a:stretch>
        </p:blipFill>
        <p:spPr>
          <a:xfrm>
            <a:off x="7918323" y="5908675"/>
            <a:ext cx="908304" cy="609600"/>
          </a:xfrm>
          <a:prstGeom prst="rect">
            <a:avLst/>
          </a:prstGeom>
        </p:spPr>
      </p:pic>
      <p:sp>
        <p:nvSpPr>
          <p:cNvPr id="5123" name="Rectangle 3"/>
          <p:cNvSpPr>
            <a:spLocks noGrp="1" noChangeArrowheads="1"/>
          </p:cNvSpPr>
          <p:nvPr>
            <p:ph type="title"/>
          </p:nvPr>
        </p:nvSpPr>
        <p:spPr bwMode="black">
          <a:xfrm>
            <a:off x="455613" y="106053"/>
            <a:ext cx="8226425" cy="128016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4" name="Rectangle 7"/>
          <p:cNvSpPr>
            <a:spLocks noGrp="1" noChangeArrowheads="1"/>
          </p:cNvSpPr>
          <p:nvPr>
            <p:ph type="sldNum" sz="quarter" idx="4"/>
          </p:nvPr>
        </p:nvSpPr>
        <p:spPr bwMode="auto">
          <a:xfrm>
            <a:off x="457200" y="6348854"/>
            <a:ext cx="202565" cy="32817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a:solidFill>
                  <a:srgbClr val="06080A"/>
                </a:solidFill>
              </a:rPr>
              <a:pPr>
                <a:defRPr/>
              </a:pPr>
              <a:t>‹#›</a:t>
            </a:fld>
            <a:endParaRPr dirty="0">
              <a:solidFill>
                <a:srgbClr val="06080A"/>
              </a:solidFill>
            </a:endParaRPr>
          </a:p>
        </p:txBody>
      </p:sp>
      <p:sp>
        <p:nvSpPr>
          <p:cNvPr id="9" name="Text Placeholder 8"/>
          <p:cNvSpPr>
            <a:spLocks noGrp="1"/>
          </p:cNvSpPr>
          <p:nvPr>
            <p:ph type="body" idx="1"/>
          </p:nvPr>
        </p:nvSpPr>
        <p:spPr>
          <a:xfrm>
            <a:off x="457200" y="1905001"/>
            <a:ext cx="8229600" cy="42100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27755"/>
      </p:ext>
    </p:extLst>
  </p:cSld>
  <p:clrMap bg1="lt1" tx1="dk1" bg2="lt2" tx2="dk2" accent1="accent1" accent2="accent2" accent3="accent3" accent4="accent4" accent5="accent5" accent6="accent6" hlink="hlink" folHlink="folHlink"/>
  <p:sldLayoutIdLst>
    <p:sldLayoutId id="2147483784" r:id="rId1"/>
    <p:sldLayoutId id="2147483785" r:id="rId2"/>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600"/>
        </a:spcBef>
        <a:spcAft>
          <a:spcPct val="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8213" y="4741983"/>
            <a:ext cx="8839200" cy="1981200"/>
          </a:xfrm>
          <a:prstGeom prst="rect">
            <a:avLst/>
          </a:prstGeom>
          <a:solidFill>
            <a:srgbClr val="0068AD"/>
          </a:solidFill>
          <a:ln w="9525">
            <a:noFill/>
            <a:miter lim="800000"/>
            <a:headEnd/>
            <a:tailEnd/>
          </a:ln>
        </p:spPr>
        <p:txBody>
          <a:bodyPr wrap="none" anchor="ctr"/>
          <a:lstStyle/>
          <a:p>
            <a:pPr eaLnBrk="0" hangingPunct="0"/>
            <a:endParaRPr lang="en-US" dirty="0"/>
          </a:p>
        </p:txBody>
      </p:sp>
      <p:sp>
        <p:nvSpPr>
          <p:cNvPr id="7172" name="Rectangle 4"/>
          <p:cNvSpPr>
            <a:spLocks noGrp="1" noChangeArrowheads="1"/>
          </p:cNvSpPr>
          <p:nvPr>
            <p:ph type="ctrTitle"/>
          </p:nvPr>
        </p:nvSpPr>
        <p:spPr>
          <a:xfrm>
            <a:off x="152400" y="914400"/>
            <a:ext cx="6017394" cy="3715743"/>
          </a:xfrm>
          <a:ln w="28575">
            <a:solidFill>
              <a:srgbClr val="0068AD"/>
            </a:solidFill>
          </a:ln>
        </p:spPr>
        <p:txBody>
          <a:bodyPr/>
          <a:lstStyle/>
          <a:p>
            <a:pPr eaLnBrk="1" hangingPunct="1"/>
            <a:r>
              <a:rPr lang="en-US" i="1" dirty="0">
                <a:solidFill>
                  <a:srgbClr val="313B54"/>
                </a:solidFill>
              </a:rPr>
              <a:t>Public Health Department Accreditation: Update for CA Rural Indian Health Board</a:t>
            </a:r>
            <a:endParaRPr lang="en-US" sz="2800" i="1" dirty="0">
              <a:solidFill>
                <a:srgbClr val="313B54"/>
              </a:solidFill>
            </a:endParaRPr>
          </a:p>
        </p:txBody>
      </p:sp>
      <p:sp>
        <p:nvSpPr>
          <p:cNvPr id="7173" name="Text Box 5"/>
          <p:cNvSpPr txBox="1">
            <a:spLocks noChangeArrowheads="1"/>
          </p:cNvSpPr>
          <p:nvPr/>
        </p:nvSpPr>
        <p:spPr bwMode="auto">
          <a:xfrm>
            <a:off x="228600" y="4947753"/>
            <a:ext cx="8400516" cy="1569660"/>
          </a:xfrm>
          <a:prstGeom prst="rect">
            <a:avLst/>
          </a:prstGeom>
          <a:noFill/>
          <a:ln w="9525">
            <a:noFill/>
            <a:miter lim="800000"/>
            <a:headEnd/>
            <a:tailEnd/>
          </a:ln>
        </p:spPr>
        <p:txBody>
          <a:bodyPr wrap="square" anchor="ctr">
            <a:spAutoFit/>
          </a:bodyPr>
          <a:lstStyle/>
          <a:p>
            <a:pPr eaLnBrk="0" hangingPunct="0">
              <a:spcBef>
                <a:spcPts val="0"/>
              </a:spcBef>
            </a:pPr>
            <a:r>
              <a:rPr lang="en-US" dirty="0">
                <a:solidFill>
                  <a:schemeClr val="bg1"/>
                </a:solidFill>
              </a:rPr>
              <a:t>Kaye Bender, PhD, RN, FAAN</a:t>
            </a:r>
          </a:p>
          <a:p>
            <a:pPr eaLnBrk="0" hangingPunct="0">
              <a:spcBef>
                <a:spcPts val="0"/>
              </a:spcBef>
            </a:pPr>
            <a:r>
              <a:rPr lang="en-US" dirty="0">
                <a:solidFill>
                  <a:schemeClr val="bg1"/>
                </a:solidFill>
              </a:rPr>
              <a:t>Joe Finkbonner, RPh, MHA</a:t>
            </a:r>
          </a:p>
          <a:p>
            <a:pPr eaLnBrk="0" hangingPunct="0">
              <a:spcBef>
                <a:spcPts val="0"/>
              </a:spcBef>
            </a:pPr>
            <a:r>
              <a:rPr lang="en-US" dirty="0">
                <a:solidFill>
                  <a:schemeClr val="bg1"/>
                </a:solidFill>
              </a:rPr>
              <a:t>July 20, 2017</a:t>
            </a:r>
          </a:p>
          <a:p>
            <a:pPr eaLnBrk="0" hangingPunct="0">
              <a:spcBef>
                <a:spcPts val="0"/>
              </a:spcBef>
            </a:pPr>
            <a:endParaRPr lang="en-US" dirty="0">
              <a:solidFill>
                <a:schemeClr val="bg1"/>
              </a:solidFill>
            </a:endParaRPr>
          </a:p>
        </p:txBody>
      </p:sp>
      <p:sp>
        <p:nvSpPr>
          <p:cNvPr id="7174" name="Rectangle 6"/>
          <p:cNvSpPr>
            <a:spLocks noChangeArrowheads="1"/>
          </p:cNvSpPr>
          <p:nvPr/>
        </p:nvSpPr>
        <p:spPr bwMode="auto">
          <a:xfrm>
            <a:off x="152400" y="152400"/>
            <a:ext cx="8839200" cy="685800"/>
          </a:xfrm>
          <a:prstGeom prst="rect">
            <a:avLst/>
          </a:prstGeom>
          <a:solidFill>
            <a:srgbClr val="92D050"/>
          </a:solidFill>
          <a:ln w="9525">
            <a:noFill/>
            <a:miter lim="800000"/>
            <a:headEnd/>
            <a:tailEnd/>
          </a:ln>
        </p:spPr>
        <p:txBody>
          <a:bodyPr wrap="none" anchor="ctr"/>
          <a:lstStyle/>
          <a:p>
            <a:pPr eaLnBrk="0" hangingPunct="0"/>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Vital Records/Health Statistics Accreditation </a:t>
            </a:r>
          </a:p>
        </p:txBody>
      </p:sp>
      <p:sp>
        <p:nvSpPr>
          <p:cNvPr id="3" name="Text Placeholder 2"/>
          <p:cNvSpPr>
            <a:spLocks noGrp="1"/>
          </p:cNvSpPr>
          <p:nvPr>
            <p:ph type="body" idx="4294967295"/>
          </p:nvPr>
        </p:nvSpPr>
        <p:spPr>
          <a:xfrm>
            <a:off x="685800" y="1981200"/>
            <a:ext cx="7772400" cy="4114800"/>
          </a:xfrm>
        </p:spPr>
        <p:txBody>
          <a:bodyPr/>
          <a:lstStyle/>
          <a:p>
            <a:r>
              <a:rPr lang="en-US" dirty="0"/>
              <a:t>PHAB partnered with NAPHSIS, CDC, and NCHS</a:t>
            </a:r>
          </a:p>
          <a:p>
            <a:r>
              <a:rPr lang="en-US" dirty="0"/>
              <a:t>Customized standards that NAPHSIS had already developed for use in accreditation</a:t>
            </a:r>
          </a:p>
          <a:p>
            <a:r>
              <a:rPr lang="en-US" dirty="0"/>
              <a:t>Conducted an alpha test</a:t>
            </a:r>
          </a:p>
          <a:p>
            <a:r>
              <a:rPr lang="en-US" dirty="0"/>
              <a:t>Will conduct a beta test in 2017-2018</a:t>
            </a:r>
          </a:p>
        </p:txBody>
      </p:sp>
    </p:spTree>
    <p:extLst>
      <p:ext uri="{BB962C8B-B14F-4D97-AF65-F5344CB8AC3E}">
        <p14:creationId xmlns:p14="http://schemas.microsoft.com/office/powerpoint/2010/main" val="30165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PHAB’s 10</a:t>
            </a:r>
            <a:r>
              <a:rPr lang="en-US" baseline="30000" dirty="0"/>
              <a:t>th</a:t>
            </a:r>
            <a:r>
              <a:rPr lang="en-US" dirty="0"/>
              <a:t> Anniversary</a:t>
            </a:r>
          </a:p>
        </p:txBody>
      </p:sp>
      <p:sp>
        <p:nvSpPr>
          <p:cNvPr id="3" name="Text Placeholder 2"/>
          <p:cNvSpPr>
            <a:spLocks noGrp="1"/>
          </p:cNvSpPr>
          <p:nvPr>
            <p:ph type="body" idx="4294967295"/>
          </p:nvPr>
        </p:nvSpPr>
        <p:spPr/>
        <p:txBody>
          <a:bodyPr/>
          <a:lstStyle/>
          <a:p>
            <a:endParaRPr lang="en-US" dirty="0"/>
          </a:p>
        </p:txBody>
      </p:sp>
      <p:pic>
        <p:nvPicPr>
          <p:cNvPr id="5" name="Picture 4" descr="Delokos cumple 10 años… | Delok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5999"/>
            <a:ext cx="7620000" cy="3762375"/>
          </a:xfrm>
          <a:prstGeom prst="rect">
            <a:avLst/>
          </a:prstGeom>
        </p:spPr>
      </p:pic>
    </p:spTree>
    <p:extLst>
      <p:ext uri="{BB962C8B-B14F-4D97-AF65-F5344CB8AC3E}">
        <p14:creationId xmlns:p14="http://schemas.microsoft.com/office/powerpoint/2010/main" val="406642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Documentation Supplement for Tribal Public Health Departments Working on Accreditation</a:t>
            </a:r>
          </a:p>
        </p:txBody>
      </p:sp>
    </p:spTree>
    <p:extLst>
      <p:ext uri="{BB962C8B-B14F-4D97-AF65-F5344CB8AC3E}">
        <p14:creationId xmlns:p14="http://schemas.microsoft.com/office/powerpoint/2010/main" val="140653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086600" cy="914400"/>
          </a:xfrm>
        </p:spPr>
        <p:txBody>
          <a:bodyPr/>
          <a:lstStyle/>
          <a:p>
            <a:r>
              <a:rPr lang="en-US" dirty="0"/>
              <a:t>Background</a:t>
            </a:r>
          </a:p>
        </p:txBody>
      </p:sp>
      <p:sp>
        <p:nvSpPr>
          <p:cNvPr id="5" name="Text Placeholder 4"/>
          <p:cNvSpPr>
            <a:spLocks noGrp="1"/>
          </p:cNvSpPr>
          <p:nvPr>
            <p:ph type="body" idx="4294967295"/>
          </p:nvPr>
        </p:nvSpPr>
        <p:spPr>
          <a:xfrm>
            <a:off x="304800" y="1371600"/>
            <a:ext cx="8153400" cy="4648200"/>
          </a:xfrm>
        </p:spPr>
        <p:txBody>
          <a:bodyPr/>
          <a:lstStyle/>
          <a:p>
            <a:r>
              <a:rPr lang="en-US" sz="2000" dirty="0"/>
              <a:t>The National Indian Health Board (NIHB) convened a Tribal Public Health Accreditation Advisory Board (TPHAAB) to discuss accreditation matters for Indian country.</a:t>
            </a:r>
          </a:p>
          <a:p>
            <a:r>
              <a:rPr lang="en-US" sz="2000" dirty="0"/>
              <a:t>In October 2015 this group began a review of Version 1.5 of the standards and measures to identify components and language in the document that pose barriers to Tribal public health accreditation. </a:t>
            </a:r>
          </a:p>
          <a:p>
            <a:r>
              <a:rPr lang="en-US" sz="2000" dirty="0"/>
              <a:t>NIHB provided a detailed report to PHAB in December 2016. PHAB and NIHB staff met on January 5, 2017 to review the report. </a:t>
            </a:r>
          </a:p>
          <a:p>
            <a:r>
              <a:rPr lang="en-US" sz="2000" dirty="0"/>
              <a:t>Since that time, we have held one webinar with the TPHAAB and one discussion at the recent NIHB National Tribal Public Health Summit.</a:t>
            </a:r>
          </a:p>
          <a:p>
            <a:r>
              <a:rPr lang="en-US" sz="2000" dirty="0"/>
              <a:t>PHAB is working with NIHB to finalize the document for Tribal health department use.</a:t>
            </a:r>
          </a:p>
          <a:p>
            <a:pPr marL="0" indent="0">
              <a:buNone/>
            </a:pPr>
            <a:endParaRPr lang="en-US" dirty="0"/>
          </a:p>
        </p:txBody>
      </p:sp>
    </p:spTree>
    <p:extLst>
      <p:ext uri="{BB962C8B-B14F-4D97-AF65-F5344CB8AC3E}">
        <p14:creationId xmlns:p14="http://schemas.microsoft.com/office/powerpoint/2010/main" val="364477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86600" cy="1066800"/>
          </a:xfrm>
        </p:spPr>
        <p:txBody>
          <a:bodyPr/>
          <a:lstStyle/>
          <a:p>
            <a:r>
              <a:rPr lang="en-US" dirty="0"/>
              <a:t>Overarching Comments</a:t>
            </a:r>
          </a:p>
        </p:txBody>
      </p:sp>
      <p:sp>
        <p:nvSpPr>
          <p:cNvPr id="3" name="Text Placeholder 2"/>
          <p:cNvSpPr>
            <a:spLocks noGrp="1"/>
          </p:cNvSpPr>
          <p:nvPr>
            <p:ph type="body" idx="4294967295"/>
          </p:nvPr>
        </p:nvSpPr>
        <p:spPr>
          <a:xfrm>
            <a:off x="304800" y="1524000"/>
            <a:ext cx="8153400" cy="4572000"/>
          </a:xfrm>
        </p:spPr>
        <p:txBody>
          <a:bodyPr/>
          <a:lstStyle/>
          <a:p>
            <a:r>
              <a:rPr lang="en-US" sz="2000" dirty="0"/>
              <a:t>No immediate changes in the standards and measures. Some that were recommended will be held until Version 2.0.</a:t>
            </a:r>
          </a:p>
          <a:p>
            <a:r>
              <a:rPr lang="en-US" sz="2000" dirty="0"/>
              <a:t>No change in the review process.</a:t>
            </a:r>
          </a:p>
          <a:p>
            <a:r>
              <a:rPr lang="en-US" sz="2000" dirty="0"/>
              <a:t>In many cases, the documentation guidance remains the same.</a:t>
            </a:r>
          </a:p>
          <a:p>
            <a:r>
              <a:rPr lang="en-US" sz="2000" dirty="0"/>
              <a:t>The documentation guide that is being developed is a supplement to S/M 1.5.</a:t>
            </a:r>
          </a:p>
          <a:p>
            <a:r>
              <a:rPr lang="en-US" sz="2000" dirty="0"/>
              <a:t>The documentation guide contains clarifications, changes in wording, and the inclusion of Tribal specific examples. </a:t>
            </a:r>
          </a:p>
          <a:p>
            <a:r>
              <a:rPr lang="en-US" sz="2000" dirty="0"/>
              <a:t>There are definitional terms that need to be clarified/amended throughout the document. </a:t>
            </a:r>
          </a:p>
        </p:txBody>
      </p:sp>
    </p:spTree>
    <p:extLst>
      <p:ext uri="{BB962C8B-B14F-4D97-AF65-F5344CB8AC3E}">
        <p14:creationId xmlns:p14="http://schemas.microsoft.com/office/powerpoint/2010/main" val="368464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Definitional Terms</a:t>
            </a:r>
            <a:endParaRPr lang="en-US" dirty="0"/>
          </a:p>
        </p:txBody>
      </p:sp>
      <p:sp>
        <p:nvSpPr>
          <p:cNvPr id="4" name="Text Placeholder 3"/>
          <p:cNvSpPr>
            <a:spLocks noGrp="1"/>
          </p:cNvSpPr>
          <p:nvPr>
            <p:ph type="body" idx="4294967295"/>
          </p:nvPr>
        </p:nvSpPr>
        <p:spPr/>
        <p:txBody>
          <a:bodyPr/>
          <a:lstStyle/>
          <a:p>
            <a:pPr marL="0" indent="0">
              <a:buNone/>
            </a:pPr>
            <a:r>
              <a:rPr lang="en-US" dirty="0"/>
              <a:t>The next three slides summarize the definitional terms that pose interpretational issues for Tribes. The slides are presented in a general way, but the documentation guide will connect each specific domain/standard/measure with the guidance where these terms occur.</a:t>
            </a:r>
          </a:p>
        </p:txBody>
      </p:sp>
    </p:spTree>
    <p:extLst>
      <p:ext uri="{BB962C8B-B14F-4D97-AF65-F5344CB8AC3E}">
        <p14:creationId xmlns:p14="http://schemas.microsoft.com/office/powerpoint/2010/main" val="1892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85800" y="1447800"/>
            <a:ext cx="7848600" cy="4648200"/>
          </a:xfrm>
        </p:spPr>
        <p:txBody>
          <a:bodyPr/>
          <a:lstStyle/>
          <a:p>
            <a:r>
              <a:rPr lang="en-US" sz="2000" dirty="0"/>
              <a:t>Jurisdiction – Change to community or population served by the Tribe, in the broadest sense. The Tribe has total determination of who these individuals are and how many they are. They can select a point in time and use that number. If changes occur, then, they can revise the number with PHAB. PHAB will use the example provided by NIHB to help guide Tribes in deciding this number.</a:t>
            </a:r>
          </a:p>
          <a:p>
            <a:endParaRPr lang="en-US" sz="2000" dirty="0"/>
          </a:p>
          <a:p>
            <a:r>
              <a:rPr lang="en-US" sz="2000" dirty="0"/>
              <a:t>Tribes will be encouraged to think about this in the broadest of terms. There are some public health services that affect more than just the individuals who receive clinical services (i.e. sewer, food inspection, Zika, etc.). Then, there are programs that are more limited to certain sectors of the population (children, elders, people with diabetes, etc.). The latter would be the sub-populations for selected programs and initiatives.</a:t>
            </a:r>
            <a:endParaRPr lang="en-US" sz="1600" dirty="0"/>
          </a:p>
          <a:p>
            <a:endParaRPr lang="en-US" sz="1600" dirty="0"/>
          </a:p>
          <a:p>
            <a:pPr marL="0" indent="0">
              <a:buNone/>
            </a:pPr>
            <a:endParaRPr lang="en-US" sz="1600" dirty="0"/>
          </a:p>
        </p:txBody>
      </p:sp>
      <p:sp>
        <p:nvSpPr>
          <p:cNvPr id="3" name="Title 2"/>
          <p:cNvSpPr>
            <a:spLocks noGrp="1"/>
          </p:cNvSpPr>
          <p:nvPr>
            <p:ph type="title" idx="4294967295"/>
          </p:nvPr>
        </p:nvSpPr>
        <p:spPr>
          <a:xfrm>
            <a:off x="609600" y="609600"/>
            <a:ext cx="7467600" cy="990600"/>
          </a:xfrm>
        </p:spPr>
        <p:txBody>
          <a:bodyPr/>
          <a:lstStyle/>
          <a:p>
            <a:r>
              <a:rPr lang="en-US" sz="4000" dirty="0">
                <a:solidFill>
                  <a:schemeClr val="accent2"/>
                </a:solidFill>
              </a:rPr>
              <a:t>Definitional Terms</a:t>
            </a:r>
          </a:p>
        </p:txBody>
      </p:sp>
    </p:spTree>
    <p:extLst>
      <p:ext uri="{BB962C8B-B14F-4D97-AF65-F5344CB8AC3E}">
        <p14:creationId xmlns:p14="http://schemas.microsoft.com/office/powerpoint/2010/main" val="227265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16857" y="1371600"/>
            <a:ext cx="7848600" cy="4800600"/>
          </a:xfrm>
        </p:spPr>
        <p:txBody>
          <a:bodyPr/>
          <a:lstStyle/>
          <a:p>
            <a:r>
              <a:rPr lang="en-US" sz="2000" dirty="0"/>
              <a:t>Consultation - PHAB does not interpret consultation in the formal way that is described under Executive Order 13175. So PHAB proposes that two edits be made where that word occurs:</a:t>
            </a:r>
          </a:p>
          <a:p>
            <a:pPr marL="0" indent="0">
              <a:buNone/>
            </a:pPr>
            <a:endParaRPr lang="en-US" sz="2000" dirty="0"/>
          </a:p>
          <a:p>
            <a:pPr lvl="1"/>
            <a:r>
              <a:rPr lang="en-US" sz="1600" dirty="0"/>
              <a:t>Where the measure says consultation/technical assistance, it will simply say technical assistance and give some examples</a:t>
            </a:r>
          </a:p>
          <a:p>
            <a:pPr marL="457200" lvl="1" indent="0">
              <a:buNone/>
            </a:pPr>
            <a:endParaRPr lang="en-US" sz="1600" dirty="0"/>
          </a:p>
          <a:p>
            <a:pPr lvl="1"/>
            <a:r>
              <a:rPr lang="en-US" sz="1600" dirty="0"/>
              <a:t>When the measure only says consultation, it will be changed to meaningful discussions, emails, memos, etc. It does not have to be formal like the work under EO 13175 is. It can be one-way communication. Tribes are not held responsible for what the other party does with the information. Examples will be provided.</a:t>
            </a:r>
          </a:p>
          <a:p>
            <a:pPr lvl="1"/>
            <a:endParaRPr lang="en-US" sz="1600" dirty="0"/>
          </a:p>
          <a:p>
            <a:pPr marL="457200" lvl="1" indent="0">
              <a:buNone/>
            </a:pPr>
            <a:endParaRPr lang="en-US" sz="1600" dirty="0"/>
          </a:p>
        </p:txBody>
      </p:sp>
      <p:sp>
        <p:nvSpPr>
          <p:cNvPr id="3" name="Title 2"/>
          <p:cNvSpPr>
            <a:spLocks noGrp="1"/>
          </p:cNvSpPr>
          <p:nvPr>
            <p:ph type="title" idx="4294967295"/>
          </p:nvPr>
        </p:nvSpPr>
        <p:spPr>
          <a:xfrm>
            <a:off x="609600" y="457200"/>
            <a:ext cx="7467600" cy="914400"/>
          </a:xfrm>
        </p:spPr>
        <p:txBody>
          <a:bodyPr/>
          <a:lstStyle/>
          <a:p>
            <a:r>
              <a:rPr lang="en-US" sz="4000" dirty="0">
                <a:solidFill>
                  <a:schemeClr val="accent2"/>
                </a:solidFill>
              </a:rPr>
              <a:t>Definitional Terms</a:t>
            </a:r>
          </a:p>
        </p:txBody>
      </p:sp>
    </p:spTree>
    <p:extLst>
      <p:ext uri="{BB962C8B-B14F-4D97-AF65-F5344CB8AC3E}">
        <p14:creationId xmlns:p14="http://schemas.microsoft.com/office/powerpoint/2010/main" val="27517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2"/>
                </a:solidFill>
              </a:rPr>
              <a:t>Definitional Terms</a:t>
            </a:r>
            <a:endParaRPr lang="en-US" dirty="0"/>
          </a:p>
        </p:txBody>
      </p:sp>
      <p:sp>
        <p:nvSpPr>
          <p:cNvPr id="7" name="Text Placeholder 6"/>
          <p:cNvSpPr>
            <a:spLocks noGrp="1"/>
          </p:cNvSpPr>
          <p:nvPr>
            <p:ph type="body" idx="4294967295"/>
          </p:nvPr>
        </p:nvSpPr>
        <p:spPr>
          <a:xfrm>
            <a:off x="685800" y="1524000"/>
            <a:ext cx="7772400" cy="4572000"/>
          </a:xfrm>
        </p:spPr>
        <p:txBody>
          <a:bodyPr/>
          <a:lstStyle/>
          <a:p>
            <a:r>
              <a:rPr lang="en-US" sz="2800" dirty="0"/>
              <a:t>Governance - PHAB understands that all of the measures that speak to governance should reflect the Tribe’s specific governing structure. We will insert specific language that gives Tribes better guidance that PHAB is not prescribing how they should set up their governance structure. Tribes will tell PHAB what that is and we will instruct site visitors to use the Tribal specific governance structure as their basis for assessing those measures. </a:t>
            </a:r>
          </a:p>
        </p:txBody>
      </p:sp>
    </p:spTree>
    <p:extLst>
      <p:ext uri="{BB962C8B-B14F-4D97-AF65-F5344CB8AC3E}">
        <p14:creationId xmlns:p14="http://schemas.microsoft.com/office/powerpoint/2010/main" val="327262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Sovereignty </a:t>
            </a:r>
          </a:p>
        </p:txBody>
      </p:sp>
      <p:sp>
        <p:nvSpPr>
          <p:cNvPr id="4" name="Text Placeholder 3"/>
          <p:cNvSpPr>
            <a:spLocks noGrp="1"/>
          </p:cNvSpPr>
          <p:nvPr>
            <p:ph type="body" idx="4294967295"/>
          </p:nvPr>
        </p:nvSpPr>
        <p:spPr/>
        <p:txBody>
          <a:bodyPr/>
          <a:lstStyle/>
          <a:p>
            <a:pPr marL="0" indent="0">
              <a:buNone/>
            </a:pPr>
            <a:r>
              <a:rPr lang="en-US" sz="2000" dirty="0"/>
              <a:t>PHAB will insert language in the document related to data sovereignty for the Tribes. </a:t>
            </a:r>
          </a:p>
          <a:p>
            <a:pPr marL="0" indent="0">
              <a:buNone/>
            </a:pPr>
            <a:endParaRPr lang="en-US" sz="2000" dirty="0"/>
          </a:p>
          <a:p>
            <a:pPr marL="0" indent="0">
              <a:buNone/>
            </a:pPr>
            <a:r>
              <a:rPr lang="en-US" sz="2000" dirty="0"/>
              <a:t>Data, reports from data analyses, and data agreements will respect this concept and will reflect that Tribes should decide who within their Tribes (as well as selected external partners) should have access to the data or reports for the purpose of improving health status of their community.</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77228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Content</a:t>
            </a:r>
          </a:p>
        </p:txBody>
      </p:sp>
      <p:sp>
        <p:nvSpPr>
          <p:cNvPr id="3" name="Text Placeholder 2"/>
          <p:cNvSpPr>
            <a:spLocks noGrp="1"/>
          </p:cNvSpPr>
          <p:nvPr>
            <p:ph type="body" idx="4294967295"/>
          </p:nvPr>
        </p:nvSpPr>
        <p:spPr/>
        <p:txBody>
          <a:bodyPr/>
          <a:lstStyle/>
          <a:p>
            <a:r>
              <a:rPr lang="en-US" dirty="0"/>
              <a:t>General Update on PHAB’s Accreditation Work</a:t>
            </a:r>
          </a:p>
          <a:p>
            <a:endParaRPr lang="en-US" dirty="0"/>
          </a:p>
          <a:p>
            <a:r>
              <a:rPr lang="en-US" dirty="0"/>
              <a:t>Special Overview of Planned Tribal Documentation Guidance Supplement</a:t>
            </a:r>
          </a:p>
        </p:txBody>
      </p:sp>
    </p:spTree>
    <p:extLst>
      <p:ext uri="{BB962C8B-B14F-4D97-AF65-F5344CB8AC3E}">
        <p14:creationId xmlns:p14="http://schemas.microsoft.com/office/powerpoint/2010/main" val="244387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3443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598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PHAB Initiatives</a:t>
            </a:r>
          </a:p>
        </p:txBody>
      </p:sp>
      <p:sp>
        <p:nvSpPr>
          <p:cNvPr id="3" name="Text Placeholder 2"/>
          <p:cNvSpPr>
            <a:spLocks noGrp="1"/>
          </p:cNvSpPr>
          <p:nvPr>
            <p:ph type="body" idx="4294967295"/>
          </p:nvPr>
        </p:nvSpPr>
        <p:spPr/>
        <p:txBody>
          <a:bodyPr/>
          <a:lstStyle/>
          <a:p>
            <a:r>
              <a:rPr lang="en-US" dirty="0"/>
              <a:t>Reaccreditation </a:t>
            </a:r>
          </a:p>
          <a:p>
            <a:r>
              <a:rPr lang="en-US" dirty="0"/>
              <a:t>Small Health Department Technical Assistance</a:t>
            </a:r>
          </a:p>
          <a:p>
            <a:r>
              <a:rPr lang="en-US" dirty="0"/>
              <a:t>Vital Records/Health Statistics Accreditation Module</a:t>
            </a:r>
          </a:p>
          <a:p>
            <a:r>
              <a:rPr lang="en-US" dirty="0"/>
              <a:t>PHAB’s 10</a:t>
            </a:r>
            <a:r>
              <a:rPr lang="en-US" baseline="30000" dirty="0"/>
              <a:t>th</a:t>
            </a:r>
            <a:r>
              <a:rPr lang="en-US" dirty="0"/>
              <a:t> Anniversary</a:t>
            </a:r>
          </a:p>
          <a:p>
            <a:r>
              <a:rPr lang="en-US" dirty="0"/>
              <a:t>Tribal Documentation Guidance Supplement</a:t>
            </a:r>
          </a:p>
          <a:p>
            <a:endParaRPr lang="en-US" dirty="0"/>
          </a:p>
        </p:txBody>
      </p:sp>
    </p:spTree>
    <p:extLst>
      <p:ext uri="{BB962C8B-B14F-4D97-AF65-F5344CB8AC3E}">
        <p14:creationId xmlns:p14="http://schemas.microsoft.com/office/powerpoint/2010/main" val="14064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a:xfrm>
            <a:off x="228600" y="1905001"/>
            <a:ext cx="8458200" cy="3509962"/>
          </a:xfrm>
        </p:spPr>
        <p:txBody>
          <a:bodyPr>
            <a:normAutofit/>
          </a:bodyPr>
          <a:lstStyle/>
          <a:p>
            <a:pPr lvl="0" fontAlgn="base">
              <a:spcAft>
                <a:spcPct val="0"/>
              </a:spcAft>
              <a:buFontTx/>
              <a:buChar char="•"/>
            </a:pPr>
            <a:endParaRPr lang="en-US" sz="900" dirty="0">
              <a:solidFill>
                <a:srgbClr val="000000"/>
              </a:solidFill>
              <a:latin typeface="Arial"/>
            </a:endParaRPr>
          </a:p>
          <a:p>
            <a:pPr lvl="0" fontAlgn="base">
              <a:spcAft>
                <a:spcPct val="0"/>
              </a:spcAft>
              <a:buClr>
                <a:srgbClr val="92D050"/>
              </a:buClr>
              <a:buFontTx/>
              <a:buChar char="•"/>
            </a:pPr>
            <a:r>
              <a:rPr lang="en-US" sz="2000" kern="0" dirty="0">
                <a:solidFill>
                  <a:srgbClr val="000000"/>
                </a:solidFill>
              </a:rPr>
              <a:t>Sets forth the process and timeframes</a:t>
            </a:r>
          </a:p>
          <a:p>
            <a:pPr lvl="0" fontAlgn="base">
              <a:spcAft>
                <a:spcPct val="0"/>
              </a:spcAft>
              <a:buClr>
                <a:srgbClr val="92D050"/>
              </a:buClr>
              <a:buFontTx/>
              <a:buChar char="•"/>
            </a:pPr>
            <a:r>
              <a:rPr lang="en-US" sz="2000" kern="0" dirty="0">
                <a:solidFill>
                  <a:srgbClr val="000000"/>
                </a:solidFill>
              </a:rPr>
              <a:t>Includes the Standards and Measures</a:t>
            </a:r>
          </a:p>
          <a:p>
            <a:pPr lvl="0" fontAlgn="base">
              <a:spcAft>
                <a:spcPct val="0"/>
              </a:spcAft>
              <a:buClr>
                <a:srgbClr val="92D050"/>
              </a:buClr>
              <a:buFontTx/>
              <a:buChar char="•"/>
            </a:pPr>
            <a:r>
              <a:rPr lang="en-US" sz="2000" kern="0" dirty="0">
                <a:solidFill>
                  <a:srgbClr val="000000"/>
                </a:solidFill>
              </a:rPr>
              <a:t>Includes description of Population Health </a:t>
            </a:r>
          </a:p>
          <a:p>
            <a:pPr marL="0" lvl="0" indent="0" fontAlgn="base">
              <a:spcAft>
                <a:spcPct val="0"/>
              </a:spcAft>
              <a:buClr>
                <a:srgbClr val="92D050"/>
              </a:buClr>
              <a:buNone/>
            </a:pPr>
            <a:r>
              <a:rPr lang="en-US" sz="2000" dirty="0">
                <a:solidFill>
                  <a:srgbClr val="000000"/>
                </a:solidFill>
              </a:rPr>
              <a:t>     </a:t>
            </a:r>
            <a:r>
              <a:rPr lang="en-US" sz="2000" kern="0" dirty="0">
                <a:solidFill>
                  <a:srgbClr val="000000"/>
                </a:solidFill>
              </a:rPr>
              <a:t>Outcomes reporting</a:t>
            </a:r>
          </a:p>
          <a:p>
            <a:pPr lvl="0" fontAlgn="base">
              <a:spcAft>
                <a:spcPct val="0"/>
              </a:spcAft>
              <a:buClr>
                <a:srgbClr val="92D050"/>
              </a:buClr>
              <a:buFontTx/>
              <a:buChar char="•"/>
            </a:pPr>
            <a:r>
              <a:rPr lang="en-US" sz="2000" kern="0" dirty="0">
                <a:solidFill>
                  <a:srgbClr val="000000"/>
                </a:solidFill>
              </a:rPr>
              <a:t>Is available now on PHAB’s website</a:t>
            </a:r>
          </a:p>
          <a:p>
            <a:pPr marL="0" indent="0">
              <a:buNone/>
            </a:pPr>
            <a:endParaRPr lang="en-US" dirty="0"/>
          </a:p>
        </p:txBody>
      </p:sp>
      <p:sp>
        <p:nvSpPr>
          <p:cNvPr id="6" name="Text Placeholder 5"/>
          <p:cNvSpPr>
            <a:spLocks noGrp="1"/>
          </p:cNvSpPr>
          <p:nvPr>
            <p:ph type="body" sz="quarter" idx="17"/>
          </p:nvPr>
        </p:nvSpPr>
        <p:spPr>
          <a:xfrm>
            <a:off x="0" y="685801"/>
            <a:ext cx="9144000" cy="990599"/>
          </a:xfrm>
        </p:spPr>
        <p:txBody>
          <a:bodyPr/>
          <a:lstStyle/>
          <a:p>
            <a:pPr lvl="0" fontAlgn="base">
              <a:lnSpc>
                <a:spcPct val="100000"/>
              </a:lnSpc>
              <a:spcAft>
                <a:spcPct val="0"/>
              </a:spcAft>
            </a:pPr>
            <a:r>
              <a:rPr lang="en-US" sz="3075" b="1" kern="0" dirty="0">
                <a:solidFill>
                  <a:srgbClr val="0068AD"/>
                </a:solidFill>
              </a:rPr>
              <a:t>Guide to National Public Health Department Reaccreditation</a:t>
            </a:r>
          </a:p>
        </p:txBody>
      </p:sp>
      <p:pic>
        <p:nvPicPr>
          <p:cNvPr id="7" name="Picture 6"/>
          <p:cNvPicPr>
            <a:picLocks noChangeAspect="1"/>
          </p:cNvPicPr>
          <p:nvPr/>
        </p:nvPicPr>
        <p:blipFill>
          <a:blip r:embed="rId3"/>
          <a:stretch>
            <a:fillRect/>
          </a:stretch>
        </p:blipFill>
        <p:spPr>
          <a:xfrm>
            <a:off x="6172200" y="2081213"/>
            <a:ext cx="2362200" cy="3333750"/>
          </a:xfrm>
          <a:prstGeom prst="rect">
            <a:avLst/>
          </a:prstGeom>
        </p:spPr>
      </p:pic>
    </p:spTree>
    <p:extLst>
      <p:ext uri="{BB962C8B-B14F-4D97-AF65-F5344CB8AC3E}">
        <p14:creationId xmlns:p14="http://schemas.microsoft.com/office/powerpoint/2010/main" val="329542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52400" y="609600"/>
            <a:ext cx="8830558" cy="1068457"/>
          </a:xfrm>
        </p:spPr>
        <p:txBody>
          <a:bodyPr/>
          <a:lstStyle/>
          <a:p>
            <a:r>
              <a:rPr lang="en-US" sz="3300" b="1" dirty="0"/>
              <a:t>Reaccreditation</a:t>
            </a:r>
          </a:p>
          <a:p>
            <a:r>
              <a:rPr lang="en-US" sz="3300" b="1" dirty="0"/>
              <a:t>Standards and measures</a:t>
            </a:r>
          </a:p>
        </p:txBody>
      </p:sp>
      <p:sp>
        <p:nvSpPr>
          <p:cNvPr id="6" name="Text Placeholder 5"/>
          <p:cNvSpPr>
            <a:spLocks noGrp="1"/>
          </p:cNvSpPr>
          <p:nvPr>
            <p:ph type="body" sz="quarter" idx="16"/>
          </p:nvPr>
        </p:nvSpPr>
        <p:spPr>
          <a:xfrm>
            <a:off x="381785" y="1600200"/>
            <a:ext cx="8082894" cy="4336918"/>
          </a:xfrm>
        </p:spPr>
        <p:txBody>
          <a:bodyPr/>
          <a:lstStyle/>
          <a:p>
            <a:pPr marL="0" lvl="1" indent="0">
              <a:buClr>
                <a:srgbClr val="839700"/>
              </a:buClr>
              <a:buNone/>
            </a:pPr>
            <a:r>
              <a:rPr lang="en-US" dirty="0">
                <a:latin typeface="+mn-lt"/>
              </a:rPr>
              <a:t>Increased emphasis throughout on:</a:t>
            </a:r>
          </a:p>
          <a:p>
            <a:pPr marL="1028700" lvl="1" indent="-216694">
              <a:buClr>
                <a:srgbClr val="839700"/>
              </a:buClr>
              <a:buFont typeface="Arial" panose="020B0604020202020204" pitchFamily="34" charset="0"/>
              <a:buChar char="•"/>
            </a:pPr>
            <a:r>
              <a:rPr lang="en-US" dirty="0">
                <a:latin typeface="+mn-lt"/>
              </a:rPr>
              <a:t>Collaboration and partnership</a:t>
            </a:r>
          </a:p>
          <a:p>
            <a:pPr marL="1028700" lvl="1" indent="-216694">
              <a:buClr>
                <a:srgbClr val="839700"/>
              </a:buClr>
              <a:buFont typeface="Arial" panose="020B0604020202020204" pitchFamily="34" charset="0"/>
              <a:buChar char="•"/>
            </a:pPr>
            <a:r>
              <a:rPr lang="en-US" dirty="0">
                <a:latin typeface="+mn-lt"/>
              </a:rPr>
              <a:t>Community involvement</a:t>
            </a:r>
          </a:p>
          <a:p>
            <a:pPr marL="1028700" lvl="1" indent="-216694">
              <a:buClr>
                <a:srgbClr val="839700"/>
              </a:buClr>
              <a:buFont typeface="Arial" panose="020B0604020202020204" pitchFamily="34" charset="0"/>
              <a:buChar char="•"/>
            </a:pPr>
            <a:r>
              <a:rPr lang="en-US" dirty="0">
                <a:latin typeface="+mn-lt"/>
              </a:rPr>
              <a:t>Leadership for community health development </a:t>
            </a:r>
          </a:p>
          <a:p>
            <a:pPr marL="1028700" lvl="1" indent="-216694">
              <a:buClr>
                <a:srgbClr val="839700"/>
              </a:buClr>
              <a:buFont typeface="Arial" panose="020B0604020202020204" pitchFamily="34" charset="0"/>
              <a:buChar char="•"/>
            </a:pPr>
            <a:r>
              <a:rPr lang="en-US" dirty="0">
                <a:latin typeface="+mn-lt"/>
              </a:rPr>
              <a:t>Health equity </a:t>
            </a:r>
          </a:p>
          <a:p>
            <a:pPr marL="1028700" lvl="1" indent="-216694">
              <a:buClr>
                <a:srgbClr val="839700"/>
              </a:buClr>
              <a:buFont typeface="Arial" panose="020B0604020202020204" pitchFamily="34" charset="0"/>
              <a:buChar char="•"/>
            </a:pPr>
            <a:r>
              <a:rPr lang="en-US" dirty="0">
                <a:latin typeface="+mn-lt"/>
              </a:rPr>
              <a:t>System-level actions</a:t>
            </a:r>
          </a:p>
          <a:p>
            <a:pPr marL="1028700" lvl="1" indent="-216694">
              <a:buClr>
                <a:srgbClr val="839700"/>
              </a:buClr>
              <a:buFont typeface="Arial" panose="020B0604020202020204" pitchFamily="34" charset="0"/>
              <a:buChar char="•"/>
            </a:pPr>
            <a:r>
              <a:rPr lang="en-US" dirty="0">
                <a:latin typeface="+mn-lt"/>
              </a:rPr>
              <a:t>Mobilization of the community</a:t>
            </a:r>
          </a:p>
          <a:p>
            <a:pPr marL="1028700" lvl="1" indent="-216694">
              <a:buClr>
                <a:srgbClr val="839700"/>
              </a:buClr>
              <a:buFont typeface="Arial" panose="020B0604020202020204" pitchFamily="34" charset="0"/>
              <a:buChar char="•"/>
            </a:pPr>
            <a:r>
              <a:rPr lang="en-US" dirty="0">
                <a:latin typeface="+mn-lt"/>
              </a:rPr>
              <a:t>Culture of quality improvement</a:t>
            </a:r>
          </a:p>
          <a:p>
            <a:pPr marL="260747" lvl="1" indent="-260747">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50966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a:xfrm>
            <a:off x="228600" y="1676401"/>
            <a:ext cx="8458200" cy="3990294"/>
          </a:xfrm>
        </p:spPr>
        <p:txBody>
          <a:bodyPr/>
          <a:lstStyle/>
          <a:p>
            <a:pPr lvl="0" fontAlgn="base">
              <a:spcAft>
                <a:spcPct val="0"/>
              </a:spcAft>
              <a:buFontTx/>
              <a:buChar char="•"/>
            </a:pPr>
            <a:r>
              <a:rPr lang="en-US" kern="0" dirty="0">
                <a:solidFill>
                  <a:srgbClr val="000000"/>
                </a:solidFill>
              </a:rPr>
              <a:t>One set of reaccreditation Standards and Measures</a:t>
            </a:r>
          </a:p>
          <a:p>
            <a:pPr lvl="0" fontAlgn="base">
              <a:spcAft>
                <a:spcPct val="0"/>
              </a:spcAft>
              <a:buFontTx/>
              <a:buChar char="•"/>
            </a:pPr>
            <a:r>
              <a:rPr lang="en-US" kern="0" dirty="0">
                <a:solidFill>
                  <a:srgbClr val="000000"/>
                </a:solidFill>
              </a:rPr>
              <a:t>No new topic areas (e.g., ethics, branding were added to V. 1.5)</a:t>
            </a:r>
          </a:p>
          <a:p>
            <a:pPr lvl="0" fontAlgn="base">
              <a:spcAft>
                <a:spcPct val="0"/>
              </a:spcAft>
              <a:buFontTx/>
              <a:buChar char="•"/>
            </a:pPr>
            <a:r>
              <a:rPr lang="en-US" kern="0" dirty="0">
                <a:solidFill>
                  <a:srgbClr val="000000"/>
                </a:solidFill>
              </a:rPr>
              <a:t>The </a:t>
            </a:r>
            <a:r>
              <a:rPr lang="en-US" b="1" kern="0" dirty="0">
                <a:solidFill>
                  <a:srgbClr val="000000"/>
                </a:solidFill>
              </a:rPr>
              <a:t>Tell</a:t>
            </a:r>
            <a:r>
              <a:rPr lang="en-US" kern="0" dirty="0">
                <a:solidFill>
                  <a:srgbClr val="000000"/>
                </a:solidFill>
              </a:rPr>
              <a:t> versus the </a:t>
            </a:r>
            <a:r>
              <a:rPr lang="en-US" b="1" kern="0" dirty="0">
                <a:solidFill>
                  <a:srgbClr val="000000"/>
                </a:solidFill>
              </a:rPr>
              <a:t>Show</a:t>
            </a:r>
            <a:r>
              <a:rPr lang="en-US" kern="0" dirty="0">
                <a:solidFill>
                  <a:srgbClr val="000000"/>
                </a:solidFill>
              </a:rPr>
              <a:t>: health departments will explain the “bigger picture” to understand who they are, what they do, and how they do it</a:t>
            </a:r>
          </a:p>
          <a:p>
            <a:pPr marL="0" indent="0">
              <a:buNone/>
            </a:pPr>
            <a:endParaRPr lang="en-US" dirty="0"/>
          </a:p>
        </p:txBody>
      </p:sp>
      <p:sp>
        <p:nvSpPr>
          <p:cNvPr id="6" name="Text Placeholder 5"/>
          <p:cNvSpPr>
            <a:spLocks noGrp="1"/>
          </p:cNvSpPr>
          <p:nvPr>
            <p:ph type="body" sz="quarter" idx="17"/>
          </p:nvPr>
        </p:nvSpPr>
        <p:spPr>
          <a:xfrm>
            <a:off x="0" y="533401"/>
            <a:ext cx="9144000" cy="1219199"/>
          </a:xfrm>
        </p:spPr>
        <p:txBody>
          <a:bodyPr/>
          <a:lstStyle/>
          <a:p>
            <a:r>
              <a:rPr lang="en-US" dirty="0"/>
              <a:t>Reaccreditation Standards &amp; Measures</a:t>
            </a:r>
          </a:p>
        </p:txBody>
      </p:sp>
    </p:spTree>
    <p:extLst>
      <p:ext uri="{BB962C8B-B14F-4D97-AF65-F5344CB8AC3E}">
        <p14:creationId xmlns:p14="http://schemas.microsoft.com/office/powerpoint/2010/main" val="98520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a:xfrm>
            <a:off x="171450" y="1219200"/>
            <a:ext cx="8458200" cy="4857750"/>
          </a:xfrm>
        </p:spPr>
        <p:txBody>
          <a:bodyPr/>
          <a:lstStyle/>
          <a:p>
            <a:pPr marL="0" indent="0">
              <a:buClr>
                <a:srgbClr val="A1B908"/>
              </a:buClr>
              <a:buNone/>
            </a:pPr>
            <a:r>
              <a:rPr lang="en-US" sz="2400" kern="0" dirty="0">
                <a:solidFill>
                  <a:srgbClr val="000000"/>
                </a:solidFill>
                <a:latin typeface="Arial"/>
              </a:rPr>
              <a:t>Health department:</a:t>
            </a:r>
          </a:p>
          <a:p>
            <a:pPr lvl="1" fontAlgn="base">
              <a:spcAft>
                <a:spcPct val="0"/>
              </a:spcAft>
              <a:buClr>
                <a:srgbClr val="A1B908"/>
              </a:buClr>
              <a:buFontTx/>
              <a:buChar char="–"/>
            </a:pPr>
            <a:r>
              <a:rPr lang="en-US" sz="2400" kern="0" dirty="0">
                <a:solidFill>
                  <a:srgbClr val="000000"/>
                </a:solidFill>
                <a:latin typeface="Arial"/>
              </a:rPr>
              <a:t>Will report on 5 – 10 outcomes with reaccreditation</a:t>
            </a:r>
            <a:endParaRPr lang="en-US" sz="2400" dirty="0">
              <a:solidFill>
                <a:srgbClr val="000000"/>
              </a:solidFill>
              <a:latin typeface="Arial"/>
            </a:endParaRPr>
          </a:p>
          <a:p>
            <a:pPr lvl="1" fontAlgn="base">
              <a:spcAft>
                <a:spcPct val="0"/>
              </a:spcAft>
              <a:buClr>
                <a:srgbClr val="A1B908"/>
              </a:buClr>
              <a:buFontTx/>
              <a:buChar char="–"/>
            </a:pPr>
            <a:r>
              <a:rPr lang="en-US" sz="2400" kern="0" dirty="0">
                <a:solidFill>
                  <a:srgbClr val="000000"/>
                </a:solidFill>
                <a:latin typeface="Arial"/>
              </a:rPr>
              <a:t>Will report on the same outcomes with each Annual </a:t>
            </a:r>
          </a:p>
          <a:p>
            <a:pPr marL="342900" lvl="1" indent="0">
              <a:buClr>
                <a:srgbClr val="A1B908"/>
              </a:buClr>
              <a:buNone/>
            </a:pPr>
            <a:r>
              <a:rPr lang="en-US" sz="2400" kern="0" dirty="0">
                <a:solidFill>
                  <a:srgbClr val="000000"/>
                </a:solidFill>
                <a:latin typeface="Arial"/>
              </a:rPr>
              <a:t>   Report (Section III, submitted with Section II)</a:t>
            </a:r>
            <a:endParaRPr lang="en-US" sz="2400" dirty="0">
              <a:solidFill>
                <a:srgbClr val="000000"/>
              </a:solidFill>
              <a:latin typeface="Arial"/>
            </a:endParaRPr>
          </a:p>
          <a:p>
            <a:pPr lvl="1" fontAlgn="base">
              <a:spcAft>
                <a:spcPct val="0"/>
              </a:spcAft>
              <a:buClr>
                <a:srgbClr val="A1B908"/>
              </a:buClr>
              <a:buFontTx/>
              <a:buChar char="–"/>
            </a:pPr>
            <a:r>
              <a:rPr lang="en-US" sz="2400" kern="0" dirty="0">
                <a:solidFill>
                  <a:srgbClr val="000000"/>
                </a:solidFill>
                <a:latin typeface="Arial"/>
              </a:rPr>
              <a:t>May add outcomes to report on with the Annual Reports if health department and community revise objectives  they are tracking</a:t>
            </a:r>
          </a:p>
        </p:txBody>
      </p:sp>
      <p:sp>
        <p:nvSpPr>
          <p:cNvPr id="6" name="Text Placeholder 5"/>
          <p:cNvSpPr>
            <a:spLocks noGrp="1"/>
          </p:cNvSpPr>
          <p:nvPr>
            <p:ph type="body" sz="quarter" idx="17"/>
          </p:nvPr>
        </p:nvSpPr>
        <p:spPr>
          <a:xfrm>
            <a:off x="9525" y="298971"/>
            <a:ext cx="9144000" cy="1072630"/>
          </a:xfrm>
        </p:spPr>
        <p:txBody>
          <a:bodyPr/>
          <a:lstStyle/>
          <a:p>
            <a:r>
              <a:rPr lang="en-US" dirty="0"/>
              <a:t>Population Health Outcomes</a:t>
            </a:r>
          </a:p>
        </p:txBody>
      </p:sp>
      <p:pic>
        <p:nvPicPr>
          <p:cNvPr id="7" name="Picture 6"/>
          <p:cNvPicPr>
            <a:picLocks noChangeAspect="1"/>
          </p:cNvPicPr>
          <p:nvPr/>
        </p:nvPicPr>
        <p:blipFill>
          <a:blip r:embed="rId3"/>
          <a:stretch>
            <a:fillRect/>
          </a:stretch>
        </p:blipFill>
        <p:spPr>
          <a:xfrm>
            <a:off x="6172200" y="3962400"/>
            <a:ext cx="2144454" cy="1879255"/>
          </a:xfrm>
          <a:prstGeom prst="rect">
            <a:avLst/>
          </a:prstGeom>
        </p:spPr>
      </p:pic>
    </p:spTree>
    <p:extLst>
      <p:ext uri="{BB962C8B-B14F-4D97-AF65-F5344CB8AC3E}">
        <p14:creationId xmlns:p14="http://schemas.microsoft.com/office/powerpoint/2010/main" val="42068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Health Departments</a:t>
            </a:r>
          </a:p>
        </p:txBody>
      </p:sp>
      <p:sp>
        <p:nvSpPr>
          <p:cNvPr id="3" name="Text Placeholder 2"/>
          <p:cNvSpPr>
            <a:spLocks noGrp="1"/>
          </p:cNvSpPr>
          <p:nvPr>
            <p:ph type="body" idx="4294967295"/>
          </p:nvPr>
        </p:nvSpPr>
        <p:spPr/>
        <p:txBody>
          <a:bodyPr/>
          <a:lstStyle/>
          <a:p>
            <a:r>
              <a:rPr lang="en-US" dirty="0"/>
              <a:t>PHAB understands that smaller health departments sometimes struggle with accreditation requirements.</a:t>
            </a:r>
          </a:p>
          <a:p>
            <a:r>
              <a:rPr lang="en-US" dirty="0"/>
              <a:t>PHAB will be working with NACCHO to </a:t>
            </a:r>
          </a:p>
          <a:p>
            <a:pPr marL="0" indent="0">
              <a:buNone/>
            </a:pPr>
            <a:r>
              <a:rPr lang="en-US" dirty="0"/>
              <a:t>   design and plan improved and targeted</a:t>
            </a:r>
          </a:p>
          <a:p>
            <a:pPr marL="0" indent="0">
              <a:buNone/>
            </a:pPr>
            <a:r>
              <a:rPr lang="en-US" dirty="0"/>
              <a:t>   technical assistance. Some of this will        </a:t>
            </a:r>
          </a:p>
          <a:p>
            <a:pPr marL="0" indent="0">
              <a:buNone/>
            </a:pPr>
            <a:r>
              <a:rPr lang="en-US" dirty="0"/>
              <a:t>   apply to smaller Tribal health      </a:t>
            </a:r>
          </a:p>
          <a:p>
            <a:pPr marL="0" indent="0">
              <a:buNone/>
            </a:pPr>
            <a:r>
              <a:rPr lang="en-US" dirty="0"/>
              <a:t>   departments as well. </a:t>
            </a:r>
          </a:p>
        </p:txBody>
      </p:sp>
    </p:spTree>
    <p:extLst>
      <p:ext uri="{BB962C8B-B14F-4D97-AF65-F5344CB8AC3E}">
        <p14:creationId xmlns:p14="http://schemas.microsoft.com/office/powerpoint/2010/main" val="367687861"/>
      </p:ext>
    </p:extLst>
  </p:cSld>
  <p:clrMapOvr>
    <a:masterClrMapping/>
  </p:clrMapOvr>
</p:sld>
</file>

<file path=ppt/theme/theme1.xml><?xml version="1.0" encoding="utf-8"?>
<a:theme xmlns:a="http://schemas.openxmlformats.org/drawingml/2006/main" name="PHAB_template_v6x">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HAB_template_v6x">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RWJF Dark Green">
  <a:themeElements>
    <a:clrScheme name="Custom 29">
      <a:dk1>
        <a:srgbClr val="06080A"/>
      </a:dk1>
      <a:lt1>
        <a:srgbClr val="FFFFFF"/>
      </a:lt1>
      <a:dk2>
        <a:srgbClr val="675C53"/>
      </a:dk2>
      <a:lt2>
        <a:srgbClr val="C8C3BE"/>
      </a:lt2>
      <a:accent1>
        <a:srgbClr val="1FADBF"/>
      </a:accent1>
      <a:accent2>
        <a:srgbClr val="E37F1C"/>
      </a:accent2>
      <a:accent3>
        <a:srgbClr val="A1006B"/>
      </a:accent3>
      <a:accent4>
        <a:srgbClr val="25835B"/>
      </a:accent4>
      <a:accent5>
        <a:srgbClr val="5B9F54"/>
      </a:accent5>
      <a:accent6>
        <a:srgbClr val="79B034"/>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RWJF_Template_Dark-Blue.pptx [Read-Only]" id="{9C0CD599-9758-4441-B87D-6B9A4F8D6930}" vid="{781D695A-584F-4FCC-830C-6E6D7B83E460}"/>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PHAB_template_v6x</Template>
  <TotalTime>18804</TotalTime>
  <Words>1024</Words>
  <Application>Microsoft Office PowerPoint</Application>
  <PresentationFormat>On-screen Show (4:3)</PresentationFormat>
  <Paragraphs>97</Paragraphs>
  <Slides>20</Slides>
  <Notes>9</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PHAB_template_v6x</vt:lpstr>
      <vt:lpstr>Custom Design</vt:lpstr>
      <vt:lpstr>1_PHAB_template_v6x</vt:lpstr>
      <vt:lpstr>8_RWJF Dark Green</vt:lpstr>
      <vt:lpstr>Public Health Department Accreditation: Update for CA Rural Indian Health Board</vt:lpstr>
      <vt:lpstr>Session Content</vt:lpstr>
      <vt:lpstr>PowerPoint Presentation</vt:lpstr>
      <vt:lpstr>Major PHAB Initiatives</vt:lpstr>
      <vt:lpstr>PowerPoint Presentation</vt:lpstr>
      <vt:lpstr>PowerPoint Presentation</vt:lpstr>
      <vt:lpstr>PowerPoint Presentation</vt:lpstr>
      <vt:lpstr>PowerPoint Presentation</vt:lpstr>
      <vt:lpstr>Small Health Departments</vt:lpstr>
      <vt:lpstr>Vital Records/Health Statistics Accreditation </vt:lpstr>
      <vt:lpstr>PHAB’s 10th Anniversary</vt:lpstr>
      <vt:lpstr>Special Documentation Supplement for Tribal Public Health Departments Working on Accreditation</vt:lpstr>
      <vt:lpstr>Background</vt:lpstr>
      <vt:lpstr>Overarching Comments</vt:lpstr>
      <vt:lpstr>Definitional Terms</vt:lpstr>
      <vt:lpstr>Definitional Terms</vt:lpstr>
      <vt:lpstr>Definitional Terms</vt:lpstr>
      <vt:lpstr>Definitional Terms</vt:lpstr>
      <vt:lpstr>Data Sovereignty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John J. Presenter</dc:title>
  <dc:creator>ddavis</dc:creator>
  <cp:lastModifiedBy>Lisa Griggs</cp:lastModifiedBy>
  <cp:revision>479</cp:revision>
  <cp:lastPrinted>2011-10-21T19:21:05Z</cp:lastPrinted>
  <dcterms:created xsi:type="dcterms:W3CDTF">2010-05-11T14:38:42Z</dcterms:created>
  <dcterms:modified xsi:type="dcterms:W3CDTF">2017-07-11T13:28:10Z</dcterms:modified>
</cp:coreProperties>
</file>