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5"/>
  </p:notesMasterIdLst>
  <p:handoutMasterIdLst>
    <p:handoutMasterId r:id="rId26"/>
  </p:handoutMasterIdLst>
  <p:sldIdLst>
    <p:sldId id="317" r:id="rId2"/>
    <p:sldId id="318" r:id="rId3"/>
    <p:sldId id="319" r:id="rId4"/>
    <p:sldId id="320" r:id="rId5"/>
    <p:sldId id="321" r:id="rId6"/>
    <p:sldId id="322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32" r:id="rId16"/>
    <p:sldId id="333" r:id="rId17"/>
    <p:sldId id="334" r:id="rId18"/>
    <p:sldId id="335" r:id="rId19"/>
    <p:sldId id="337" r:id="rId20"/>
    <p:sldId id="338" r:id="rId21"/>
    <p:sldId id="339" r:id="rId22"/>
    <p:sldId id="306" r:id="rId23"/>
    <p:sldId id="30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0111" autoAdjust="0"/>
  </p:normalViewPr>
  <p:slideViewPr>
    <p:cSldViewPr snapToGrid="0">
      <p:cViewPr varScale="1">
        <p:scale>
          <a:sx n="84" d="100"/>
          <a:sy n="84" d="100"/>
        </p:scale>
        <p:origin x="840" y="84"/>
      </p:cViewPr>
      <p:guideLst>
        <p:guide orient="horz" pos="2160"/>
        <p:guide pos="3840"/>
        <p:guide pos="7296"/>
        <p:guide orient="horz" pos="412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253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HCV Screening Rate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2.3646138525801927E-2"/>
                  <c:y val="1.872866641756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09A-4581-A9A3-ED75BF61883B}"/>
                </c:ext>
              </c:extLst>
            </c:dLbl>
            <c:dLbl>
              <c:idx val="2"/>
              <c:layout>
                <c:manualLayout>
                  <c:x val="-5.6004012297951926E-2"/>
                  <c:y val="-6.08681658570881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09A-4581-A9A3-ED75BF61883B}"/>
                </c:ext>
              </c:extLst>
            </c:dLbl>
            <c:dLbl>
              <c:idx val="3"/>
              <c:layout>
                <c:manualLayout>
                  <c:x val="-0.10329628934955579"/>
                  <c:y val="-5.150383264830532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09A-4581-A9A3-ED75BF61883B}"/>
                </c:ext>
              </c:extLst>
            </c:dLbl>
            <c:dLbl>
              <c:idx val="4"/>
              <c:layout>
                <c:manualLayout>
                  <c:x val="-4.2314142625119233E-2"/>
                  <c:y val="-4.1627594846593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5D5-4D3E-9DDA-A88A5F5EFA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m/d/yyyy</c:formatCode>
                <c:ptCount val="5"/>
                <c:pt idx="0">
                  <c:v>42886</c:v>
                </c:pt>
                <c:pt idx="1">
                  <c:v>42972</c:v>
                </c:pt>
                <c:pt idx="2">
                  <c:v>42999</c:v>
                </c:pt>
                <c:pt idx="3">
                  <c:v>43074</c:v>
                </c:pt>
                <c:pt idx="4">
                  <c:v>43181</c:v>
                </c:pt>
              </c:numCache>
            </c:numRef>
          </c:cat>
          <c:val>
            <c:numRef>
              <c:f>Sheet1!$B$2:$B$6</c:f>
              <c:numCache>
                <c:formatCode>0.0%</c:formatCode>
                <c:ptCount val="5"/>
                <c:pt idx="0">
                  <c:v>0.253</c:v>
                </c:pt>
                <c:pt idx="1">
                  <c:v>0.27300000000000002</c:v>
                </c:pt>
                <c:pt idx="2">
                  <c:v>0.36199999999999999</c:v>
                </c:pt>
                <c:pt idx="3">
                  <c:v>0.42099999999999999</c:v>
                </c:pt>
                <c:pt idx="4">
                  <c:v>0.48599999999999999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09A-4581-A9A3-ED75BF6188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69739720"/>
        <c:axId val="369740112"/>
      </c:lineChart>
      <c:dateAx>
        <c:axId val="369739720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9740112"/>
        <c:crosses val="autoZero"/>
        <c:auto val="1"/>
        <c:lblOffset val="100"/>
        <c:baseTimeUnit val="days"/>
      </c:dateAx>
      <c:valAx>
        <c:axId val="369740112"/>
        <c:scaling>
          <c:orientation val="minMax"/>
          <c:min val="0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9739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PAP</c:v>
                </c:pt>
              </c:strCache>
            </c:strRef>
          </c:tx>
          <c:spPr>
            <a:solidFill>
              <a:schemeClr val="accent2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numFmt formatCode="&quot;$&quot;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4049-47D6-99DB-264EE0A14A09}"/>
                </c:ext>
              </c:extLst>
            </c:dLbl>
            <c:numFmt formatCode="&quot;$&quot;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Total Retail Value</c:v>
                </c:pt>
                <c:pt idx="1">
                  <c:v>Cost of Meds to Clinic</c:v>
                </c:pt>
                <c:pt idx="2">
                  <c:v>POS Revenue</c:v>
                </c:pt>
                <c:pt idx="3">
                  <c:v>Total Return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 formatCode="&quot;$&quot;#,##0_);[Red]\(&quot;$&quot;#,##0\)">
                  <c:v>911736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7A-4B35-97F7-FCAB40912A6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Medicaid/Exp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183957432721619E-3"/>
                  <c:y val="-2.37012626942763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97A-4B35-97F7-FCAB40912A62}"/>
                </c:ext>
              </c:extLst>
            </c:dLbl>
            <c:dLbl>
              <c:idx val="1"/>
              <c:layout>
                <c:manualLayout>
                  <c:x val="-4.7358297308864759E-3"/>
                  <c:y val="-8.1799601539326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97A-4B35-97F7-FCAB40912A62}"/>
                </c:ext>
              </c:extLst>
            </c:dLbl>
            <c:dLbl>
              <c:idx val="2"/>
              <c:layout>
                <c:manualLayout>
                  <c:x val="-1.183957432721619E-3"/>
                  <c:y val="-0.137423330586068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97A-4B35-97F7-FCAB40912A62}"/>
                </c:ext>
              </c:extLst>
            </c:dLbl>
            <c:dLbl>
              <c:idx val="3"/>
              <c:layout>
                <c:manualLayout>
                  <c:x val="-3.5518722981648567E-3"/>
                  <c:y val="-0.101431505908765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97A-4B35-97F7-FCAB40912A62}"/>
                </c:ext>
              </c:extLst>
            </c:dLbl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Total Retail Value</c:v>
                </c:pt>
                <c:pt idx="1">
                  <c:v>Cost of Meds to Clinic</c:v>
                </c:pt>
                <c:pt idx="2">
                  <c:v>POS Revenue</c:v>
                </c:pt>
                <c:pt idx="3">
                  <c:v>Total Return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 formatCode="&quot;$&quot;#,##0_);[Red]\(&quot;$&quot;#,##0\)">
                  <c:v>489960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97A-4B35-97F7-FCAB40912A6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IHS Source</c:v>
                </c:pt>
              </c:strCache>
            </c:strRef>
          </c:tx>
          <c:spPr>
            <a:solidFill>
              <a:schemeClr val="accent2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2.3679148654432813E-3"/>
                  <c:y val="-8.0482897384305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B97A-4B35-97F7-FCAB40912A62}"/>
                </c:ext>
              </c:extLst>
            </c:dLbl>
            <c:dLbl>
              <c:idx val="2"/>
              <c:layout>
                <c:manualLayout>
                  <c:x val="0"/>
                  <c:y val="-0.118041582830315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B97A-4B35-97F7-FCAB40912A62}"/>
                </c:ext>
              </c:extLst>
            </c:dLbl>
            <c:dLbl>
              <c:idx val="3"/>
              <c:layout>
                <c:manualLayout>
                  <c:x val="2.3679148654431508E-3"/>
                  <c:y val="-8.5848423876592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B97A-4B35-97F7-FCAB40912A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Total Retail Value</c:v>
                </c:pt>
                <c:pt idx="1">
                  <c:v>Cost of Meds to Clinic</c:v>
                </c:pt>
                <c:pt idx="2">
                  <c:v>POS Revenue</c:v>
                </c:pt>
                <c:pt idx="3">
                  <c:v>Total Return</c:v>
                </c:pt>
              </c:strCache>
            </c:strRef>
          </c:cat>
          <c:val>
            <c:numRef>
              <c:f>Sheet1!$D$2:$D$5</c:f>
              <c:numCache>
                <c:formatCode>"$"#,##0_);[Red]\("$"#,##0\)</c:formatCode>
                <c:ptCount val="4"/>
                <c:pt idx="0">
                  <c:v>429912</c:v>
                </c:pt>
                <c:pt idx="1">
                  <c:v>93732.36</c:v>
                </c:pt>
                <c:pt idx="2">
                  <c:v>369115.76</c:v>
                </c:pt>
                <c:pt idx="3">
                  <c:v>275383.40000000002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97A-4B35-97F7-FCAB40912A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0324568"/>
        <c:axId val="330323784"/>
      </c:barChart>
      <c:catAx>
        <c:axId val="330324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0323784"/>
        <c:crosses val="autoZero"/>
        <c:auto val="1"/>
        <c:lblAlgn val="ctr"/>
        <c:lblOffset val="100"/>
        <c:noMultiLvlLbl val="0"/>
      </c:catAx>
      <c:valAx>
        <c:axId val="330323784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&quot;$&quot;#,##0_);[Red]\(&quot;$&quot;#,##0\)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0324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B950C6-1407-4ED7-B5EA-6C99C4F83B20}" type="doc">
      <dgm:prSet loTypeId="urn:microsoft.com/office/officeart/2005/8/layout/lProcess1" loCatId="process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0FCE3379-BA5F-43AC-9D6F-458569951D60}">
      <dgm:prSet phldrT="[Text]"/>
      <dgm:spPr/>
      <dgm:t>
        <a:bodyPr/>
        <a:lstStyle/>
        <a:p>
          <a:r>
            <a:rPr lang="en-US" dirty="0"/>
            <a:t>With Insurance (Pvt./Federal)</a:t>
          </a:r>
        </a:p>
      </dgm:t>
    </dgm:pt>
    <dgm:pt modelId="{8E7D9E13-F265-40A6-AD5D-07AE62D19253}" type="parTrans" cxnId="{05893846-793D-4288-911F-BBC4BFDC2263}">
      <dgm:prSet/>
      <dgm:spPr/>
      <dgm:t>
        <a:bodyPr/>
        <a:lstStyle/>
        <a:p>
          <a:endParaRPr lang="en-US"/>
        </a:p>
      </dgm:t>
    </dgm:pt>
    <dgm:pt modelId="{07D34A53-6719-425E-B378-B0C6F0273698}" type="sibTrans" cxnId="{05893846-793D-4288-911F-BBC4BFDC2263}">
      <dgm:prSet/>
      <dgm:spPr/>
      <dgm:t>
        <a:bodyPr/>
        <a:lstStyle/>
        <a:p>
          <a:endParaRPr lang="en-US"/>
        </a:p>
      </dgm:t>
    </dgm:pt>
    <dgm:pt modelId="{DB928EFB-FE35-4BBE-A0B8-D10464782FCB}">
      <dgm:prSet phldrT="[Text]"/>
      <dgm:spPr/>
      <dgm:t>
        <a:bodyPr/>
        <a:lstStyle/>
        <a:p>
          <a:r>
            <a:rPr lang="en-US" dirty="0"/>
            <a:t>Referred to Medical Specialists</a:t>
          </a:r>
        </a:p>
      </dgm:t>
    </dgm:pt>
    <dgm:pt modelId="{AD412D1A-3F1C-41A7-BD5C-DA33A6317880}" type="parTrans" cxnId="{E95A746D-C08B-421E-A517-45E778B033F5}">
      <dgm:prSet/>
      <dgm:spPr/>
      <dgm:t>
        <a:bodyPr/>
        <a:lstStyle/>
        <a:p>
          <a:endParaRPr lang="en-US"/>
        </a:p>
      </dgm:t>
    </dgm:pt>
    <dgm:pt modelId="{87D04224-8563-4FBA-ACE3-C98B283843B7}" type="sibTrans" cxnId="{E95A746D-C08B-421E-A517-45E778B033F5}">
      <dgm:prSet/>
      <dgm:spPr/>
      <dgm:t>
        <a:bodyPr/>
        <a:lstStyle/>
        <a:p>
          <a:endParaRPr lang="en-US"/>
        </a:p>
      </dgm:t>
    </dgm:pt>
    <dgm:pt modelId="{B1734AE8-6566-4F96-9050-E9C338DA7D92}">
      <dgm:prSet phldrT="[Text]"/>
      <dgm:spPr/>
      <dgm:t>
        <a:bodyPr/>
        <a:lstStyle/>
        <a:p>
          <a:r>
            <a:rPr lang="en-US" dirty="0"/>
            <a:t>$10,000-$15000/referral</a:t>
          </a:r>
        </a:p>
      </dgm:t>
    </dgm:pt>
    <dgm:pt modelId="{90A21DD3-8AB5-4C6F-884D-4421D1EAFF50}" type="parTrans" cxnId="{FC537F76-1343-424C-A70A-2463C21B2E5B}">
      <dgm:prSet/>
      <dgm:spPr/>
      <dgm:t>
        <a:bodyPr/>
        <a:lstStyle/>
        <a:p>
          <a:endParaRPr lang="en-US"/>
        </a:p>
      </dgm:t>
    </dgm:pt>
    <dgm:pt modelId="{876F7F38-DF33-4D3F-9711-EAA3A7882F1C}" type="sibTrans" cxnId="{FC537F76-1343-424C-A70A-2463C21B2E5B}">
      <dgm:prSet/>
      <dgm:spPr/>
      <dgm:t>
        <a:bodyPr/>
        <a:lstStyle/>
        <a:p>
          <a:endParaRPr lang="en-US"/>
        </a:p>
      </dgm:t>
    </dgm:pt>
    <dgm:pt modelId="{FD5F21C4-B595-463C-8574-4C444135C4AE}">
      <dgm:prSet phldrT="[Text]"/>
      <dgm:spPr/>
      <dgm:t>
        <a:bodyPr/>
        <a:lstStyle/>
        <a:p>
          <a:r>
            <a:rPr lang="en-US" dirty="0"/>
            <a:t>Without Insurance</a:t>
          </a:r>
        </a:p>
      </dgm:t>
    </dgm:pt>
    <dgm:pt modelId="{9844C698-9DD9-4DA0-8687-3D17D4548494}" type="parTrans" cxnId="{2A97EC84-1CF4-4F35-BF31-FA3B90C13C2D}">
      <dgm:prSet/>
      <dgm:spPr/>
      <dgm:t>
        <a:bodyPr/>
        <a:lstStyle/>
        <a:p>
          <a:endParaRPr lang="en-US"/>
        </a:p>
      </dgm:t>
    </dgm:pt>
    <dgm:pt modelId="{19FAD661-EDD5-4863-87F1-93409C77EEEE}" type="sibTrans" cxnId="{2A97EC84-1CF4-4F35-BF31-FA3B90C13C2D}">
      <dgm:prSet/>
      <dgm:spPr/>
      <dgm:t>
        <a:bodyPr/>
        <a:lstStyle/>
        <a:p>
          <a:endParaRPr lang="en-US"/>
        </a:p>
      </dgm:t>
    </dgm:pt>
    <dgm:pt modelId="{8C84944C-D118-4F09-AAAC-E7CC5794A397}">
      <dgm:prSet phldrT="[Text]"/>
      <dgm:spPr/>
      <dgm:t>
        <a:bodyPr/>
        <a:lstStyle/>
        <a:p>
          <a:r>
            <a:rPr lang="en-US" dirty="0"/>
            <a:t>Very Few Options</a:t>
          </a:r>
        </a:p>
      </dgm:t>
    </dgm:pt>
    <dgm:pt modelId="{F33EED7C-D433-49B7-9C24-48DE85CA6BDA}" type="parTrans" cxnId="{544B160E-713F-46E9-9383-DBB6ADA908E6}">
      <dgm:prSet/>
      <dgm:spPr/>
      <dgm:t>
        <a:bodyPr/>
        <a:lstStyle/>
        <a:p>
          <a:endParaRPr lang="en-US"/>
        </a:p>
      </dgm:t>
    </dgm:pt>
    <dgm:pt modelId="{6668D7FF-315D-4E14-874E-538EAA86F46D}" type="sibTrans" cxnId="{544B160E-713F-46E9-9383-DBB6ADA908E6}">
      <dgm:prSet/>
      <dgm:spPr/>
      <dgm:t>
        <a:bodyPr/>
        <a:lstStyle/>
        <a:p>
          <a:endParaRPr lang="en-US"/>
        </a:p>
      </dgm:t>
    </dgm:pt>
    <dgm:pt modelId="{F97E10C8-C2E2-4FCA-BE0A-8EDB76678F0D}">
      <dgm:prSet phldrT="[Text]"/>
      <dgm:spPr/>
      <dgm:t>
        <a:bodyPr/>
        <a:lstStyle/>
        <a:p>
          <a:r>
            <a:rPr lang="en-US" dirty="0"/>
            <a:t>Rationing Care</a:t>
          </a:r>
        </a:p>
      </dgm:t>
    </dgm:pt>
    <dgm:pt modelId="{E9FFBDF0-EFB3-4049-AA32-A02A6BDA7A16}" type="parTrans" cxnId="{2F579DFB-13B2-4019-AE30-B78D38409CC8}">
      <dgm:prSet/>
      <dgm:spPr/>
      <dgm:t>
        <a:bodyPr/>
        <a:lstStyle/>
        <a:p>
          <a:endParaRPr lang="en-US"/>
        </a:p>
      </dgm:t>
    </dgm:pt>
    <dgm:pt modelId="{EC23C006-D87D-43D4-BDC6-DF86CF9C1693}" type="sibTrans" cxnId="{2F579DFB-13B2-4019-AE30-B78D38409CC8}">
      <dgm:prSet/>
      <dgm:spPr/>
      <dgm:t>
        <a:bodyPr/>
        <a:lstStyle/>
        <a:p>
          <a:endParaRPr lang="en-US"/>
        </a:p>
      </dgm:t>
    </dgm:pt>
    <dgm:pt modelId="{2569A950-18E4-445A-A64E-68933D6A7537}">
      <dgm:prSet phldrT="[Text]"/>
      <dgm:spPr/>
      <dgm:t>
        <a:bodyPr/>
        <a:lstStyle/>
        <a:p>
          <a:r>
            <a:rPr lang="en-US" dirty="0"/>
            <a:t>Distance</a:t>
          </a:r>
        </a:p>
        <a:p>
          <a:r>
            <a:rPr lang="en-US" dirty="0"/>
            <a:t>Lost to follow-up</a:t>
          </a:r>
        </a:p>
      </dgm:t>
    </dgm:pt>
    <dgm:pt modelId="{3EDACC03-4685-4B21-8544-FA9E8CF925B3}" type="parTrans" cxnId="{E16D08A0-A2BA-4FF3-A4F4-D1890E024B69}">
      <dgm:prSet/>
      <dgm:spPr/>
      <dgm:t>
        <a:bodyPr/>
        <a:lstStyle/>
        <a:p>
          <a:endParaRPr lang="en-US"/>
        </a:p>
      </dgm:t>
    </dgm:pt>
    <dgm:pt modelId="{E4FF1149-6F6C-4365-BD96-3900EA5798D0}" type="sibTrans" cxnId="{E16D08A0-A2BA-4FF3-A4F4-D1890E024B69}">
      <dgm:prSet/>
      <dgm:spPr/>
      <dgm:t>
        <a:bodyPr/>
        <a:lstStyle/>
        <a:p>
          <a:endParaRPr lang="en-US"/>
        </a:p>
      </dgm:t>
    </dgm:pt>
    <dgm:pt modelId="{17B849EE-179F-4F95-BE9C-CE17CD4C7DE3}">
      <dgm:prSet phldrT="[Text]"/>
      <dgm:spPr/>
      <dgm:t>
        <a:bodyPr/>
        <a:lstStyle/>
        <a:p>
          <a:r>
            <a:rPr lang="en-US" dirty="0"/>
            <a:t>Poor outcomes</a:t>
          </a:r>
        </a:p>
      </dgm:t>
    </dgm:pt>
    <dgm:pt modelId="{B7E84848-1197-4F10-BC32-32E80D927E8E}" type="parTrans" cxnId="{992AA7BB-A9D4-4170-A42F-B33E079D25A1}">
      <dgm:prSet/>
      <dgm:spPr/>
      <dgm:t>
        <a:bodyPr/>
        <a:lstStyle/>
        <a:p>
          <a:endParaRPr lang="en-US"/>
        </a:p>
      </dgm:t>
    </dgm:pt>
    <dgm:pt modelId="{A8801E15-4B88-42B7-BF7C-7D205DE02D43}" type="sibTrans" cxnId="{992AA7BB-A9D4-4170-A42F-B33E079D25A1}">
      <dgm:prSet/>
      <dgm:spPr/>
      <dgm:t>
        <a:bodyPr/>
        <a:lstStyle/>
        <a:p>
          <a:endParaRPr lang="en-US"/>
        </a:p>
      </dgm:t>
    </dgm:pt>
    <dgm:pt modelId="{DC9E7B9E-2F6B-4A3C-B339-FD3D1EB16EDB}" type="pres">
      <dgm:prSet presAssocID="{30B950C6-1407-4ED7-B5EA-6C99C4F83B2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EEC2E0-8365-4750-B66B-B61758B60DB9}" type="pres">
      <dgm:prSet presAssocID="{0FCE3379-BA5F-43AC-9D6F-458569951D60}" presName="vertFlow" presStyleCnt="0"/>
      <dgm:spPr/>
    </dgm:pt>
    <dgm:pt modelId="{B239C438-02B7-4FA7-9C00-D5753483E0EA}" type="pres">
      <dgm:prSet presAssocID="{0FCE3379-BA5F-43AC-9D6F-458569951D60}" presName="header" presStyleLbl="node1" presStyleIdx="0" presStyleCnt="2"/>
      <dgm:spPr/>
      <dgm:t>
        <a:bodyPr/>
        <a:lstStyle/>
        <a:p>
          <a:endParaRPr lang="en-US"/>
        </a:p>
      </dgm:t>
    </dgm:pt>
    <dgm:pt modelId="{DAE66D38-C9DB-4316-BDE2-A215B6FEB3C0}" type="pres">
      <dgm:prSet presAssocID="{AD412D1A-3F1C-41A7-BD5C-DA33A6317880}" presName="parTrans" presStyleLbl="sibTrans2D1" presStyleIdx="0" presStyleCnt="6"/>
      <dgm:spPr/>
      <dgm:t>
        <a:bodyPr/>
        <a:lstStyle/>
        <a:p>
          <a:endParaRPr lang="en-US"/>
        </a:p>
      </dgm:t>
    </dgm:pt>
    <dgm:pt modelId="{3B650AC0-5FEA-441A-A1A0-A20AB91C5B7D}" type="pres">
      <dgm:prSet presAssocID="{DB928EFB-FE35-4BBE-A0B8-D10464782FCB}" presName="child" presStyleLbl="alignAccFollow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22606B-A384-4587-8A96-246C205F3801}" type="pres">
      <dgm:prSet presAssocID="{87D04224-8563-4FBA-ACE3-C98B283843B7}" presName="sibTrans" presStyleLbl="sibTrans2D1" presStyleIdx="1" presStyleCnt="6"/>
      <dgm:spPr/>
      <dgm:t>
        <a:bodyPr/>
        <a:lstStyle/>
        <a:p>
          <a:endParaRPr lang="en-US"/>
        </a:p>
      </dgm:t>
    </dgm:pt>
    <dgm:pt modelId="{A6843278-F453-40E1-AD21-1128675AD487}" type="pres">
      <dgm:prSet presAssocID="{B1734AE8-6566-4F96-9050-E9C338DA7D92}" presName="child" presStyleLbl="alignAccFollow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495B33-9702-4079-9FD0-0856E416FB5C}" type="pres">
      <dgm:prSet presAssocID="{876F7F38-DF33-4D3F-9711-EAA3A7882F1C}" presName="sibTrans" presStyleLbl="sibTrans2D1" presStyleIdx="2" presStyleCnt="6"/>
      <dgm:spPr/>
      <dgm:t>
        <a:bodyPr/>
        <a:lstStyle/>
        <a:p>
          <a:endParaRPr lang="en-US"/>
        </a:p>
      </dgm:t>
    </dgm:pt>
    <dgm:pt modelId="{BDC7DB92-6430-4F3C-ADA6-106932F7F2CF}" type="pres">
      <dgm:prSet presAssocID="{2569A950-18E4-445A-A64E-68933D6A7537}" presName="child" presStyleLbl="alignAccFollow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A9C515-03ED-4017-982E-0CFE1EBDB0D0}" type="pres">
      <dgm:prSet presAssocID="{0FCE3379-BA5F-43AC-9D6F-458569951D60}" presName="hSp" presStyleCnt="0"/>
      <dgm:spPr/>
    </dgm:pt>
    <dgm:pt modelId="{74E3B967-4CFD-4C15-BB94-3E3E319F668B}" type="pres">
      <dgm:prSet presAssocID="{FD5F21C4-B595-463C-8574-4C444135C4AE}" presName="vertFlow" presStyleCnt="0"/>
      <dgm:spPr/>
    </dgm:pt>
    <dgm:pt modelId="{ADCB90BF-4314-4EC6-8A94-E857FAD45CDF}" type="pres">
      <dgm:prSet presAssocID="{FD5F21C4-B595-463C-8574-4C444135C4AE}" presName="header" presStyleLbl="node1" presStyleIdx="1" presStyleCnt="2"/>
      <dgm:spPr/>
      <dgm:t>
        <a:bodyPr/>
        <a:lstStyle/>
        <a:p>
          <a:endParaRPr lang="en-US"/>
        </a:p>
      </dgm:t>
    </dgm:pt>
    <dgm:pt modelId="{A68D6E1D-E433-4A19-ABEF-EB5A5EE5E1F4}" type="pres">
      <dgm:prSet presAssocID="{F33EED7C-D433-49B7-9C24-48DE85CA6BDA}" presName="parTrans" presStyleLbl="sibTrans2D1" presStyleIdx="3" presStyleCnt="6"/>
      <dgm:spPr/>
      <dgm:t>
        <a:bodyPr/>
        <a:lstStyle/>
        <a:p>
          <a:endParaRPr lang="en-US"/>
        </a:p>
      </dgm:t>
    </dgm:pt>
    <dgm:pt modelId="{78CC51C0-233C-4FE3-8442-03BD62CB222C}" type="pres">
      <dgm:prSet presAssocID="{8C84944C-D118-4F09-AAAC-E7CC5794A397}" presName="child" presStyleLbl="alignAccFollow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A57ACE-FF1D-42F5-93D5-F15622E65247}" type="pres">
      <dgm:prSet presAssocID="{6668D7FF-315D-4E14-874E-538EAA86F46D}" presName="sibTrans" presStyleLbl="sibTrans2D1" presStyleIdx="4" presStyleCnt="6"/>
      <dgm:spPr/>
      <dgm:t>
        <a:bodyPr/>
        <a:lstStyle/>
        <a:p>
          <a:endParaRPr lang="en-US"/>
        </a:p>
      </dgm:t>
    </dgm:pt>
    <dgm:pt modelId="{20B56F5D-A00B-47CF-9356-80909CCF0362}" type="pres">
      <dgm:prSet presAssocID="{F97E10C8-C2E2-4FCA-BE0A-8EDB76678F0D}" presName="child" presStyleLbl="alignAccFollow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4C477C-70E1-49BC-A46A-077FF8A72AD9}" type="pres">
      <dgm:prSet presAssocID="{EC23C006-D87D-43D4-BDC6-DF86CF9C1693}" presName="sibTrans" presStyleLbl="sibTrans2D1" presStyleIdx="5" presStyleCnt="6"/>
      <dgm:spPr/>
      <dgm:t>
        <a:bodyPr/>
        <a:lstStyle/>
        <a:p>
          <a:endParaRPr lang="en-US"/>
        </a:p>
      </dgm:t>
    </dgm:pt>
    <dgm:pt modelId="{A3BB3CC8-1D66-488C-AD8E-1056CD5A29F7}" type="pres">
      <dgm:prSet presAssocID="{17B849EE-179F-4F95-BE9C-CE17CD4C7DE3}" presName="child" presStyleLbl="alignAccFollow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92AA7BB-A9D4-4170-A42F-B33E079D25A1}" srcId="{FD5F21C4-B595-463C-8574-4C444135C4AE}" destId="{17B849EE-179F-4F95-BE9C-CE17CD4C7DE3}" srcOrd="2" destOrd="0" parTransId="{B7E84848-1197-4F10-BC32-32E80D927E8E}" sibTransId="{A8801E15-4B88-42B7-BF7C-7D205DE02D43}"/>
    <dgm:cxn modelId="{362012D6-87C1-4488-8B38-B0251ADAD071}" type="presOf" srcId="{B1734AE8-6566-4F96-9050-E9C338DA7D92}" destId="{A6843278-F453-40E1-AD21-1128675AD487}" srcOrd="0" destOrd="0" presId="urn:microsoft.com/office/officeart/2005/8/layout/lProcess1"/>
    <dgm:cxn modelId="{E95A746D-C08B-421E-A517-45E778B033F5}" srcId="{0FCE3379-BA5F-43AC-9D6F-458569951D60}" destId="{DB928EFB-FE35-4BBE-A0B8-D10464782FCB}" srcOrd="0" destOrd="0" parTransId="{AD412D1A-3F1C-41A7-BD5C-DA33A6317880}" sibTransId="{87D04224-8563-4FBA-ACE3-C98B283843B7}"/>
    <dgm:cxn modelId="{1A2A0ECD-016A-4747-92AA-7FCD494C1A36}" type="presOf" srcId="{876F7F38-DF33-4D3F-9711-EAA3A7882F1C}" destId="{43495B33-9702-4079-9FD0-0856E416FB5C}" srcOrd="0" destOrd="0" presId="urn:microsoft.com/office/officeart/2005/8/layout/lProcess1"/>
    <dgm:cxn modelId="{14B1382E-FA07-4E5B-A48F-C1512F103560}" type="presOf" srcId="{6668D7FF-315D-4E14-874E-538EAA86F46D}" destId="{67A57ACE-FF1D-42F5-93D5-F15622E65247}" srcOrd="0" destOrd="0" presId="urn:microsoft.com/office/officeart/2005/8/layout/lProcess1"/>
    <dgm:cxn modelId="{42F8EC3C-33AB-4E1B-A35C-1393234DC51A}" type="presOf" srcId="{30B950C6-1407-4ED7-B5EA-6C99C4F83B20}" destId="{DC9E7B9E-2F6B-4A3C-B339-FD3D1EB16EDB}" srcOrd="0" destOrd="0" presId="urn:microsoft.com/office/officeart/2005/8/layout/lProcess1"/>
    <dgm:cxn modelId="{9096CE72-7D1B-4E58-B183-DB0B2B30897E}" type="presOf" srcId="{F97E10C8-C2E2-4FCA-BE0A-8EDB76678F0D}" destId="{20B56F5D-A00B-47CF-9356-80909CCF0362}" srcOrd="0" destOrd="0" presId="urn:microsoft.com/office/officeart/2005/8/layout/lProcess1"/>
    <dgm:cxn modelId="{AA476581-BEFD-4C8A-821B-5228AB2B7FFC}" type="presOf" srcId="{0FCE3379-BA5F-43AC-9D6F-458569951D60}" destId="{B239C438-02B7-4FA7-9C00-D5753483E0EA}" srcOrd="0" destOrd="0" presId="urn:microsoft.com/office/officeart/2005/8/layout/lProcess1"/>
    <dgm:cxn modelId="{2A97EC84-1CF4-4F35-BF31-FA3B90C13C2D}" srcId="{30B950C6-1407-4ED7-B5EA-6C99C4F83B20}" destId="{FD5F21C4-B595-463C-8574-4C444135C4AE}" srcOrd="1" destOrd="0" parTransId="{9844C698-9DD9-4DA0-8687-3D17D4548494}" sibTransId="{19FAD661-EDD5-4863-87F1-93409C77EEEE}"/>
    <dgm:cxn modelId="{82766EC9-38B9-4210-A0D2-E5827A850C03}" type="presOf" srcId="{DB928EFB-FE35-4BBE-A0B8-D10464782FCB}" destId="{3B650AC0-5FEA-441A-A1A0-A20AB91C5B7D}" srcOrd="0" destOrd="0" presId="urn:microsoft.com/office/officeart/2005/8/layout/lProcess1"/>
    <dgm:cxn modelId="{EBCFB332-688D-40B6-8AF3-66B60EFCAC67}" type="presOf" srcId="{17B849EE-179F-4F95-BE9C-CE17CD4C7DE3}" destId="{A3BB3CC8-1D66-488C-AD8E-1056CD5A29F7}" srcOrd="0" destOrd="0" presId="urn:microsoft.com/office/officeart/2005/8/layout/lProcess1"/>
    <dgm:cxn modelId="{EA677E09-50A1-494F-A58C-092BAB05F761}" type="presOf" srcId="{F33EED7C-D433-49B7-9C24-48DE85CA6BDA}" destId="{A68D6E1D-E433-4A19-ABEF-EB5A5EE5E1F4}" srcOrd="0" destOrd="0" presId="urn:microsoft.com/office/officeart/2005/8/layout/lProcess1"/>
    <dgm:cxn modelId="{B42E2842-5DE3-4E26-BCD2-6380026FEE84}" type="presOf" srcId="{FD5F21C4-B595-463C-8574-4C444135C4AE}" destId="{ADCB90BF-4314-4EC6-8A94-E857FAD45CDF}" srcOrd="0" destOrd="0" presId="urn:microsoft.com/office/officeart/2005/8/layout/lProcess1"/>
    <dgm:cxn modelId="{DD8ADD01-45A2-4A6B-BA9C-51B88D1F732C}" type="presOf" srcId="{AD412D1A-3F1C-41A7-BD5C-DA33A6317880}" destId="{DAE66D38-C9DB-4316-BDE2-A215B6FEB3C0}" srcOrd="0" destOrd="0" presId="urn:microsoft.com/office/officeart/2005/8/layout/lProcess1"/>
    <dgm:cxn modelId="{E16D08A0-A2BA-4FF3-A4F4-D1890E024B69}" srcId="{0FCE3379-BA5F-43AC-9D6F-458569951D60}" destId="{2569A950-18E4-445A-A64E-68933D6A7537}" srcOrd="2" destOrd="0" parTransId="{3EDACC03-4685-4B21-8544-FA9E8CF925B3}" sibTransId="{E4FF1149-6F6C-4365-BD96-3900EA5798D0}"/>
    <dgm:cxn modelId="{544B160E-713F-46E9-9383-DBB6ADA908E6}" srcId="{FD5F21C4-B595-463C-8574-4C444135C4AE}" destId="{8C84944C-D118-4F09-AAAC-E7CC5794A397}" srcOrd="0" destOrd="0" parTransId="{F33EED7C-D433-49B7-9C24-48DE85CA6BDA}" sibTransId="{6668D7FF-315D-4E14-874E-538EAA86F46D}"/>
    <dgm:cxn modelId="{097E1091-8B8F-4A56-8FAB-9A3E7B9ED18D}" type="presOf" srcId="{EC23C006-D87D-43D4-BDC6-DF86CF9C1693}" destId="{6A4C477C-70E1-49BC-A46A-077FF8A72AD9}" srcOrd="0" destOrd="0" presId="urn:microsoft.com/office/officeart/2005/8/layout/lProcess1"/>
    <dgm:cxn modelId="{FC537F76-1343-424C-A70A-2463C21B2E5B}" srcId="{0FCE3379-BA5F-43AC-9D6F-458569951D60}" destId="{B1734AE8-6566-4F96-9050-E9C338DA7D92}" srcOrd="1" destOrd="0" parTransId="{90A21DD3-8AB5-4C6F-884D-4421D1EAFF50}" sibTransId="{876F7F38-DF33-4D3F-9711-EAA3A7882F1C}"/>
    <dgm:cxn modelId="{5FB6337B-DD24-4BC5-A604-4F34514B5875}" type="presOf" srcId="{87D04224-8563-4FBA-ACE3-C98B283843B7}" destId="{BF22606B-A384-4587-8A96-246C205F3801}" srcOrd="0" destOrd="0" presId="urn:microsoft.com/office/officeart/2005/8/layout/lProcess1"/>
    <dgm:cxn modelId="{05893846-793D-4288-911F-BBC4BFDC2263}" srcId="{30B950C6-1407-4ED7-B5EA-6C99C4F83B20}" destId="{0FCE3379-BA5F-43AC-9D6F-458569951D60}" srcOrd="0" destOrd="0" parTransId="{8E7D9E13-F265-40A6-AD5D-07AE62D19253}" sibTransId="{07D34A53-6719-425E-B378-B0C6F0273698}"/>
    <dgm:cxn modelId="{644477C8-3208-4285-B65D-9FA4DDE8CD0E}" type="presOf" srcId="{2569A950-18E4-445A-A64E-68933D6A7537}" destId="{BDC7DB92-6430-4F3C-ADA6-106932F7F2CF}" srcOrd="0" destOrd="0" presId="urn:microsoft.com/office/officeart/2005/8/layout/lProcess1"/>
    <dgm:cxn modelId="{2F579DFB-13B2-4019-AE30-B78D38409CC8}" srcId="{FD5F21C4-B595-463C-8574-4C444135C4AE}" destId="{F97E10C8-C2E2-4FCA-BE0A-8EDB76678F0D}" srcOrd="1" destOrd="0" parTransId="{E9FFBDF0-EFB3-4049-AA32-A02A6BDA7A16}" sibTransId="{EC23C006-D87D-43D4-BDC6-DF86CF9C1693}"/>
    <dgm:cxn modelId="{7E4F4B15-76A0-4B90-890F-EED97BC3C91C}" type="presOf" srcId="{8C84944C-D118-4F09-AAAC-E7CC5794A397}" destId="{78CC51C0-233C-4FE3-8442-03BD62CB222C}" srcOrd="0" destOrd="0" presId="urn:microsoft.com/office/officeart/2005/8/layout/lProcess1"/>
    <dgm:cxn modelId="{9FDE391A-5E6B-4046-8D1E-F909B7E64794}" type="presParOf" srcId="{DC9E7B9E-2F6B-4A3C-B339-FD3D1EB16EDB}" destId="{81EEC2E0-8365-4750-B66B-B61758B60DB9}" srcOrd="0" destOrd="0" presId="urn:microsoft.com/office/officeart/2005/8/layout/lProcess1"/>
    <dgm:cxn modelId="{A32B3853-36D4-4603-9770-B74DB6CB82BE}" type="presParOf" srcId="{81EEC2E0-8365-4750-B66B-B61758B60DB9}" destId="{B239C438-02B7-4FA7-9C00-D5753483E0EA}" srcOrd="0" destOrd="0" presId="urn:microsoft.com/office/officeart/2005/8/layout/lProcess1"/>
    <dgm:cxn modelId="{774D9DC3-D12A-410D-80B1-597679E45A13}" type="presParOf" srcId="{81EEC2E0-8365-4750-B66B-B61758B60DB9}" destId="{DAE66D38-C9DB-4316-BDE2-A215B6FEB3C0}" srcOrd="1" destOrd="0" presId="urn:microsoft.com/office/officeart/2005/8/layout/lProcess1"/>
    <dgm:cxn modelId="{749B2935-F49C-474A-BAC8-234ED641A05C}" type="presParOf" srcId="{81EEC2E0-8365-4750-B66B-B61758B60DB9}" destId="{3B650AC0-5FEA-441A-A1A0-A20AB91C5B7D}" srcOrd="2" destOrd="0" presId="urn:microsoft.com/office/officeart/2005/8/layout/lProcess1"/>
    <dgm:cxn modelId="{343F3E91-096E-4D08-A5F0-DE3422236DDB}" type="presParOf" srcId="{81EEC2E0-8365-4750-B66B-B61758B60DB9}" destId="{BF22606B-A384-4587-8A96-246C205F3801}" srcOrd="3" destOrd="0" presId="urn:microsoft.com/office/officeart/2005/8/layout/lProcess1"/>
    <dgm:cxn modelId="{48675FF2-CDCE-496C-BD21-FFA6FEA198E6}" type="presParOf" srcId="{81EEC2E0-8365-4750-B66B-B61758B60DB9}" destId="{A6843278-F453-40E1-AD21-1128675AD487}" srcOrd="4" destOrd="0" presId="urn:microsoft.com/office/officeart/2005/8/layout/lProcess1"/>
    <dgm:cxn modelId="{6A116D7D-10C9-48CD-9D89-D88BF0527E98}" type="presParOf" srcId="{81EEC2E0-8365-4750-B66B-B61758B60DB9}" destId="{43495B33-9702-4079-9FD0-0856E416FB5C}" srcOrd="5" destOrd="0" presId="urn:microsoft.com/office/officeart/2005/8/layout/lProcess1"/>
    <dgm:cxn modelId="{2203D5BA-67F4-49AC-9955-7DEC1AF6D58B}" type="presParOf" srcId="{81EEC2E0-8365-4750-B66B-B61758B60DB9}" destId="{BDC7DB92-6430-4F3C-ADA6-106932F7F2CF}" srcOrd="6" destOrd="0" presId="urn:microsoft.com/office/officeart/2005/8/layout/lProcess1"/>
    <dgm:cxn modelId="{4C79B187-5200-43FD-AAA6-C4EA488327F6}" type="presParOf" srcId="{DC9E7B9E-2F6B-4A3C-B339-FD3D1EB16EDB}" destId="{2DA9C515-03ED-4017-982E-0CFE1EBDB0D0}" srcOrd="1" destOrd="0" presId="urn:microsoft.com/office/officeart/2005/8/layout/lProcess1"/>
    <dgm:cxn modelId="{D799768C-2504-4F5B-8189-FD72735272ED}" type="presParOf" srcId="{DC9E7B9E-2F6B-4A3C-B339-FD3D1EB16EDB}" destId="{74E3B967-4CFD-4C15-BB94-3E3E319F668B}" srcOrd="2" destOrd="0" presId="urn:microsoft.com/office/officeart/2005/8/layout/lProcess1"/>
    <dgm:cxn modelId="{B0CBECB7-BC0E-44E2-8515-DEFE507A9819}" type="presParOf" srcId="{74E3B967-4CFD-4C15-BB94-3E3E319F668B}" destId="{ADCB90BF-4314-4EC6-8A94-E857FAD45CDF}" srcOrd="0" destOrd="0" presId="urn:microsoft.com/office/officeart/2005/8/layout/lProcess1"/>
    <dgm:cxn modelId="{EAD4DA66-2F5B-4BAD-A2E0-304CD6C8DBA6}" type="presParOf" srcId="{74E3B967-4CFD-4C15-BB94-3E3E319F668B}" destId="{A68D6E1D-E433-4A19-ABEF-EB5A5EE5E1F4}" srcOrd="1" destOrd="0" presId="urn:microsoft.com/office/officeart/2005/8/layout/lProcess1"/>
    <dgm:cxn modelId="{2951F358-F389-414B-A8D4-59C252488C15}" type="presParOf" srcId="{74E3B967-4CFD-4C15-BB94-3E3E319F668B}" destId="{78CC51C0-233C-4FE3-8442-03BD62CB222C}" srcOrd="2" destOrd="0" presId="urn:microsoft.com/office/officeart/2005/8/layout/lProcess1"/>
    <dgm:cxn modelId="{C70AE78A-6528-4BBA-95C8-6B61013F79AB}" type="presParOf" srcId="{74E3B967-4CFD-4C15-BB94-3E3E319F668B}" destId="{67A57ACE-FF1D-42F5-93D5-F15622E65247}" srcOrd="3" destOrd="0" presId="urn:microsoft.com/office/officeart/2005/8/layout/lProcess1"/>
    <dgm:cxn modelId="{42C398E7-779B-4EC6-9FBA-03972704BA04}" type="presParOf" srcId="{74E3B967-4CFD-4C15-BB94-3E3E319F668B}" destId="{20B56F5D-A00B-47CF-9356-80909CCF0362}" srcOrd="4" destOrd="0" presId="urn:microsoft.com/office/officeart/2005/8/layout/lProcess1"/>
    <dgm:cxn modelId="{22D5B095-8E85-496A-B570-DCFC22EC2D90}" type="presParOf" srcId="{74E3B967-4CFD-4C15-BB94-3E3E319F668B}" destId="{6A4C477C-70E1-49BC-A46A-077FF8A72AD9}" srcOrd="5" destOrd="0" presId="urn:microsoft.com/office/officeart/2005/8/layout/lProcess1"/>
    <dgm:cxn modelId="{DDA35B75-1F3A-443F-B216-E1E459CBA44F}" type="presParOf" srcId="{74E3B967-4CFD-4C15-BB94-3E3E319F668B}" destId="{A3BB3CC8-1D66-488C-AD8E-1056CD5A29F7}" srcOrd="6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9B3D39-78FE-4402-B2A2-1089D70C0114}" type="doc">
      <dgm:prSet loTypeId="urn:microsoft.com/office/officeart/2011/layout/HexagonRadial" loCatId="cycle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94083E1-9D40-48E8-8252-D6F7530E0F65}">
      <dgm:prSet phldrT="[Text]" custT="1"/>
      <dgm:spPr/>
      <dgm:t>
        <a:bodyPr/>
        <a:lstStyle/>
        <a:p>
          <a:r>
            <a: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Patient</a:t>
          </a:r>
          <a:endParaRPr lang="en-US" sz="37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A49DA3AA-61F0-427C-B46A-B3469F5C8379}" type="parTrans" cxnId="{51942144-D9DA-4D45-8DB9-649D188C4D0F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EEFC84C6-9137-439B-AF92-A141534CB416}" type="sibTrans" cxnId="{51942144-D9DA-4D45-8DB9-649D188C4D0F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C438B8E-7935-4CF8-8300-18D0EB5BAD60}">
      <dgm:prSet phldrT="[Text]"/>
      <dgm:spPr/>
      <dgm:t>
        <a:bodyPr/>
        <a:lstStyle/>
        <a:p>
          <a:r>
            <a: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Primary Care Provider</a:t>
          </a:r>
        </a:p>
      </dgm:t>
    </dgm:pt>
    <dgm:pt modelId="{7A36C4D5-29E0-461B-A4A0-A02B12C3FFD0}" type="parTrans" cxnId="{385A120F-5449-4574-805F-78102C21BB0E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12B1E1F2-0A6E-413E-88F2-446F8A3A15D7}" type="sibTrans" cxnId="{385A120F-5449-4574-805F-78102C21BB0E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9630760D-E652-4D8E-B351-56431E1076F4}">
      <dgm:prSet phldrT="[Text]"/>
      <dgm:spPr/>
      <dgm:t>
        <a:bodyPr/>
        <a:lstStyle/>
        <a:p>
          <a:r>
            <a: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Pharmacist</a:t>
          </a:r>
        </a:p>
      </dgm:t>
    </dgm:pt>
    <dgm:pt modelId="{71F9E376-BE88-4B2F-BE09-88D4132F1A8F}" type="parTrans" cxnId="{FC6ADF7A-1FA7-4694-B811-15F14D972BC5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0597ABC-3C00-4B26-A7C5-0FDE2CD58C24}" type="sibTrans" cxnId="{FC6ADF7A-1FA7-4694-B811-15F14D972BC5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4078D2A0-8C63-4EEE-9739-8F0EDE2C43E4}">
      <dgm:prSet phldrT="[Text]"/>
      <dgm:spPr/>
      <dgm:t>
        <a:bodyPr/>
        <a:lstStyle/>
        <a:p>
          <a:r>
            <a: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Behavioral </a:t>
          </a:r>
          <a:r>
            <a:rPr lang="en-US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Health</a:t>
          </a:r>
          <a:endParaRPr lang="en-US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D7769D19-71A9-4535-9984-9CB71C3DBEF5}" type="parTrans" cxnId="{10B2440D-663E-4481-B0DE-1F0B3E02B581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F1294DE-6342-4FAC-ABF8-464D4C608A29}" type="sibTrans" cxnId="{10B2440D-663E-4481-B0DE-1F0B3E02B581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A375CBB2-C08E-42BD-8A4C-FF3C6DC13CFA}">
      <dgm:prSet phldrT="[Text]"/>
      <dgm:spPr/>
      <dgm:t>
        <a:bodyPr/>
        <a:lstStyle/>
        <a:p>
          <a:r>
            <a:rPr lang="en-US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Public Health</a:t>
          </a:r>
          <a:endParaRPr lang="en-US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28C28C72-B2EF-47C9-B301-02B02A39BA78}" type="parTrans" cxnId="{4FA171CD-BC84-4250-AC8D-2D6A8C8DD3DB}">
      <dgm:prSet/>
      <dgm:spPr/>
      <dgm:t>
        <a:bodyPr/>
        <a:lstStyle/>
        <a:p>
          <a:endParaRPr lang="en-US"/>
        </a:p>
      </dgm:t>
    </dgm:pt>
    <dgm:pt modelId="{8C616CAA-7AD1-46A2-8F37-39F3E083BBC9}" type="sibTrans" cxnId="{4FA171CD-BC84-4250-AC8D-2D6A8C8DD3DB}">
      <dgm:prSet/>
      <dgm:spPr/>
      <dgm:t>
        <a:bodyPr/>
        <a:lstStyle/>
        <a:p>
          <a:endParaRPr lang="en-US"/>
        </a:p>
      </dgm:t>
    </dgm:pt>
    <dgm:pt modelId="{3D7FE8D4-C257-4D9A-B227-427423F4FFE1}">
      <dgm:prSet phldrT="[Text]"/>
      <dgm:spPr/>
      <dgm:t>
        <a:bodyPr/>
        <a:lstStyle/>
        <a:p>
          <a:r>
            <a:rPr lang="en-US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Laboratory Services</a:t>
          </a:r>
          <a:endParaRPr lang="en-US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EC96D7EB-AF94-4B72-AE70-1C6239E7BCD7}" type="parTrans" cxnId="{1DEC5BF5-AAA9-4F28-A876-004F97836D86}">
      <dgm:prSet/>
      <dgm:spPr/>
      <dgm:t>
        <a:bodyPr/>
        <a:lstStyle/>
        <a:p>
          <a:endParaRPr lang="en-US"/>
        </a:p>
      </dgm:t>
    </dgm:pt>
    <dgm:pt modelId="{55ED9AB1-D4B2-4EB8-AF03-5DBA9FB9CB4A}" type="sibTrans" cxnId="{1DEC5BF5-AAA9-4F28-A876-004F97836D86}">
      <dgm:prSet/>
      <dgm:spPr/>
      <dgm:t>
        <a:bodyPr/>
        <a:lstStyle/>
        <a:p>
          <a:endParaRPr lang="en-US"/>
        </a:p>
      </dgm:t>
    </dgm:pt>
    <dgm:pt modelId="{F8974772-C7B0-4123-A30B-EF51D0C20857}">
      <dgm:prSet phldrT="[Text]"/>
      <dgm:spPr/>
      <dgm:t>
        <a:bodyPr/>
        <a:lstStyle/>
        <a:p>
          <a:r>
            <a:rPr lang="en-US" b="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Benefits Coordinator</a:t>
          </a:r>
          <a:endParaRPr lang="en-US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8C4C2EE8-F217-4FDE-82FB-33A4099A1435}" type="parTrans" cxnId="{FA0BB191-F71E-49D1-A339-589E519B2508}">
      <dgm:prSet/>
      <dgm:spPr/>
      <dgm:t>
        <a:bodyPr/>
        <a:lstStyle/>
        <a:p>
          <a:endParaRPr lang="en-US"/>
        </a:p>
      </dgm:t>
    </dgm:pt>
    <dgm:pt modelId="{CFF1031D-60A3-4C36-AED8-8D94257BC8E9}" type="sibTrans" cxnId="{FA0BB191-F71E-49D1-A339-589E519B2508}">
      <dgm:prSet/>
      <dgm:spPr/>
      <dgm:t>
        <a:bodyPr/>
        <a:lstStyle/>
        <a:p>
          <a:endParaRPr lang="en-US"/>
        </a:p>
      </dgm:t>
    </dgm:pt>
    <dgm:pt modelId="{F75076D5-B2EB-40D9-AE50-C94AE4010DBD}" type="pres">
      <dgm:prSet presAssocID="{589B3D39-78FE-4402-B2A2-1089D70C0114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62251DFF-4ECC-4E36-A8AE-6EA3FBC9FDE8}" type="pres">
      <dgm:prSet presAssocID="{194083E1-9D40-48E8-8252-D6F7530E0F65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33948F1D-A2A6-4988-A07A-0B7E626797FA}" type="pres">
      <dgm:prSet presAssocID="{3C438B8E-7935-4CF8-8300-18D0EB5BAD60}" presName="Accent1" presStyleCnt="0"/>
      <dgm:spPr/>
    </dgm:pt>
    <dgm:pt modelId="{F3CF238E-D3D1-4F30-8B2E-C35B67C93DD3}" type="pres">
      <dgm:prSet presAssocID="{3C438B8E-7935-4CF8-8300-18D0EB5BAD60}" presName="Accent" presStyleLbl="bgShp" presStyleIdx="0" presStyleCnt="6"/>
      <dgm:spPr/>
    </dgm:pt>
    <dgm:pt modelId="{CEED24EC-7D8A-4B7E-AC3D-66ACF0C10CE5}" type="pres">
      <dgm:prSet presAssocID="{3C438B8E-7935-4CF8-8300-18D0EB5BAD60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5C6C6B-4A0A-4147-8497-71BFFEB2C326}" type="pres">
      <dgm:prSet presAssocID="{9630760D-E652-4D8E-B351-56431E1076F4}" presName="Accent2" presStyleCnt="0"/>
      <dgm:spPr/>
    </dgm:pt>
    <dgm:pt modelId="{48B7EFFE-81E7-4AFF-8B72-F983A53D10B8}" type="pres">
      <dgm:prSet presAssocID="{9630760D-E652-4D8E-B351-56431E1076F4}" presName="Accent" presStyleLbl="bgShp" presStyleIdx="1" presStyleCnt="6"/>
      <dgm:spPr/>
    </dgm:pt>
    <dgm:pt modelId="{5FE11BE2-D8CC-4AA2-BE08-1704F55743ED}" type="pres">
      <dgm:prSet presAssocID="{9630760D-E652-4D8E-B351-56431E1076F4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90C0E6-DFC9-41CB-8E79-AE83F919E0EC}" type="pres">
      <dgm:prSet presAssocID="{3D7FE8D4-C257-4D9A-B227-427423F4FFE1}" presName="Accent3" presStyleCnt="0"/>
      <dgm:spPr/>
    </dgm:pt>
    <dgm:pt modelId="{80A95E7B-3C18-4579-A5C5-62A7421BB541}" type="pres">
      <dgm:prSet presAssocID="{3D7FE8D4-C257-4D9A-B227-427423F4FFE1}" presName="Accent" presStyleLbl="bgShp" presStyleIdx="2" presStyleCnt="6"/>
      <dgm:spPr/>
    </dgm:pt>
    <dgm:pt modelId="{9BFA54D7-36BF-4DC2-B1E8-B19626659CA3}" type="pres">
      <dgm:prSet presAssocID="{3D7FE8D4-C257-4D9A-B227-427423F4FFE1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88CD85-7E39-4117-A2D3-D7B2611190AA}" type="pres">
      <dgm:prSet presAssocID="{F8974772-C7B0-4123-A30B-EF51D0C20857}" presName="Accent4" presStyleCnt="0"/>
      <dgm:spPr/>
    </dgm:pt>
    <dgm:pt modelId="{63208DE5-67B5-4209-9D9B-ED9F9076FA37}" type="pres">
      <dgm:prSet presAssocID="{F8974772-C7B0-4123-A30B-EF51D0C20857}" presName="Accent" presStyleLbl="bgShp" presStyleIdx="3" presStyleCnt="6"/>
      <dgm:spPr/>
    </dgm:pt>
    <dgm:pt modelId="{4A62738E-348B-429B-B8E2-43C60BCC667F}" type="pres">
      <dgm:prSet presAssocID="{F8974772-C7B0-4123-A30B-EF51D0C20857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F6DE66-ADF5-43BB-A40D-1DBF65EC9BDE}" type="pres">
      <dgm:prSet presAssocID="{4078D2A0-8C63-4EEE-9739-8F0EDE2C43E4}" presName="Accent5" presStyleCnt="0"/>
      <dgm:spPr/>
    </dgm:pt>
    <dgm:pt modelId="{3B46C630-C9FF-4FE6-B024-2FBD3940DA49}" type="pres">
      <dgm:prSet presAssocID="{4078D2A0-8C63-4EEE-9739-8F0EDE2C43E4}" presName="Accent" presStyleLbl="bgShp" presStyleIdx="4" presStyleCnt="6"/>
      <dgm:spPr/>
    </dgm:pt>
    <dgm:pt modelId="{75716572-F099-4896-871F-9F5088473EB9}" type="pres">
      <dgm:prSet presAssocID="{4078D2A0-8C63-4EEE-9739-8F0EDE2C43E4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CEDA43-A437-471C-B762-7DA9A156DA94}" type="pres">
      <dgm:prSet presAssocID="{A375CBB2-C08E-42BD-8A4C-FF3C6DC13CFA}" presName="Accent6" presStyleCnt="0"/>
      <dgm:spPr/>
    </dgm:pt>
    <dgm:pt modelId="{DC0B2FF8-A8A8-4D32-A2EF-B8FE7193E856}" type="pres">
      <dgm:prSet presAssocID="{A375CBB2-C08E-42BD-8A4C-FF3C6DC13CFA}" presName="Accent" presStyleLbl="bgShp" presStyleIdx="5" presStyleCnt="6"/>
      <dgm:spPr/>
    </dgm:pt>
    <dgm:pt modelId="{282FF191-30AD-47D0-859D-DE22DBDC6E60}" type="pres">
      <dgm:prSet presAssocID="{A375CBB2-C08E-42BD-8A4C-FF3C6DC13CFA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8448BBB-1FCC-463A-8099-8CA90DC2CBFF}" type="presOf" srcId="{4078D2A0-8C63-4EEE-9739-8F0EDE2C43E4}" destId="{75716572-F099-4896-871F-9F5088473EB9}" srcOrd="0" destOrd="0" presId="urn:microsoft.com/office/officeart/2011/layout/HexagonRadial"/>
    <dgm:cxn modelId="{1DEC5BF5-AAA9-4F28-A876-004F97836D86}" srcId="{194083E1-9D40-48E8-8252-D6F7530E0F65}" destId="{3D7FE8D4-C257-4D9A-B227-427423F4FFE1}" srcOrd="2" destOrd="0" parTransId="{EC96D7EB-AF94-4B72-AE70-1C6239E7BCD7}" sibTransId="{55ED9AB1-D4B2-4EB8-AF03-5DBA9FB9CB4A}"/>
    <dgm:cxn modelId="{14AC08B8-C3A0-4263-A325-8B78626BB84A}" type="presOf" srcId="{3C438B8E-7935-4CF8-8300-18D0EB5BAD60}" destId="{CEED24EC-7D8A-4B7E-AC3D-66ACF0C10CE5}" srcOrd="0" destOrd="0" presId="urn:microsoft.com/office/officeart/2011/layout/HexagonRadial"/>
    <dgm:cxn modelId="{BDBD8C68-4996-4277-B744-F86B83653B26}" type="presOf" srcId="{194083E1-9D40-48E8-8252-D6F7530E0F65}" destId="{62251DFF-4ECC-4E36-A8AE-6EA3FBC9FDE8}" srcOrd="0" destOrd="0" presId="urn:microsoft.com/office/officeart/2011/layout/HexagonRadial"/>
    <dgm:cxn modelId="{FC6ADF7A-1FA7-4694-B811-15F14D972BC5}" srcId="{194083E1-9D40-48E8-8252-D6F7530E0F65}" destId="{9630760D-E652-4D8E-B351-56431E1076F4}" srcOrd="1" destOrd="0" parTransId="{71F9E376-BE88-4B2F-BE09-88D4132F1A8F}" sibTransId="{F0597ABC-3C00-4B26-A7C5-0FDE2CD58C24}"/>
    <dgm:cxn modelId="{385A120F-5449-4574-805F-78102C21BB0E}" srcId="{194083E1-9D40-48E8-8252-D6F7530E0F65}" destId="{3C438B8E-7935-4CF8-8300-18D0EB5BAD60}" srcOrd="0" destOrd="0" parTransId="{7A36C4D5-29E0-461B-A4A0-A02B12C3FFD0}" sibTransId="{12B1E1F2-0A6E-413E-88F2-446F8A3A15D7}"/>
    <dgm:cxn modelId="{CD1D0027-7353-4A1D-8882-EE4E2A77B589}" type="presOf" srcId="{589B3D39-78FE-4402-B2A2-1089D70C0114}" destId="{F75076D5-B2EB-40D9-AE50-C94AE4010DBD}" srcOrd="0" destOrd="0" presId="urn:microsoft.com/office/officeart/2011/layout/HexagonRadial"/>
    <dgm:cxn modelId="{D33B856F-E941-4C3D-87E2-758AA70AAA44}" type="presOf" srcId="{9630760D-E652-4D8E-B351-56431E1076F4}" destId="{5FE11BE2-D8CC-4AA2-BE08-1704F55743ED}" srcOrd="0" destOrd="0" presId="urn:microsoft.com/office/officeart/2011/layout/HexagonRadial"/>
    <dgm:cxn modelId="{FA0BB191-F71E-49D1-A339-589E519B2508}" srcId="{194083E1-9D40-48E8-8252-D6F7530E0F65}" destId="{F8974772-C7B0-4123-A30B-EF51D0C20857}" srcOrd="3" destOrd="0" parTransId="{8C4C2EE8-F217-4FDE-82FB-33A4099A1435}" sibTransId="{CFF1031D-60A3-4C36-AED8-8D94257BC8E9}"/>
    <dgm:cxn modelId="{10B2440D-663E-4481-B0DE-1F0B3E02B581}" srcId="{194083E1-9D40-48E8-8252-D6F7530E0F65}" destId="{4078D2A0-8C63-4EEE-9739-8F0EDE2C43E4}" srcOrd="4" destOrd="0" parTransId="{D7769D19-71A9-4535-9984-9CB71C3DBEF5}" sibTransId="{FF1294DE-6342-4FAC-ABF8-464D4C608A29}"/>
    <dgm:cxn modelId="{51942144-D9DA-4D45-8DB9-649D188C4D0F}" srcId="{589B3D39-78FE-4402-B2A2-1089D70C0114}" destId="{194083E1-9D40-48E8-8252-D6F7530E0F65}" srcOrd="0" destOrd="0" parTransId="{A49DA3AA-61F0-427C-B46A-B3469F5C8379}" sibTransId="{EEFC84C6-9137-439B-AF92-A141534CB416}"/>
    <dgm:cxn modelId="{8FAC0112-23F1-4A9F-9A70-62F3B8BBEA9B}" type="presOf" srcId="{A375CBB2-C08E-42BD-8A4C-FF3C6DC13CFA}" destId="{282FF191-30AD-47D0-859D-DE22DBDC6E60}" srcOrd="0" destOrd="0" presId="urn:microsoft.com/office/officeart/2011/layout/HexagonRadial"/>
    <dgm:cxn modelId="{4FA171CD-BC84-4250-AC8D-2D6A8C8DD3DB}" srcId="{194083E1-9D40-48E8-8252-D6F7530E0F65}" destId="{A375CBB2-C08E-42BD-8A4C-FF3C6DC13CFA}" srcOrd="5" destOrd="0" parTransId="{28C28C72-B2EF-47C9-B301-02B02A39BA78}" sibTransId="{8C616CAA-7AD1-46A2-8F37-39F3E083BBC9}"/>
    <dgm:cxn modelId="{8F4642D7-F1AB-423B-94A3-80BCDF809CE7}" type="presOf" srcId="{3D7FE8D4-C257-4D9A-B227-427423F4FFE1}" destId="{9BFA54D7-36BF-4DC2-B1E8-B19626659CA3}" srcOrd="0" destOrd="0" presId="urn:microsoft.com/office/officeart/2011/layout/HexagonRadial"/>
    <dgm:cxn modelId="{18EE204D-C4D9-45CE-A1DB-10E9A0540ACE}" type="presOf" srcId="{F8974772-C7B0-4123-A30B-EF51D0C20857}" destId="{4A62738E-348B-429B-B8E2-43C60BCC667F}" srcOrd="0" destOrd="0" presId="urn:microsoft.com/office/officeart/2011/layout/HexagonRadial"/>
    <dgm:cxn modelId="{46E664E5-B287-441D-B898-3A896D72BC3F}" type="presParOf" srcId="{F75076D5-B2EB-40D9-AE50-C94AE4010DBD}" destId="{62251DFF-4ECC-4E36-A8AE-6EA3FBC9FDE8}" srcOrd="0" destOrd="0" presId="urn:microsoft.com/office/officeart/2011/layout/HexagonRadial"/>
    <dgm:cxn modelId="{D9EA7873-8420-4D2C-9CA0-2F95B4BC193A}" type="presParOf" srcId="{F75076D5-B2EB-40D9-AE50-C94AE4010DBD}" destId="{33948F1D-A2A6-4988-A07A-0B7E626797FA}" srcOrd="1" destOrd="0" presId="urn:microsoft.com/office/officeart/2011/layout/HexagonRadial"/>
    <dgm:cxn modelId="{CD8CE5A5-5631-4F82-AF90-A6460BA12D3C}" type="presParOf" srcId="{33948F1D-A2A6-4988-A07A-0B7E626797FA}" destId="{F3CF238E-D3D1-4F30-8B2E-C35B67C93DD3}" srcOrd="0" destOrd="0" presId="urn:microsoft.com/office/officeart/2011/layout/HexagonRadial"/>
    <dgm:cxn modelId="{4A1C994D-F167-48DB-BBDE-F0DFDEEF68D0}" type="presParOf" srcId="{F75076D5-B2EB-40D9-AE50-C94AE4010DBD}" destId="{CEED24EC-7D8A-4B7E-AC3D-66ACF0C10CE5}" srcOrd="2" destOrd="0" presId="urn:microsoft.com/office/officeart/2011/layout/HexagonRadial"/>
    <dgm:cxn modelId="{9838C6BF-82D8-47F8-8044-D965EEE6E160}" type="presParOf" srcId="{F75076D5-B2EB-40D9-AE50-C94AE4010DBD}" destId="{995C6C6B-4A0A-4147-8497-71BFFEB2C326}" srcOrd="3" destOrd="0" presId="urn:microsoft.com/office/officeart/2011/layout/HexagonRadial"/>
    <dgm:cxn modelId="{3DA90A01-8238-4428-A69C-EDFB6EFB3954}" type="presParOf" srcId="{995C6C6B-4A0A-4147-8497-71BFFEB2C326}" destId="{48B7EFFE-81E7-4AFF-8B72-F983A53D10B8}" srcOrd="0" destOrd="0" presId="urn:microsoft.com/office/officeart/2011/layout/HexagonRadial"/>
    <dgm:cxn modelId="{BFA2A31F-3DC7-4D2A-9BC4-6CB8E3C09A3B}" type="presParOf" srcId="{F75076D5-B2EB-40D9-AE50-C94AE4010DBD}" destId="{5FE11BE2-D8CC-4AA2-BE08-1704F55743ED}" srcOrd="4" destOrd="0" presId="urn:microsoft.com/office/officeart/2011/layout/HexagonRadial"/>
    <dgm:cxn modelId="{EED9E33B-FE64-4D9F-AF18-A1883B8CDC56}" type="presParOf" srcId="{F75076D5-B2EB-40D9-AE50-C94AE4010DBD}" destId="{9490C0E6-DFC9-41CB-8E79-AE83F919E0EC}" srcOrd="5" destOrd="0" presId="urn:microsoft.com/office/officeart/2011/layout/HexagonRadial"/>
    <dgm:cxn modelId="{B7DA53C1-1B16-491B-AB2F-1EDB92F55128}" type="presParOf" srcId="{9490C0E6-DFC9-41CB-8E79-AE83F919E0EC}" destId="{80A95E7B-3C18-4579-A5C5-62A7421BB541}" srcOrd="0" destOrd="0" presId="urn:microsoft.com/office/officeart/2011/layout/HexagonRadial"/>
    <dgm:cxn modelId="{69000E19-6C51-47DB-B90F-338475EF7FA7}" type="presParOf" srcId="{F75076D5-B2EB-40D9-AE50-C94AE4010DBD}" destId="{9BFA54D7-36BF-4DC2-B1E8-B19626659CA3}" srcOrd="6" destOrd="0" presId="urn:microsoft.com/office/officeart/2011/layout/HexagonRadial"/>
    <dgm:cxn modelId="{4D917DC0-3093-4693-B926-59024702A93A}" type="presParOf" srcId="{F75076D5-B2EB-40D9-AE50-C94AE4010DBD}" destId="{0788CD85-7E39-4117-A2D3-D7B2611190AA}" srcOrd="7" destOrd="0" presId="urn:microsoft.com/office/officeart/2011/layout/HexagonRadial"/>
    <dgm:cxn modelId="{92958AE3-0DE2-4407-9CD7-25BC8BB18405}" type="presParOf" srcId="{0788CD85-7E39-4117-A2D3-D7B2611190AA}" destId="{63208DE5-67B5-4209-9D9B-ED9F9076FA37}" srcOrd="0" destOrd="0" presId="urn:microsoft.com/office/officeart/2011/layout/HexagonRadial"/>
    <dgm:cxn modelId="{D6684576-D2DB-4285-B237-F148F4FDB03A}" type="presParOf" srcId="{F75076D5-B2EB-40D9-AE50-C94AE4010DBD}" destId="{4A62738E-348B-429B-B8E2-43C60BCC667F}" srcOrd="8" destOrd="0" presId="urn:microsoft.com/office/officeart/2011/layout/HexagonRadial"/>
    <dgm:cxn modelId="{06BAF41E-F6CF-4613-99B7-23A852FE7B25}" type="presParOf" srcId="{F75076D5-B2EB-40D9-AE50-C94AE4010DBD}" destId="{7AF6DE66-ADF5-43BB-A40D-1DBF65EC9BDE}" srcOrd="9" destOrd="0" presId="urn:microsoft.com/office/officeart/2011/layout/HexagonRadial"/>
    <dgm:cxn modelId="{6ABFDDE2-DEE5-4B36-B8A7-346E01270309}" type="presParOf" srcId="{7AF6DE66-ADF5-43BB-A40D-1DBF65EC9BDE}" destId="{3B46C630-C9FF-4FE6-B024-2FBD3940DA49}" srcOrd="0" destOrd="0" presId="urn:microsoft.com/office/officeart/2011/layout/HexagonRadial"/>
    <dgm:cxn modelId="{F3F9DF7A-8F55-44BE-8274-F7ED18B5775D}" type="presParOf" srcId="{F75076D5-B2EB-40D9-AE50-C94AE4010DBD}" destId="{75716572-F099-4896-871F-9F5088473EB9}" srcOrd="10" destOrd="0" presId="urn:microsoft.com/office/officeart/2011/layout/HexagonRadial"/>
    <dgm:cxn modelId="{8B55122D-D0AA-431F-AD9B-07C6EAD356AE}" type="presParOf" srcId="{F75076D5-B2EB-40D9-AE50-C94AE4010DBD}" destId="{CACEDA43-A437-471C-B762-7DA9A156DA94}" srcOrd="11" destOrd="0" presId="urn:microsoft.com/office/officeart/2011/layout/HexagonRadial"/>
    <dgm:cxn modelId="{F7387029-B281-471E-B63F-58733BD8F4DF}" type="presParOf" srcId="{CACEDA43-A437-471C-B762-7DA9A156DA94}" destId="{DC0B2FF8-A8A8-4D32-A2EF-B8FE7193E856}" srcOrd="0" destOrd="0" presId="urn:microsoft.com/office/officeart/2011/layout/HexagonRadial"/>
    <dgm:cxn modelId="{69F0A25F-7C27-40F0-890C-CA2DFD0FE6B9}" type="presParOf" srcId="{F75076D5-B2EB-40D9-AE50-C94AE4010DBD}" destId="{282FF191-30AD-47D0-859D-DE22DBDC6E60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DAF118-20A7-4377-A56E-FCD3E6851BC6}" type="doc">
      <dgm:prSet loTypeId="urn:microsoft.com/office/officeart/2005/8/layout/hierarchy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145514D-C639-4589-B657-DED8171D3C7B}">
      <dgm:prSet phldrT="[Text]" custT="1"/>
      <dgm:spPr/>
      <dgm:t>
        <a:bodyPr/>
        <a:lstStyle/>
        <a:p>
          <a:r>
            <a:rPr lang="en-US" sz="7200" b="0" cap="none" spc="0" dirty="0" err="1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iCare</a:t>
          </a:r>
          <a:endParaRPr lang="en-US" sz="54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45C7AE28-917C-41FD-839C-065CD20155B1}" type="parTrans" cxnId="{25CC686A-F1ED-4182-B1BF-21E674AE8D61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5ACC617C-CAF2-4C08-B52F-D1A00EC7A671}" type="sibTrans" cxnId="{25CC686A-F1ED-4182-B1BF-21E674AE8D61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7354E19-BAAB-460E-BE4C-223B4367C924}">
      <dgm:prSet phldrT="[Text]" custT="1"/>
      <dgm:spPr/>
      <dgm:t>
        <a:bodyPr/>
        <a:lstStyle/>
        <a:p>
          <a:pPr algn="l"/>
          <a:endParaRPr lang="en-US" sz="32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  <a:p>
          <a:pPr algn="l"/>
          <a:r>
            <a: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168 patients</a:t>
          </a:r>
        </a:p>
      </dgm:t>
    </dgm:pt>
    <dgm:pt modelId="{BAA78C03-FAA5-4D98-B2E0-AFEBB2CFB5BF}" type="parTrans" cxnId="{EBF3042B-E2EA-4D34-94A0-AF3305354805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ABBD3D92-3976-4B08-9C40-36ACD23DCB97}" type="sibTrans" cxnId="{EBF3042B-E2EA-4D34-94A0-AF3305354805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87D780C5-C200-41EA-9E09-86D7B556B677}">
      <dgm:prSet phldrT="[Text]" custT="1"/>
      <dgm:spPr/>
      <dgm:t>
        <a:bodyPr/>
        <a:lstStyle/>
        <a:p>
          <a:r>
            <a:rPr lang="en-US" sz="7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VGEN</a:t>
          </a:r>
        </a:p>
      </dgm:t>
    </dgm:pt>
    <dgm:pt modelId="{255B9C3B-E8E0-4548-BC59-C44CBC6DAA9F}" type="parTrans" cxnId="{9EBC1AD4-1587-4446-A520-4C2FC69DB6CF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4BA7B4B3-22DD-4BCF-829C-913B823AED9B}" type="sibTrans" cxnId="{9EBC1AD4-1587-4446-A520-4C2FC69DB6CF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8551D8F-8552-4ED7-A1D4-DDA950C051E4}">
      <dgm:prSet phldrT="[Text]" custT="1"/>
      <dgm:spPr/>
      <dgm:t>
        <a:bodyPr/>
        <a:lstStyle/>
        <a:p>
          <a:r>
            <a: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155 patients</a:t>
          </a:r>
        </a:p>
      </dgm:t>
    </dgm:pt>
    <dgm:pt modelId="{6BE2D265-2DC4-4BA0-8445-AEBCF89CC402}" type="parTrans" cxnId="{0DD0B7C5-9C32-4829-9B1E-A8A4C11BF764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9B3928CE-9A58-4766-8FBF-076FA18D00DE}" type="sibTrans" cxnId="{0DD0B7C5-9C32-4829-9B1E-A8A4C11BF764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D99B0365-4873-47EE-8750-729A1CD42D55}">
      <dgm:prSet phldrT="[Text]" custT="1"/>
      <dgm:spPr/>
      <dgm:t>
        <a:bodyPr/>
        <a:lstStyle/>
        <a:p>
          <a:pPr algn="l"/>
          <a:r>
            <a:rPr lang="en-US" sz="2000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25</a:t>
          </a:r>
          <a:r>
            <a: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% screening rate</a:t>
          </a:r>
        </a:p>
      </dgm:t>
    </dgm:pt>
    <dgm:pt modelId="{2D4106B8-65CF-42C5-BED2-094CA08AC3DB}" type="parTrans" cxnId="{64ACC1B4-FA9A-45A6-B4C3-C5F20EEDF6AF}">
      <dgm:prSet/>
      <dgm:spPr/>
      <dgm:t>
        <a:bodyPr/>
        <a:lstStyle/>
        <a:p>
          <a:endParaRPr lang="en-US"/>
        </a:p>
      </dgm:t>
    </dgm:pt>
    <dgm:pt modelId="{0F7A6303-15BA-4928-925B-01626EF002A5}" type="sibTrans" cxnId="{64ACC1B4-FA9A-45A6-B4C3-C5F20EEDF6AF}">
      <dgm:prSet/>
      <dgm:spPr/>
      <dgm:t>
        <a:bodyPr/>
        <a:lstStyle/>
        <a:p>
          <a:endParaRPr lang="en-US"/>
        </a:p>
      </dgm:t>
    </dgm:pt>
    <dgm:pt modelId="{5683B10F-600E-4AE3-8E05-B3582F34368E}" type="pres">
      <dgm:prSet presAssocID="{F7DAF118-20A7-4377-A56E-FCD3E6851BC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7A4F0CE-F6C5-4F79-A2FE-2BBA346CE6C0}" type="pres">
      <dgm:prSet presAssocID="{6145514D-C639-4589-B657-DED8171D3C7B}" presName="root" presStyleCnt="0"/>
      <dgm:spPr/>
    </dgm:pt>
    <dgm:pt modelId="{1EA1FDB2-633C-453B-B370-FB6F49109AC7}" type="pres">
      <dgm:prSet presAssocID="{6145514D-C639-4589-B657-DED8171D3C7B}" presName="rootComposite" presStyleCnt="0"/>
      <dgm:spPr/>
    </dgm:pt>
    <dgm:pt modelId="{04031345-7274-45C9-A2B5-C3C27CFAD2B7}" type="pres">
      <dgm:prSet presAssocID="{6145514D-C639-4589-B657-DED8171D3C7B}" presName="rootText" presStyleLbl="node1" presStyleIdx="0" presStyleCnt="2"/>
      <dgm:spPr/>
      <dgm:t>
        <a:bodyPr/>
        <a:lstStyle/>
        <a:p>
          <a:endParaRPr lang="en-US"/>
        </a:p>
      </dgm:t>
    </dgm:pt>
    <dgm:pt modelId="{67BA14B4-6A9F-4BEA-8100-BF437BF5BA44}" type="pres">
      <dgm:prSet presAssocID="{6145514D-C639-4589-B657-DED8171D3C7B}" presName="rootConnector" presStyleLbl="node1" presStyleIdx="0" presStyleCnt="2"/>
      <dgm:spPr/>
      <dgm:t>
        <a:bodyPr/>
        <a:lstStyle/>
        <a:p>
          <a:endParaRPr lang="en-US"/>
        </a:p>
      </dgm:t>
    </dgm:pt>
    <dgm:pt modelId="{E843CD6C-1AEB-473F-AFBC-34F7B560CEF0}" type="pres">
      <dgm:prSet presAssocID="{6145514D-C639-4589-B657-DED8171D3C7B}" presName="childShape" presStyleCnt="0"/>
      <dgm:spPr/>
    </dgm:pt>
    <dgm:pt modelId="{A6B0173F-806C-40B4-B355-6BDE1556AAF5}" type="pres">
      <dgm:prSet presAssocID="{BAA78C03-FAA5-4D98-B2E0-AFEBB2CFB5BF}" presName="Name13" presStyleLbl="parChTrans1D2" presStyleIdx="0" presStyleCnt="2"/>
      <dgm:spPr/>
      <dgm:t>
        <a:bodyPr/>
        <a:lstStyle/>
        <a:p>
          <a:endParaRPr lang="en-US"/>
        </a:p>
      </dgm:t>
    </dgm:pt>
    <dgm:pt modelId="{67437011-A16E-4ED0-8C3D-645949D75512}" type="pres">
      <dgm:prSet presAssocID="{F7354E19-BAAB-460E-BE4C-223B4367C924}" presName="childText" presStyleLbl="bgAcc1" presStyleIdx="0" presStyleCnt="2" custScaleX="1098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0CA427-80D7-4F79-BA84-10FDE37AB22E}" type="pres">
      <dgm:prSet presAssocID="{87D780C5-C200-41EA-9E09-86D7B556B677}" presName="root" presStyleCnt="0"/>
      <dgm:spPr/>
    </dgm:pt>
    <dgm:pt modelId="{02348B28-EA18-4144-99C0-096A07135D62}" type="pres">
      <dgm:prSet presAssocID="{87D780C5-C200-41EA-9E09-86D7B556B677}" presName="rootComposite" presStyleCnt="0"/>
      <dgm:spPr/>
    </dgm:pt>
    <dgm:pt modelId="{44B8E104-9B57-49EF-8E94-86199338A3B2}" type="pres">
      <dgm:prSet presAssocID="{87D780C5-C200-41EA-9E09-86D7B556B677}" presName="rootText" presStyleLbl="node1" presStyleIdx="1" presStyleCnt="2"/>
      <dgm:spPr/>
      <dgm:t>
        <a:bodyPr/>
        <a:lstStyle/>
        <a:p>
          <a:endParaRPr lang="en-US"/>
        </a:p>
      </dgm:t>
    </dgm:pt>
    <dgm:pt modelId="{2C88F737-8C8C-4EA4-B8A5-8903958960DB}" type="pres">
      <dgm:prSet presAssocID="{87D780C5-C200-41EA-9E09-86D7B556B677}" presName="rootConnector" presStyleLbl="node1" presStyleIdx="1" presStyleCnt="2"/>
      <dgm:spPr/>
      <dgm:t>
        <a:bodyPr/>
        <a:lstStyle/>
        <a:p>
          <a:endParaRPr lang="en-US"/>
        </a:p>
      </dgm:t>
    </dgm:pt>
    <dgm:pt modelId="{17EE481F-24B6-4404-A6B3-17C2AEA3745A}" type="pres">
      <dgm:prSet presAssocID="{87D780C5-C200-41EA-9E09-86D7B556B677}" presName="childShape" presStyleCnt="0"/>
      <dgm:spPr/>
    </dgm:pt>
    <dgm:pt modelId="{D134A942-14F0-48F6-A0C8-6EE3B294A425}" type="pres">
      <dgm:prSet presAssocID="{6BE2D265-2DC4-4BA0-8445-AEBCF89CC402}" presName="Name13" presStyleLbl="parChTrans1D2" presStyleIdx="1" presStyleCnt="2"/>
      <dgm:spPr/>
      <dgm:t>
        <a:bodyPr/>
        <a:lstStyle/>
        <a:p>
          <a:endParaRPr lang="en-US"/>
        </a:p>
      </dgm:t>
    </dgm:pt>
    <dgm:pt modelId="{D3DE0A61-F979-41BE-8EB5-80F40B508B9A}" type="pres">
      <dgm:prSet presAssocID="{08551D8F-8552-4ED7-A1D4-DDA950C051E4}" presName="childText" presStyleLbl="bgAcc1" presStyleIdx="1" presStyleCnt="2" custScaleX="1098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DD0B7C5-9C32-4829-9B1E-A8A4C11BF764}" srcId="{87D780C5-C200-41EA-9E09-86D7B556B677}" destId="{08551D8F-8552-4ED7-A1D4-DDA950C051E4}" srcOrd="0" destOrd="0" parTransId="{6BE2D265-2DC4-4BA0-8445-AEBCF89CC402}" sibTransId="{9B3928CE-9A58-4766-8FBF-076FA18D00DE}"/>
    <dgm:cxn modelId="{38DA1964-B072-4246-8942-17C38F737BD2}" type="presOf" srcId="{87D780C5-C200-41EA-9E09-86D7B556B677}" destId="{2C88F737-8C8C-4EA4-B8A5-8903958960DB}" srcOrd="1" destOrd="0" presId="urn:microsoft.com/office/officeart/2005/8/layout/hierarchy3"/>
    <dgm:cxn modelId="{EEDB3C22-309F-4D27-A5DF-5CD22ECA6239}" type="presOf" srcId="{87D780C5-C200-41EA-9E09-86D7B556B677}" destId="{44B8E104-9B57-49EF-8E94-86199338A3B2}" srcOrd="0" destOrd="0" presId="urn:microsoft.com/office/officeart/2005/8/layout/hierarchy3"/>
    <dgm:cxn modelId="{0B40C1EA-C3BE-4877-8540-9EDDE5A26889}" type="presOf" srcId="{D99B0365-4873-47EE-8750-729A1CD42D55}" destId="{67437011-A16E-4ED0-8C3D-645949D75512}" srcOrd="0" destOrd="1" presId="urn:microsoft.com/office/officeart/2005/8/layout/hierarchy3"/>
    <dgm:cxn modelId="{42784927-7E4B-4580-903F-8FC773A6F762}" type="presOf" srcId="{BAA78C03-FAA5-4D98-B2E0-AFEBB2CFB5BF}" destId="{A6B0173F-806C-40B4-B355-6BDE1556AAF5}" srcOrd="0" destOrd="0" presId="urn:microsoft.com/office/officeart/2005/8/layout/hierarchy3"/>
    <dgm:cxn modelId="{51A3DE1F-8F24-4ED1-B592-8D558754A10C}" type="presOf" srcId="{6145514D-C639-4589-B657-DED8171D3C7B}" destId="{67BA14B4-6A9F-4BEA-8100-BF437BF5BA44}" srcOrd="1" destOrd="0" presId="urn:microsoft.com/office/officeart/2005/8/layout/hierarchy3"/>
    <dgm:cxn modelId="{9ADA4689-9AA4-4C31-8970-9ACDA6B5F7DD}" type="presOf" srcId="{F7354E19-BAAB-460E-BE4C-223B4367C924}" destId="{67437011-A16E-4ED0-8C3D-645949D75512}" srcOrd="0" destOrd="0" presId="urn:microsoft.com/office/officeart/2005/8/layout/hierarchy3"/>
    <dgm:cxn modelId="{04242C01-361C-4D26-91BA-6DA91B16F356}" type="presOf" srcId="{6BE2D265-2DC4-4BA0-8445-AEBCF89CC402}" destId="{D134A942-14F0-48F6-A0C8-6EE3B294A425}" srcOrd="0" destOrd="0" presId="urn:microsoft.com/office/officeart/2005/8/layout/hierarchy3"/>
    <dgm:cxn modelId="{64ACC1B4-FA9A-45A6-B4C3-C5F20EEDF6AF}" srcId="{F7354E19-BAAB-460E-BE4C-223B4367C924}" destId="{D99B0365-4873-47EE-8750-729A1CD42D55}" srcOrd="0" destOrd="0" parTransId="{2D4106B8-65CF-42C5-BED2-094CA08AC3DB}" sibTransId="{0F7A6303-15BA-4928-925B-01626EF002A5}"/>
    <dgm:cxn modelId="{EBF3042B-E2EA-4D34-94A0-AF3305354805}" srcId="{6145514D-C639-4589-B657-DED8171D3C7B}" destId="{F7354E19-BAAB-460E-BE4C-223B4367C924}" srcOrd="0" destOrd="0" parTransId="{BAA78C03-FAA5-4D98-B2E0-AFEBB2CFB5BF}" sibTransId="{ABBD3D92-3976-4B08-9C40-36ACD23DCB97}"/>
    <dgm:cxn modelId="{25CC686A-F1ED-4182-B1BF-21E674AE8D61}" srcId="{F7DAF118-20A7-4377-A56E-FCD3E6851BC6}" destId="{6145514D-C639-4589-B657-DED8171D3C7B}" srcOrd="0" destOrd="0" parTransId="{45C7AE28-917C-41FD-839C-065CD20155B1}" sibTransId="{5ACC617C-CAF2-4C08-B52F-D1A00EC7A671}"/>
    <dgm:cxn modelId="{13418239-DA5C-4547-9F88-2F2C58D94354}" type="presOf" srcId="{6145514D-C639-4589-B657-DED8171D3C7B}" destId="{04031345-7274-45C9-A2B5-C3C27CFAD2B7}" srcOrd="0" destOrd="0" presId="urn:microsoft.com/office/officeart/2005/8/layout/hierarchy3"/>
    <dgm:cxn modelId="{9EBC1AD4-1587-4446-A520-4C2FC69DB6CF}" srcId="{F7DAF118-20A7-4377-A56E-FCD3E6851BC6}" destId="{87D780C5-C200-41EA-9E09-86D7B556B677}" srcOrd="1" destOrd="0" parTransId="{255B9C3B-E8E0-4548-BC59-C44CBC6DAA9F}" sibTransId="{4BA7B4B3-22DD-4BCF-829C-913B823AED9B}"/>
    <dgm:cxn modelId="{421A620F-ABFA-4E23-BEF7-40D204227332}" type="presOf" srcId="{F7DAF118-20A7-4377-A56E-FCD3E6851BC6}" destId="{5683B10F-600E-4AE3-8E05-B3582F34368E}" srcOrd="0" destOrd="0" presId="urn:microsoft.com/office/officeart/2005/8/layout/hierarchy3"/>
    <dgm:cxn modelId="{F667142F-17AE-43FB-B1EC-3FE42889F314}" type="presOf" srcId="{08551D8F-8552-4ED7-A1D4-DDA950C051E4}" destId="{D3DE0A61-F979-41BE-8EB5-80F40B508B9A}" srcOrd="0" destOrd="0" presId="urn:microsoft.com/office/officeart/2005/8/layout/hierarchy3"/>
    <dgm:cxn modelId="{8BD80B51-FE2B-441A-A0FF-A76AB77DA6F1}" type="presParOf" srcId="{5683B10F-600E-4AE3-8E05-B3582F34368E}" destId="{07A4F0CE-F6C5-4F79-A2FE-2BBA346CE6C0}" srcOrd="0" destOrd="0" presId="urn:microsoft.com/office/officeart/2005/8/layout/hierarchy3"/>
    <dgm:cxn modelId="{30433DA6-0274-455F-82ED-82D00519C852}" type="presParOf" srcId="{07A4F0CE-F6C5-4F79-A2FE-2BBA346CE6C0}" destId="{1EA1FDB2-633C-453B-B370-FB6F49109AC7}" srcOrd="0" destOrd="0" presId="urn:microsoft.com/office/officeart/2005/8/layout/hierarchy3"/>
    <dgm:cxn modelId="{78F72020-FAB9-4B59-BE2B-CDE601D3A420}" type="presParOf" srcId="{1EA1FDB2-633C-453B-B370-FB6F49109AC7}" destId="{04031345-7274-45C9-A2B5-C3C27CFAD2B7}" srcOrd="0" destOrd="0" presId="urn:microsoft.com/office/officeart/2005/8/layout/hierarchy3"/>
    <dgm:cxn modelId="{EF68DDF2-C883-4BFB-9A90-C41B1EBB750B}" type="presParOf" srcId="{1EA1FDB2-633C-453B-B370-FB6F49109AC7}" destId="{67BA14B4-6A9F-4BEA-8100-BF437BF5BA44}" srcOrd="1" destOrd="0" presId="urn:microsoft.com/office/officeart/2005/8/layout/hierarchy3"/>
    <dgm:cxn modelId="{25D53BA3-3B23-45F6-B209-3400B3C9A862}" type="presParOf" srcId="{07A4F0CE-F6C5-4F79-A2FE-2BBA346CE6C0}" destId="{E843CD6C-1AEB-473F-AFBC-34F7B560CEF0}" srcOrd="1" destOrd="0" presId="urn:microsoft.com/office/officeart/2005/8/layout/hierarchy3"/>
    <dgm:cxn modelId="{1B954088-DC97-4CCB-935F-8CA1BED32FE7}" type="presParOf" srcId="{E843CD6C-1AEB-473F-AFBC-34F7B560CEF0}" destId="{A6B0173F-806C-40B4-B355-6BDE1556AAF5}" srcOrd="0" destOrd="0" presId="urn:microsoft.com/office/officeart/2005/8/layout/hierarchy3"/>
    <dgm:cxn modelId="{30ECE323-9902-44F3-B6C7-1537BFE11992}" type="presParOf" srcId="{E843CD6C-1AEB-473F-AFBC-34F7B560CEF0}" destId="{67437011-A16E-4ED0-8C3D-645949D75512}" srcOrd="1" destOrd="0" presId="urn:microsoft.com/office/officeart/2005/8/layout/hierarchy3"/>
    <dgm:cxn modelId="{4C723202-FBB8-4E53-81BE-3663E650CD71}" type="presParOf" srcId="{5683B10F-600E-4AE3-8E05-B3582F34368E}" destId="{F70CA427-80D7-4F79-BA84-10FDE37AB22E}" srcOrd="1" destOrd="0" presId="urn:microsoft.com/office/officeart/2005/8/layout/hierarchy3"/>
    <dgm:cxn modelId="{BD9EB625-F422-4FC2-B2CE-FE795B0BF901}" type="presParOf" srcId="{F70CA427-80D7-4F79-BA84-10FDE37AB22E}" destId="{02348B28-EA18-4144-99C0-096A07135D62}" srcOrd="0" destOrd="0" presId="urn:microsoft.com/office/officeart/2005/8/layout/hierarchy3"/>
    <dgm:cxn modelId="{B4F5BFC0-4B7E-4374-8406-7E4F3B31D89C}" type="presParOf" srcId="{02348B28-EA18-4144-99C0-096A07135D62}" destId="{44B8E104-9B57-49EF-8E94-86199338A3B2}" srcOrd="0" destOrd="0" presId="urn:microsoft.com/office/officeart/2005/8/layout/hierarchy3"/>
    <dgm:cxn modelId="{29FB6AAF-F99A-49BB-AFC8-3AF63BFB7645}" type="presParOf" srcId="{02348B28-EA18-4144-99C0-096A07135D62}" destId="{2C88F737-8C8C-4EA4-B8A5-8903958960DB}" srcOrd="1" destOrd="0" presId="urn:microsoft.com/office/officeart/2005/8/layout/hierarchy3"/>
    <dgm:cxn modelId="{8E4CCC99-C009-42F0-A750-3F68890A5BA8}" type="presParOf" srcId="{F70CA427-80D7-4F79-BA84-10FDE37AB22E}" destId="{17EE481F-24B6-4404-A6B3-17C2AEA3745A}" srcOrd="1" destOrd="0" presId="urn:microsoft.com/office/officeart/2005/8/layout/hierarchy3"/>
    <dgm:cxn modelId="{50C56FE3-3E4D-4B7A-982E-8CA5DCCED1CA}" type="presParOf" srcId="{17EE481F-24B6-4404-A6B3-17C2AEA3745A}" destId="{D134A942-14F0-48F6-A0C8-6EE3B294A425}" srcOrd="0" destOrd="0" presId="urn:microsoft.com/office/officeart/2005/8/layout/hierarchy3"/>
    <dgm:cxn modelId="{A3025435-63F0-44E8-A196-73ED792CA88C}" type="presParOf" srcId="{17EE481F-24B6-4404-A6B3-17C2AEA3745A}" destId="{D3DE0A61-F979-41BE-8EB5-80F40B508B9A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B301460-1552-4FB3-A56E-427B49EB9816}" type="doc">
      <dgm:prSet loTypeId="urn:microsoft.com/office/officeart/2005/8/layout/hierarchy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7E72AFB-055F-419A-9B6A-F209D9381849}">
      <dgm:prSet phldrT="[Text]" custT="1"/>
      <dgm:spPr/>
      <dgm:t>
        <a:bodyPr/>
        <a:lstStyle/>
        <a:p>
          <a:r>
            <a:rPr lang="en-US" sz="2400" dirty="0" smtClean="0"/>
            <a:t>Referral</a:t>
          </a:r>
          <a:endParaRPr lang="en-US" sz="2400" dirty="0"/>
        </a:p>
      </dgm:t>
    </dgm:pt>
    <dgm:pt modelId="{385E3AAB-4AE0-4684-AB63-E5ACA2DF6095}" type="parTrans" cxnId="{7524BD67-FB04-4A43-B82B-E3752C885FFE}">
      <dgm:prSet/>
      <dgm:spPr/>
      <dgm:t>
        <a:bodyPr/>
        <a:lstStyle/>
        <a:p>
          <a:endParaRPr lang="en-US" sz="2000"/>
        </a:p>
      </dgm:t>
    </dgm:pt>
    <dgm:pt modelId="{8A19E8F4-95D0-4105-B917-E45271EA79DE}" type="sibTrans" cxnId="{7524BD67-FB04-4A43-B82B-E3752C885FFE}">
      <dgm:prSet/>
      <dgm:spPr/>
      <dgm:t>
        <a:bodyPr/>
        <a:lstStyle/>
        <a:p>
          <a:endParaRPr lang="en-US" sz="2000"/>
        </a:p>
      </dgm:t>
    </dgm:pt>
    <dgm:pt modelId="{351157FE-3F0F-4347-B2FF-A2A2153CB4CA}">
      <dgm:prSet phldrT="[Text]" custT="1"/>
      <dgm:spPr/>
      <dgm:t>
        <a:bodyPr/>
        <a:lstStyle/>
        <a:p>
          <a:r>
            <a:rPr lang="en-US" sz="2000" dirty="0" smtClean="0"/>
            <a:t>PHQ-9</a:t>
          </a:r>
        </a:p>
        <a:p>
          <a:r>
            <a:rPr lang="en-US" sz="2000" dirty="0" smtClean="0"/>
            <a:t>AUDIT-C</a:t>
          </a:r>
          <a:endParaRPr lang="en-US" sz="2000" dirty="0"/>
        </a:p>
      </dgm:t>
    </dgm:pt>
    <dgm:pt modelId="{CD50AA14-6471-4DDD-AA83-82E221D892C2}" type="parTrans" cxnId="{FD65DB6A-F1C7-4D3D-AAAD-D5A45E76AAC2}">
      <dgm:prSet/>
      <dgm:spPr/>
      <dgm:t>
        <a:bodyPr/>
        <a:lstStyle/>
        <a:p>
          <a:endParaRPr lang="en-US" sz="2000"/>
        </a:p>
      </dgm:t>
    </dgm:pt>
    <dgm:pt modelId="{7BFD45CD-E149-48D5-898B-D29F2331D928}" type="sibTrans" cxnId="{FD65DB6A-F1C7-4D3D-AAAD-D5A45E76AAC2}">
      <dgm:prSet/>
      <dgm:spPr/>
      <dgm:t>
        <a:bodyPr/>
        <a:lstStyle/>
        <a:p>
          <a:endParaRPr lang="en-US" sz="2000"/>
        </a:p>
      </dgm:t>
    </dgm:pt>
    <dgm:pt modelId="{3284DD00-14CC-41B0-BDBD-06E7CF2FB7A6}">
      <dgm:prSet phldrT="[Text]" custT="1"/>
      <dgm:spPr/>
      <dgm:t>
        <a:bodyPr/>
        <a:lstStyle/>
        <a:p>
          <a:r>
            <a:rPr lang="en-US" sz="2000" dirty="0" smtClean="0"/>
            <a:t>Education</a:t>
          </a:r>
          <a:endParaRPr lang="en-US" sz="2000" dirty="0"/>
        </a:p>
      </dgm:t>
    </dgm:pt>
    <dgm:pt modelId="{2F544C23-291C-44EE-8A69-83AE0FDF82BC}" type="parTrans" cxnId="{EF43851B-91F2-4DC0-87C2-EA7538A989FA}">
      <dgm:prSet/>
      <dgm:spPr/>
      <dgm:t>
        <a:bodyPr/>
        <a:lstStyle/>
        <a:p>
          <a:endParaRPr lang="en-US" sz="2000"/>
        </a:p>
      </dgm:t>
    </dgm:pt>
    <dgm:pt modelId="{9B7EB973-21C3-4816-BFEC-A3EEC3FD83B8}" type="sibTrans" cxnId="{EF43851B-91F2-4DC0-87C2-EA7538A989FA}">
      <dgm:prSet/>
      <dgm:spPr/>
      <dgm:t>
        <a:bodyPr/>
        <a:lstStyle/>
        <a:p>
          <a:endParaRPr lang="en-US" sz="2000"/>
        </a:p>
      </dgm:t>
    </dgm:pt>
    <dgm:pt modelId="{59FEB4F5-27B0-4F89-968B-E7233A4A10DB}">
      <dgm:prSet phldrT="[Text]" custT="1"/>
      <dgm:spPr/>
      <dgm:t>
        <a:bodyPr/>
        <a:lstStyle/>
        <a:p>
          <a:r>
            <a:rPr lang="en-US" sz="1600" dirty="0"/>
            <a:t>Comprehensive</a:t>
          </a:r>
          <a:r>
            <a:rPr lang="en-US" sz="2000" dirty="0"/>
            <a:t> </a:t>
          </a:r>
        </a:p>
        <a:p>
          <a:r>
            <a:rPr lang="en-US" sz="2000" dirty="0"/>
            <a:t>visit</a:t>
          </a:r>
        </a:p>
      </dgm:t>
    </dgm:pt>
    <dgm:pt modelId="{C8B36837-4323-4D31-9F39-841B88FD7263}" type="parTrans" cxnId="{4CAD31D2-9915-42DB-836F-7DC697D0FF0F}">
      <dgm:prSet/>
      <dgm:spPr/>
      <dgm:t>
        <a:bodyPr/>
        <a:lstStyle/>
        <a:p>
          <a:endParaRPr lang="en-US" sz="2000"/>
        </a:p>
      </dgm:t>
    </dgm:pt>
    <dgm:pt modelId="{20F7B6D2-AD53-4CD9-BF21-21D5E907B3C5}" type="sibTrans" cxnId="{4CAD31D2-9915-42DB-836F-7DC697D0FF0F}">
      <dgm:prSet/>
      <dgm:spPr/>
      <dgm:t>
        <a:bodyPr/>
        <a:lstStyle/>
        <a:p>
          <a:endParaRPr lang="en-US" sz="2000"/>
        </a:p>
      </dgm:t>
    </dgm:pt>
    <dgm:pt modelId="{0EF28CE7-3C4D-449E-85A1-6813957E7887}">
      <dgm:prSet phldrT="[Text]" custT="1"/>
      <dgm:spPr/>
      <dgm:t>
        <a:bodyPr/>
        <a:lstStyle/>
        <a:p>
          <a:r>
            <a:rPr lang="en-US" sz="2000" dirty="0"/>
            <a:t>Project </a:t>
          </a:r>
          <a:r>
            <a:rPr lang="en-US" sz="2000" dirty="0" smtClean="0"/>
            <a:t>ECHO</a:t>
          </a:r>
          <a:endParaRPr lang="en-US" sz="2000" dirty="0"/>
        </a:p>
      </dgm:t>
    </dgm:pt>
    <dgm:pt modelId="{B8F48476-3B49-486F-B8C9-8634A9B15C21}" type="parTrans" cxnId="{B73620D8-663D-426D-9518-4CC932997309}">
      <dgm:prSet/>
      <dgm:spPr/>
      <dgm:t>
        <a:bodyPr/>
        <a:lstStyle/>
        <a:p>
          <a:endParaRPr lang="en-US" sz="2000"/>
        </a:p>
      </dgm:t>
    </dgm:pt>
    <dgm:pt modelId="{8B4A7D91-B1B4-49F7-BAB8-BEE29F5F9BA9}" type="sibTrans" cxnId="{B73620D8-663D-426D-9518-4CC932997309}">
      <dgm:prSet/>
      <dgm:spPr/>
      <dgm:t>
        <a:bodyPr/>
        <a:lstStyle/>
        <a:p>
          <a:endParaRPr lang="en-US" sz="2000"/>
        </a:p>
      </dgm:t>
    </dgm:pt>
    <dgm:pt modelId="{CB1DD56A-AF00-4D44-AB1F-80D3A9D94934}">
      <dgm:prSet phldrT="[Text]" custT="1"/>
      <dgm:spPr/>
      <dgm:t>
        <a:bodyPr/>
        <a:lstStyle/>
        <a:p>
          <a:r>
            <a:rPr lang="en-US" sz="1600" dirty="0"/>
            <a:t>Start Medication Authorization</a:t>
          </a:r>
        </a:p>
      </dgm:t>
    </dgm:pt>
    <dgm:pt modelId="{BF2E2AE9-219E-48B0-937D-CA8F5FF808DA}" type="parTrans" cxnId="{B2EAFADC-184C-4855-995B-2FB2AD165B32}">
      <dgm:prSet/>
      <dgm:spPr/>
      <dgm:t>
        <a:bodyPr/>
        <a:lstStyle/>
        <a:p>
          <a:endParaRPr lang="en-US" sz="2000"/>
        </a:p>
      </dgm:t>
    </dgm:pt>
    <dgm:pt modelId="{64DE54C6-87EB-48AF-9B5D-C3CE24AC70E8}" type="sibTrans" cxnId="{B2EAFADC-184C-4855-995B-2FB2AD165B32}">
      <dgm:prSet/>
      <dgm:spPr/>
      <dgm:t>
        <a:bodyPr/>
        <a:lstStyle/>
        <a:p>
          <a:endParaRPr lang="en-US" sz="2000"/>
        </a:p>
      </dgm:t>
    </dgm:pt>
    <dgm:pt modelId="{79CFA2B1-6E49-422E-8870-A8F996226395}">
      <dgm:prSet phldrT="[Text]" custT="1"/>
      <dgm:spPr/>
      <dgm:t>
        <a:bodyPr/>
        <a:lstStyle/>
        <a:p>
          <a:r>
            <a:rPr lang="en-US" sz="2400" dirty="0"/>
            <a:t>End of Treatment</a:t>
          </a:r>
        </a:p>
      </dgm:t>
    </dgm:pt>
    <dgm:pt modelId="{93B5F143-2DE4-4D3B-9D71-2284735EFF35}" type="parTrans" cxnId="{7F18085F-D7D7-4BBC-BFB8-25D9F5340BD4}">
      <dgm:prSet/>
      <dgm:spPr/>
      <dgm:t>
        <a:bodyPr/>
        <a:lstStyle/>
        <a:p>
          <a:endParaRPr lang="en-US" sz="2000"/>
        </a:p>
      </dgm:t>
    </dgm:pt>
    <dgm:pt modelId="{DB2C7147-DA9F-447F-B67F-D261302E4784}" type="sibTrans" cxnId="{7F18085F-D7D7-4BBC-BFB8-25D9F5340BD4}">
      <dgm:prSet/>
      <dgm:spPr/>
      <dgm:t>
        <a:bodyPr/>
        <a:lstStyle/>
        <a:p>
          <a:endParaRPr lang="en-US" sz="2000"/>
        </a:p>
      </dgm:t>
    </dgm:pt>
    <dgm:pt modelId="{47D8513B-527C-4E00-9442-28BEB65275A2}">
      <dgm:prSet phldrT="[Text]" custT="1"/>
      <dgm:spPr/>
      <dgm:t>
        <a:bodyPr/>
        <a:lstStyle/>
        <a:p>
          <a:r>
            <a:rPr lang="en-US" sz="2000" dirty="0" smtClean="0"/>
            <a:t>Labs</a:t>
          </a:r>
          <a:endParaRPr lang="en-US" sz="2000" dirty="0"/>
        </a:p>
      </dgm:t>
    </dgm:pt>
    <dgm:pt modelId="{E5E6E748-4014-4967-B1B0-49AED8FA736D}" type="parTrans" cxnId="{4C2905D7-C511-4B82-8CA4-25C690BB28B2}">
      <dgm:prSet/>
      <dgm:spPr/>
      <dgm:t>
        <a:bodyPr/>
        <a:lstStyle/>
        <a:p>
          <a:endParaRPr lang="en-US" sz="2000"/>
        </a:p>
      </dgm:t>
    </dgm:pt>
    <dgm:pt modelId="{63F7FEFD-AF75-48E3-A6DD-923933DC3F91}" type="sibTrans" cxnId="{4C2905D7-C511-4B82-8CA4-25C690BB28B2}">
      <dgm:prSet/>
      <dgm:spPr/>
      <dgm:t>
        <a:bodyPr/>
        <a:lstStyle/>
        <a:p>
          <a:endParaRPr lang="en-US" sz="2000"/>
        </a:p>
      </dgm:t>
    </dgm:pt>
    <dgm:pt modelId="{A44F884D-49A9-4409-A4AF-500F76148E3C}">
      <dgm:prSet phldrT="[Text]" custT="1"/>
      <dgm:spPr/>
      <dgm:t>
        <a:bodyPr/>
        <a:lstStyle/>
        <a:p>
          <a:r>
            <a:rPr lang="en-US" sz="2000" dirty="0" smtClean="0"/>
            <a:t>Labs</a:t>
          </a:r>
        </a:p>
      </dgm:t>
    </dgm:pt>
    <dgm:pt modelId="{69D091F4-FE14-40C2-BB8B-C84C06453228}" type="parTrans" cxnId="{AD5A5252-B553-4FB8-B8E4-EBF65083C827}">
      <dgm:prSet/>
      <dgm:spPr/>
      <dgm:t>
        <a:bodyPr/>
        <a:lstStyle/>
        <a:p>
          <a:endParaRPr lang="en-US" sz="2000"/>
        </a:p>
      </dgm:t>
    </dgm:pt>
    <dgm:pt modelId="{36B7F0A1-7109-447B-94AE-BF8F26EE5A3A}" type="sibTrans" cxnId="{AD5A5252-B553-4FB8-B8E4-EBF65083C827}">
      <dgm:prSet/>
      <dgm:spPr/>
      <dgm:t>
        <a:bodyPr/>
        <a:lstStyle/>
        <a:p>
          <a:endParaRPr lang="en-US" sz="2000"/>
        </a:p>
      </dgm:t>
    </dgm:pt>
    <dgm:pt modelId="{91C76AA6-9209-4170-A111-B6C3CDDDF4EB}">
      <dgm:prSet phldrT="[Text]" custT="1"/>
      <dgm:spPr/>
      <dgm:t>
        <a:bodyPr/>
        <a:lstStyle/>
        <a:p>
          <a:r>
            <a:rPr lang="en-US" sz="2400" dirty="0"/>
            <a:t>SVR</a:t>
          </a:r>
          <a:endParaRPr lang="en-US" sz="2800" dirty="0"/>
        </a:p>
      </dgm:t>
    </dgm:pt>
    <dgm:pt modelId="{F2C3ABB8-BEC6-42F2-8C82-5D3910DE1B5F}" type="parTrans" cxnId="{84178D33-1E3A-4608-8851-76DD5E079296}">
      <dgm:prSet/>
      <dgm:spPr/>
      <dgm:t>
        <a:bodyPr/>
        <a:lstStyle/>
        <a:p>
          <a:endParaRPr lang="en-US" sz="2000"/>
        </a:p>
      </dgm:t>
    </dgm:pt>
    <dgm:pt modelId="{98DB800C-9F2C-41DD-912E-79BA4488B0C8}" type="sibTrans" cxnId="{84178D33-1E3A-4608-8851-76DD5E079296}">
      <dgm:prSet/>
      <dgm:spPr/>
      <dgm:t>
        <a:bodyPr/>
        <a:lstStyle/>
        <a:p>
          <a:endParaRPr lang="en-US" sz="2000"/>
        </a:p>
      </dgm:t>
    </dgm:pt>
    <dgm:pt modelId="{12F0BF3A-2AEE-447C-B846-93188824F886}">
      <dgm:prSet phldrT="[Text]" custT="1"/>
      <dgm:spPr/>
      <dgm:t>
        <a:bodyPr/>
        <a:lstStyle/>
        <a:p>
          <a:r>
            <a:rPr lang="en-US" sz="2000" dirty="0"/>
            <a:t>Patient is cured!</a:t>
          </a:r>
        </a:p>
      </dgm:t>
    </dgm:pt>
    <dgm:pt modelId="{1DF4B43F-A385-420D-B47C-29EC19F65CB9}" type="parTrans" cxnId="{B474E632-B432-4CF7-8C67-7262E40F5E47}">
      <dgm:prSet/>
      <dgm:spPr/>
      <dgm:t>
        <a:bodyPr/>
        <a:lstStyle/>
        <a:p>
          <a:endParaRPr lang="en-US" sz="2000"/>
        </a:p>
      </dgm:t>
    </dgm:pt>
    <dgm:pt modelId="{6CE91B00-9EA2-4252-B065-C1AC7C1BC739}" type="sibTrans" cxnId="{B474E632-B432-4CF7-8C67-7262E40F5E47}">
      <dgm:prSet/>
      <dgm:spPr/>
      <dgm:t>
        <a:bodyPr/>
        <a:lstStyle/>
        <a:p>
          <a:endParaRPr lang="en-US" sz="2000"/>
        </a:p>
      </dgm:t>
    </dgm:pt>
    <dgm:pt modelId="{47AEBDCB-B31E-4DE1-84CD-7A7A330BF288}">
      <dgm:prSet phldrT="[Text]" custT="1"/>
      <dgm:spPr/>
      <dgm:t>
        <a:bodyPr/>
        <a:lstStyle/>
        <a:p>
          <a:r>
            <a:rPr lang="en-US" sz="1400" dirty="0"/>
            <a:t>Counsel about re-infection and prevention</a:t>
          </a:r>
        </a:p>
      </dgm:t>
    </dgm:pt>
    <dgm:pt modelId="{69A465D5-ED62-46B5-9F31-968B6E45F093}" type="parTrans" cxnId="{84E628AC-C424-4E31-9DC3-A44295AA9896}">
      <dgm:prSet/>
      <dgm:spPr/>
      <dgm:t>
        <a:bodyPr/>
        <a:lstStyle/>
        <a:p>
          <a:endParaRPr lang="en-US" sz="2000"/>
        </a:p>
      </dgm:t>
    </dgm:pt>
    <dgm:pt modelId="{7494A5FD-74DB-4B48-AF5E-CC05DABA95B8}" type="sibTrans" cxnId="{84E628AC-C424-4E31-9DC3-A44295AA9896}">
      <dgm:prSet/>
      <dgm:spPr/>
      <dgm:t>
        <a:bodyPr/>
        <a:lstStyle/>
        <a:p>
          <a:endParaRPr lang="en-US" sz="2000"/>
        </a:p>
      </dgm:t>
    </dgm:pt>
    <dgm:pt modelId="{1DFC88DB-E34B-480F-9347-1CBB795467DE}">
      <dgm:prSet phldrT="[Text]" custT="1"/>
      <dgm:spPr/>
      <dgm:t>
        <a:bodyPr/>
        <a:lstStyle/>
        <a:p>
          <a:r>
            <a:rPr lang="en-US" sz="2400" smtClean="0"/>
            <a:t>Initial </a:t>
          </a:r>
          <a:r>
            <a:rPr lang="en-US" sz="2400" dirty="0"/>
            <a:t>Visit</a:t>
          </a:r>
        </a:p>
      </dgm:t>
    </dgm:pt>
    <dgm:pt modelId="{7D2A04DF-64C2-454C-A00F-AC3C3FCED713}" type="parTrans" cxnId="{D3A323F3-95D3-4E3E-BDDE-5531244BFB86}">
      <dgm:prSet/>
      <dgm:spPr/>
      <dgm:t>
        <a:bodyPr/>
        <a:lstStyle/>
        <a:p>
          <a:endParaRPr lang="en-US" sz="1800"/>
        </a:p>
      </dgm:t>
    </dgm:pt>
    <dgm:pt modelId="{3FC93061-0261-4EB7-A439-9C2188407081}" type="sibTrans" cxnId="{D3A323F3-95D3-4E3E-BDDE-5531244BFB86}">
      <dgm:prSet/>
      <dgm:spPr/>
      <dgm:t>
        <a:bodyPr/>
        <a:lstStyle/>
        <a:p>
          <a:endParaRPr lang="en-US" sz="1800"/>
        </a:p>
      </dgm:t>
    </dgm:pt>
    <dgm:pt modelId="{934F45C9-D9B7-4A38-B11A-065AA12637C8}">
      <dgm:prSet phldrT="[Text]" custT="1"/>
      <dgm:spPr/>
      <dgm:t>
        <a:bodyPr/>
        <a:lstStyle/>
        <a:p>
          <a:r>
            <a:rPr lang="en-US" sz="2000" dirty="0" smtClean="0"/>
            <a:t>Consult from PCP</a:t>
          </a:r>
          <a:endParaRPr lang="en-US" sz="2000" dirty="0"/>
        </a:p>
      </dgm:t>
    </dgm:pt>
    <dgm:pt modelId="{F3FF5C8A-7511-431D-A562-5F05660ED4DC}" type="parTrans" cxnId="{57634C30-C2A6-48B2-B879-DD65C2E55311}">
      <dgm:prSet/>
      <dgm:spPr/>
      <dgm:t>
        <a:bodyPr/>
        <a:lstStyle/>
        <a:p>
          <a:endParaRPr lang="en-US" sz="1800"/>
        </a:p>
      </dgm:t>
    </dgm:pt>
    <dgm:pt modelId="{0BBB4BF9-2A8A-4B98-9FEB-B9F92D6BD168}" type="sibTrans" cxnId="{57634C30-C2A6-48B2-B879-DD65C2E55311}">
      <dgm:prSet/>
      <dgm:spPr/>
      <dgm:t>
        <a:bodyPr/>
        <a:lstStyle/>
        <a:p>
          <a:endParaRPr lang="en-US" sz="1800"/>
        </a:p>
      </dgm:t>
    </dgm:pt>
    <dgm:pt modelId="{D851C93C-14FF-49A3-AFA0-3731EF7973D8}">
      <dgm:prSet phldrT="[Text]" custT="1"/>
      <dgm:spPr/>
      <dgm:t>
        <a:bodyPr/>
        <a:lstStyle/>
        <a:p>
          <a:r>
            <a:rPr lang="en-US" sz="2000" dirty="0" smtClean="0"/>
            <a:t>Walk in</a:t>
          </a:r>
          <a:endParaRPr lang="en-US" sz="2000" dirty="0"/>
        </a:p>
      </dgm:t>
    </dgm:pt>
    <dgm:pt modelId="{E3BACD98-BA3F-4354-B25C-3602F8AD0838}" type="parTrans" cxnId="{3544A835-8D80-4399-BE99-5F9D26FB0937}">
      <dgm:prSet/>
      <dgm:spPr/>
      <dgm:t>
        <a:bodyPr/>
        <a:lstStyle/>
        <a:p>
          <a:endParaRPr lang="en-US" sz="1800"/>
        </a:p>
      </dgm:t>
    </dgm:pt>
    <dgm:pt modelId="{AB0E95A8-B5D0-408B-95A4-E3E07D3D7CF1}" type="sibTrans" cxnId="{3544A835-8D80-4399-BE99-5F9D26FB0937}">
      <dgm:prSet/>
      <dgm:spPr/>
      <dgm:t>
        <a:bodyPr/>
        <a:lstStyle/>
        <a:p>
          <a:endParaRPr lang="en-US" sz="1800"/>
        </a:p>
      </dgm:t>
    </dgm:pt>
    <dgm:pt modelId="{9CD3A43E-1F58-4017-BB28-2E9B429CB3D4}">
      <dgm:prSet phldrT="[Text]" custT="1"/>
      <dgm:spPr/>
      <dgm:t>
        <a:bodyPr/>
        <a:lstStyle/>
        <a:p>
          <a:r>
            <a:rPr lang="en-US" sz="1400" dirty="0" smtClean="0"/>
            <a:t>Immunizations</a:t>
          </a:r>
          <a:endParaRPr lang="en-US" sz="1800" dirty="0" smtClean="0"/>
        </a:p>
      </dgm:t>
    </dgm:pt>
    <dgm:pt modelId="{41B65A27-4AB6-4F8D-A082-4C041A08BB34}" type="parTrans" cxnId="{CE0B3649-050E-4A84-8C13-792B2E1C138F}">
      <dgm:prSet/>
      <dgm:spPr/>
      <dgm:t>
        <a:bodyPr/>
        <a:lstStyle/>
        <a:p>
          <a:endParaRPr lang="en-US" sz="1800"/>
        </a:p>
      </dgm:t>
    </dgm:pt>
    <dgm:pt modelId="{4391076E-BADB-4725-A865-2754873CE754}" type="sibTrans" cxnId="{CE0B3649-050E-4A84-8C13-792B2E1C138F}">
      <dgm:prSet/>
      <dgm:spPr/>
      <dgm:t>
        <a:bodyPr/>
        <a:lstStyle/>
        <a:p>
          <a:endParaRPr lang="en-US" sz="1800"/>
        </a:p>
      </dgm:t>
    </dgm:pt>
    <dgm:pt modelId="{4FA6A686-2FF0-404E-A813-8AEEEF96EF63}">
      <dgm:prSet phldrT="[Text]" custT="1"/>
      <dgm:spPr/>
      <dgm:t>
        <a:bodyPr/>
        <a:lstStyle/>
        <a:p>
          <a:r>
            <a:rPr lang="en-US" sz="2400" dirty="0" smtClean="0"/>
            <a:t>Treatment</a:t>
          </a:r>
          <a:endParaRPr lang="en-US" sz="2400" dirty="0"/>
        </a:p>
      </dgm:t>
    </dgm:pt>
    <dgm:pt modelId="{7EE7F5C7-09F0-4A77-A6B5-842F015B814D}" type="parTrans" cxnId="{778AD66A-A001-42A8-B137-8D297E821001}">
      <dgm:prSet/>
      <dgm:spPr/>
      <dgm:t>
        <a:bodyPr/>
        <a:lstStyle/>
        <a:p>
          <a:endParaRPr lang="en-US" sz="1800"/>
        </a:p>
      </dgm:t>
    </dgm:pt>
    <dgm:pt modelId="{4770FF6B-690D-4DCF-9506-0F6D539FE257}" type="sibTrans" cxnId="{778AD66A-A001-42A8-B137-8D297E821001}">
      <dgm:prSet/>
      <dgm:spPr/>
      <dgm:t>
        <a:bodyPr/>
        <a:lstStyle/>
        <a:p>
          <a:endParaRPr lang="en-US" sz="1800"/>
        </a:p>
      </dgm:t>
    </dgm:pt>
    <dgm:pt modelId="{0BC9E286-2B49-4B0C-B33F-917DCE17D6F0}">
      <dgm:prSet phldrT="[Text]" custT="1"/>
      <dgm:spPr/>
      <dgm:t>
        <a:bodyPr/>
        <a:lstStyle/>
        <a:p>
          <a:r>
            <a:rPr lang="en-US" sz="1800" dirty="0" smtClean="0"/>
            <a:t>Counseling</a:t>
          </a:r>
          <a:endParaRPr lang="en-US" sz="1800" dirty="0"/>
        </a:p>
      </dgm:t>
    </dgm:pt>
    <dgm:pt modelId="{FCC97DB8-367D-4A86-A558-EC6E5A7C8335}" type="parTrans" cxnId="{0EFA77D3-13F7-4441-AD8B-093334372325}">
      <dgm:prSet/>
      <dgm:spPr/>
      <dgm:t>
        <a:bodyPr/>
        <a:lstStyle/>
        <a:p>
          <a:endParaRPr lang="en-US" sz="1800"/>
        </a:p>
      </dgm:t>
    </dgm:pt>
    <dgm:pt modelId="{97193ED9-4782-4B17-81E9-14CB88E50624}" type="sibTrans" cxnId="{0EFA77D3-13F7-4441-AD8B-093334372325}">
      <dgm:prSet/>
      <dgm:spPr/>
      <dgm:t>
        <a:bodyPr/>
        <a:lstStyle/>
        <a:p>
          <a:endParaRPr lang="en-US" sz="1800"/>
        </a:p>
      </dgm:t>
    </dgm:pt>
    <dgm:pt modelId="{46E25753-3C46-49A0-9783-CC057533EADE}">
      <dgm:prSet phldrT="[Text]" custT="1"/>
      <dgm:spPr/>
      <dgm:t>
        <a:bodyPr/>
        <a:lstStyle/>
        <a:p>
          <a:r>
            <a:rPr lang="en-US" sz="2000" dirty="0" smtClean="0"/>
            <a:t>Labs</a:t>
          </a:r>
          <a:endParaRPr lang="en-US" sz="2000" dirty="0"/>
        </a:p>
      </dgm:t>
    </dgm:pt>
    <dgm:pt modelId="{C023CC6D-4A3C-4004-8FC9-50638B5FE59D}" type="parTrans" cxnId="{75940827-6C5D-4B74-A614-47488ED2E9C3}">
      <dgm:prSet/>
      <dgm:spPr/>
      <dgm:t>
        <a:bodyPr/>
        <a:lstStyle/>
        <a:p>
          <a:endParaRPr lang="en-US" sz="1800"/>
        </a:p>
      </dgm:t>
    </dgm:pt>
    <dgm:pt modelId="{83A5B33C-1F4A-4EEB-A581-FC0C11F74266}" type="sibTrans" cxnId="{75940827-6C5D-4B74-A614-47488ED2E9C3}">
      <dgm:prSet/>
      <dgm:spPr/>
      <dgm:t>
        <a:bodyPr/>
        <a:lstStyle/>
        <a:p>
          <a:endParaRPr lang="en-US" sz="1800"/>
        </a:p>
      </dgm:t>
    </dgm:pt>
    <dgm:pt modelId="{2ED6D578-2045-448B-9B25-7ECB984C11D8}">
      <dgm:prSet phldrT="[Text]" custT="1"/>
      <dgm:spPr/>
      <dgm:t>
        <a:bodyPr/>
        <a:lstStyle/>
        <a:p>
          <a:r>
            <a:rPr lang="en-US" sz="1400" dirty="0" smtClean="0"/>
            <a:t>Immunizations</a:t>
          </a:r>
          <a:endParaRPr lang="en-US" sz="1400" dirty="0"/>
        </a:p>
      </dgm:t>
    </dgm:pt>
    <dgm:pt modelId="{B5E5C5FF-759B-4A52-9B59-0E0E15B55CCC}" type="parTrans" cxnId="{B0372563-D0DA-4C5D-B43C-D8DB5A266C42}">
      <dgm:prSet/>
      <dgm:spPr/>
      <dgm:t>
        <a:bodyPr/>
        <a:lstStyle/>
        <a:p>
          <a:endParaRPr lang="en-US" sz="1800"/>
        </a:p>
      </dgm:t>
    </dgm:pt>
    <dgm:pt modelId="{0C1CFE18-43AF-44FE-A403-791E741D2D23}" type="sibTrans" cxnId="{B0372563-D0DA-4C5D-B43C-D8DB5A266C42}">
      <dgm:prSet/>
      <dgm:spPr/>
      <dgm:t>
        <a:bodyPr/>
        <a:lstStyle/>
        <a:p>
          <a:endParaRPr lang="en-US" sz="1800"/>
        </a:p>
      </dgm:t>
    </dgm:pt>
    <dgm:pt modelId="{6E6A0D74-A984-4DB2-BC27-23D54F9A25A6}" type="pres">
      <dgm:prSet presAssocID="{8B301460-1552-4FB3-A56E-427B49EB981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B6D7E8A-B79F-4DC3-B87E-33D97585A938}" type="pres">
      <dgm:prSet presAssocID="{77E72AFB-055F-419A-9B6A-F209D9381849}" presName="root" presStyleCnt="0"/>
      <dgm:spPr/>
    </dgm:pt>
    <dgm:pt modelId="{524CD75E-7FAB-47B6-B6A1-84E4DBD94B10}" type="pres">
      <dgm:prSet presAssocID="{77E72AFB-055F-419A-9B6A-F209D9381849}" presName="rootComposite" presStyleCnt="0"/>
      <dgm:spPr/>
    </dgm:pt>
    <dgm:pt modelId="{3FDCC569-911D-4AF0-9173-3500E5896D8A}" type="pres">
      <dgm:prSet presAssocID="{77E72AFB-055F-419A-9B6A-F209D9381849}" presName="rootText" presStyleLbl="node1" presStyleIdx="0" presStyleCnt="6"/>
      <dgm:spPr/>
      <dgm:t>
        <a:bodyPr/>
        <a:lstStyle/>
        <a:p>
          <a:endParaRPr lang="en-US"/>
        </a:p>
      </dgm:t>
    </dgm:pt>
    <dgm:pt modelId="{E0C8DED1-ADF6-4D3E-9AD5-BBC66D09CEBD}" type="pres">
      <dgm:prSet presAssocID="{77E72AFB-055F-419A-9B6A-F209D9381849}" presName="rootConnector" presStyleLbl="node1" presStyleIdx="0" presStyleCnt="6"/>
      <dgm:spPr/>
      <dgm:t>
        <a:bodyPr/>
        <a:lstStyle/>
        <a:p>
          <a:endParaRPr lang="en-US"/>
        </a:p>
      </dgm:t>
    </dgm:pt>
    <dgm:pt modelId="{CB84A21D-6BCB-48A2-B08B-96EA60114480}" type="pres">
      <dgm:prSet presAssocID="{77E72AFB-055F-419A-9B6A-F209D9381849}" presName="childShape" presStyleCnt="0"/>
      <dgm:spPr/>
    </dgm:pt>
    <dgm:pt modelId="{60691500-9832-4B80-9FD6-5582C874BD9F}" type="pres">
      <dgm:prSet presAssocID="{F3FF5C8A-7511-431D-A562-5F05660ED4DC}" presName="Name13" presStyleLbl="parChTrans1D2" presStyleIdx="0" presStyleCnt="14"/>
      <dgm:spPr/>
      <dgm:t>
        <a:bodyPr/>
        <a:lstStyle/>
        <a:p>
          <a:endParaRPr lang="en-US"/>
        </a:p>
      </dgm:t>
    </dgm:pt>
    <dgm:pt modelId="{5E8616B5-99CE-41A1-89AB-6DA7FFE51DA9}" type="pres">
      <dgm:prSet presAssocID="{934F45C9-D9B7-4A38-B11A-065AA12637C8}" presName="childText" presStyleLbl="bgAcc1" presStyleIdx="0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DF113E-68BE-4BDF-A53A-D6757B66D43B}" type="pres">
      <dgm:prSet presAssocID="{E3BACD98-BA3F-4354-B25C-3602F8AD0838}" presName="Name13" presStyleLbl="parChTrans1D2" presStyleIdx="1" presStyleCnt="14"/>
      <dgm:spPr/>
      <dgm:t>
        <a:bodyPr/>
        <a:lstStyle/>
        <a:p>
          <a:endParaRPr lang="en-US"/>
        </a:p>
      </dgm:t>
    </dgm:pt>
    <dgm:pt modelId="{C8AC60AE-4EFC-443F-BB90-927272596AF1}" type="pres">
      <dgm:prSet presAssocID="{D851C93C-14FF-49A3-AFA0-3731EF7973D8}" presName="childText" presStyleLbl="bgAcc1" presStyleIdx="1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60C690-1452-4079-811C-B8325B72405C}" type="pres">
      <dgm:prSet presAssocID="{1DFC88DB-E34B-480F-9347-1CBB795467DE}" presName="root" presStyleCnt="0"/>
      <dgm:spPr/>
    </dgm:pt>
    <dgm:pt modelId="{539BB3E2-BBE6-408A-9404-988370AE63FF}" type="pres">
      <dgm:prSet presAssocID="{1DFC88DB-E34B-480F-9347-1CBB795467DE}" presName="rootComposite" presStyleCnt="0"/>
      <dgm:spPr/>
    </dgm:pt>
    <dgm:pt modelId="{A343A536-59F8-4ED9-8ED0-CF5C7D4F4FA3}" type="pres">
      <dgm:prSet presAssocID="{1DFC88DB-E34B-480F-9347-1CBB795467DE}" presName="rootText" presStyleLbl="node1" presStyleIdx="1" presStyleCnt="6"/>
      <dgm:spPr/>
      <dgm:t>
        <a:bodyPr/>
        <a:lstStyle/>
        <a:p>
          <a:endParaRPr lang="en-US"/>
        </a:p>
      </dgm:t>
    </dgm:pt>
    <dgm:pt modelId="{9980D568-10FC-40EC-8040-74D75EC44175}" type="pres">
      <dgm:prSet presAssocID="{1DFC88DB-E34B-480F-9347-1CBB795467DE}" presName="rootConnector" presStyleLbl="node1" presStyleIdx="1" presStyleCnt="6"/>
      <dgm:spPr/>
      <dgm:t>
        <a:bodyPr/>
        <a:lstStyle/>
        <a:p>
          <a:endParaRPr lang="en-US"/>
        </a:p>
      </dgm:t>
    </dgm:pt>
    <dgm:pt modelId="{7DFF2B46-4BAF-4087-9155-DF16056973E7}" type="pres">
      <dgm:prSet presAssocID="{1DFC88DB-E34B-480F-9347-1CBB795467DE}" presName="childShape" presStyleCnt="0"/>
      <dgm:spPr/>
    </dgm:pt>
    <dgm:pt modelId="{508E4FBE-C51E-46FA-86BF-84D933EC7582}" type="pres">
      <dgm:prSet presAssocID="{CD50AA14-6471-4DDD-AA83-82E221D892C2}" presName="Name13" presStyleLbl="parChTrans1D2" presStyleIdx="2" presStyleCnt="14"/>
      <dgm:spPr/>
      <dgm:t>
        <a:bodyPr/>
        <a:lstStyle/>
        <a:p>
          <a:endParaRPr lang="en-US"/>
        </a:p>
      </dgm:t>
    </dgm:pt>
    <dgm:pt modelId="{71F7EF43-622C-48D6-B07C-2056C6D664C9}" type="pres">
      <dgm:prSet presAssocID="{351157FE-3F0F-4347-B2FF-A2A2153CB4CA}" presName="childText" presStyleLbl="bgAcc1" presStyleIdx="2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E1EA5C-6C3E-40A8-B39F-F953F8D70A68}" type="pres">
      <dgm:prSet presAssocID="{2F544C23-291C-44EE-8A69-83AE0FDF82BC}" presName="Name13" presStyleLbl="parChTrans1D2" presStyleIdx="3" presStyleCnt="14"/>
      <dgm:spPr/>
      <dgm:t>
        <a:bodyPr/>
        <a:lstStyle/>
        <a:p>
          <a:endParaRPr lang="en-US"/>
        </a:p>
      </dgm:t>
    </dgm:pt>
    <dgm:pt modelId="{BD474243-8773-431E-98DF-85307707783E}" type="pres">
      <dgm:prSet presAssocID="{3284DD00-14CC-41B0-BDBD-06E7CF2FB7A6}" presName="childText" presStyleLbl="bgAcc1" presStyleIdx="3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C0C29B-BAEF-4656-958B-402214A474D4}" type="pres">
      <dgm:prSet presAssocID="{69D091F4-FE14-40C2-BB8B-C84C06453228}" presName="Name13" presStyleLbl="parChTrans1D2" presStyleIdx="4" presStyleCnt="14"/>
      <dgm:spPr/>
      <dgm:t>
        <a:bodyPr/>
        <a:lstStyle/>
        <a:p>
          <a:endParaRPr lang="en-US"/>
        </a:p>
      </dgm:t>
    </dgm:pt>
    <dgm:pt modelId="{5771BCE0-24E5-49D5-87DA-9AD9D647932F}" type="pres">
      <dgm:prSet presAssocID="{A44F884D-49A9-4409-A4AF-500F76148E3C}" presName="childText" presStyleLbl="bgAcc1" presStyleIdx="4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0AD2B2-35E4-4135-9478-9D18387E9588}" type="pres">
      <dgm:prSet presAssocID="{41B65A27-4AB6-4F8D-A082-4C041A08BB34}" presName="Name13" presStyleLbl="parChTrans1D2" presStyleIdx="5" presStyleCnt="14"/>
      <dgm:spPr/>
      <dgm:t>
        <a:bodyPr/>
        <a:lstStyle/>
        <a:p>
          <a:endParaRPr lang="en-US"/>
        </a:p>
      </dgm:t>
    </dgm:pt>
    <dgm:pt modelId="{4748E31F-A6BD-4563-9ACB-C27BAC809287}" type="pres">
      <dgm:prSet presAssocID="{9CD3A43E-1F58-4017-BB28-2E9B429CB3D4}" presName="childText" presStyleLbl="bgAcc1" presStyleIdx="5" presStyleCnt="14" custScaleX="991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FC13CA-69A6-44DB-A335-B4E4EAE1F3EF}" type="pres">
      <dgm:prSet presAssocID="{59FEB4F5-27B0-4F89-968B-E7233A4A10DB}" presName="root" presStyleCnt="0"/>
      <dgm:spPr/>
    </dgm:pt>
    <dgm:pt modelId="{B283D466-49F3-4FD0-8FD5-D91A3775F42E}" type="pres">
      <dgm:prSet presAssocID="{59FEB4F5-27B0-4F89-968B-E7233A4A10DB}" presName="rootComposite" presStyleCnt="0"/>
      <dgm:spPr/>
    </dgm:pt>
    <dgm:pt modelId="{69CF9B63-AC6E-4A5B-835C-21C095B446FB}" type="pres">
      <dgm:prSet presAssocID="{59FEB4F5-27B0-4F89-968B-E7233A4A10DB}" presName="rootText" presStyleLbl="node1" presStyleIdx="2" presStyleCnt="6"/>
      <dgm:spPr/>
      <dgm:t>
        <a:bodyPr/>
        <a:lstStyle/>
        <a:p>
          <a:endParaRPr lang="en-US"/>
        </a:p>
      </dgm:t>
    </dgm:pt>
    <dgm:pt modelId="{50D03463-3843-43EF-BE0F-A649706FEC72}" type="pres">
      <dgm:prSet presAssocID="{59FEB4F5-27B0-4F89-968B-E7233A4A10DB}" presName="rootConnector" presStyleLbl="node1" presStyleIdx="2" presStyleCnt="6"/>
      <dgm:spPr/>
      <dgm:t>
        <a:bodyPr/>
        <a:lstStyle/>
        <a:p>
          <a:endParaRPr lang="en-US"/>
        </a:p>
      </dgm:t>
    </dgm:pt>
    <dgm:pt modelId="{052F6156-AE7A-40EE-BE47-C2DC360F9446}" type="pres">
      <dgm:prSet presAssocID="{59FEB4F5-27B0-4F89-968B-E7233A4A10DB}" presName="childShape" presStyleCnt="0"/>
      <dgm:spPr/>
    </dgm:pt>
    <dgm:pt modelId="{0C7EA7E4-AF73-40F1-87E1-82440C76783F}" type="pres">
      <dgm:prSet presAssocID="{B8F48476-3B49-486F-B8C9-8634A9B15C21}" presName="Name13" presStyleLbl="parChTrans1D2" presStyleIdx="6" presStyleCnt="14"/>
      <dgm:spPr/>
      <dgm:t>
        <a:bodyPr/>
        <a:lstStyle/>
        <a:p>
          <a:endParaRPr lang="en-US"/>
        </a:p>
      </dgm:t>
    </dgm:pt>
    <dgm:pt modelId="{D0C90F98-12C1-4DAE-8679-E7FDB60F3B5F}" type="pres">
      <dgm:prSet presAssocID="{0EF28CE7-3C4D-449E-85A1-6813957E7887}" presName="childText" presStyleLbl="bgAcc1" presStyleIdx="6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AF4155-68DE-4046-B787-B3CE78268752}" type="pres">
      <dgm:prSet presAssocID="{BF2E2AE9-219E-48B0-937D-CA8F5FF808DA}" presName="Name13" presStyleLbl="parChTrans1D2" presStyleIdx="7" presStyleCnt="14"/>
      <dgm:spPr/>
      <dgm:t>
        <a:bodyPr/>
        <a:lstStyle/>
        <a:p>
          <a:endParaRPr lang="en-US"/>
        </a:p>
      </dgm:t>
    </dgm:pt>
    <dgm:pt modelId="{48F80097-37EC-48A8-B8C4-2AF185D531C8}" type="pres">
      <dgm:prSet presAssocID="{CB1DD56A-AF00-4D44-AB1F-80D3A9D94934}" presName="childText" presStyleLbl="bgAcc1" presStyleIdx="7" presStyleCnt="14" custScaleX="1069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CA9522-6EA4-4500-B1B9-2F2ED8B93A81}" type="pres">
      <dgm:prSet presAssocID="{4FA6A686-2FF0-404E-A813-8AEEEF96EF63}" presName="root" presStyleCnt="0"/>
      <dgm:spPr/>
    </dgm:pt>
    <dgm:pt modelId="{9D9EBC76-8E18-47BC-9C10-7EB7D331A118}" type="pres">
      <dgm:prSet presAssocID="{4FA6A686-2FF0-404E-A813-8AEEEF96EF63}" presName="rootComposite" presStyleCnt="0"/>
      <dgm:spPr/>
    </dgm:pt>
    <dgm:pt modelId="{113900F1-1E26-427D-83F6-16A9CF5DA889}" type="pres">
      <dgm:prSet presAssocID="{4FA6A686-2FF0-404E-A813-8AEEEF96EF63}" presName="rootText" presStyleLbl="node1" presStyleIdx="3" presStyleCnt="6"/>
      <dgm:spPr/>
      <dgm:t>
        <a:bodyPr/>
        <a:lstStyle/>
        <a:p>
          <a:endParaRPr lang="en-US"/>
        </a:p>
      </dgm:t>
    </dgm:pt>
    <dgm:pt modelId="{A20FB992-74AF-4765-98AD-6CEF767F6E92}" type="pres">
      <dgm:prSet presAssocID="{4FA6A686-2FF0-404E-A813-8AEEEF96EF63}" presName="rootConnector" presStyleLbl="node1" presStyleIdx="3" presStyleCnt="6"/>
      <dgm:spPr/>
      <dgm:t>
        <a:bodyPr/>
        <a:lstStyle/>
        <a:p>
          <a:endParaRPr lang="en-US"/>
        </a:p>
      </dgm:t>
    </dgm:pt>
    <dgm:pt modelId="{60A56226-F1BC-41AD-B3EB-250FCEE62D72}" type="pres">
      <dgm:prSet presAssocID="{4FA6A686-2FF0-404E-A813-8AEEEF96EF63}" presName="childShape" presStyleCnt="0"/>
      <dgm:spPr/>
    </dgm:pt>
    <dgm:pt modelId="{5390C6E4-E907-4B48-8192-A3C703686370}" type="pres">
      <dgm:prSet presAssocID="{FCC97DB8-367D-4A86-A558-EC6E5A7C8335}" presName="Name13" presStyleLbl="parChTrans1D2" presStyleIdx="8" presStyleCnt="14"/>
      <dgm:spPr/>
      <dgm:t>
        <a:bodyPr/>
        <a:lstStyle/>
        <a:p>
          <a:endParaRPr lang="en-US"/>
        </a:p>
      </dgm:t>
    </dgm:pt>
    <dgm:pt modelId="{90777664-8BAB-4DE4-B63D-EC4064655D93}" type="pres">
      <dgm:prSet presAssocID="{0BC9E286-2B49-4B0C-B33F-917DCE17D6F0}" presName="childText" presStyleLbl="bgAcc1" presStyleIdx="8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3AE94B-E2C1-429A-8E61-100912C95149}" type="pres">
      <dgm:prSet presAssocID="{C023CC6D-4A3C-4004-8FC9-50638B5FE59D}" presName="Name13" presStyleLbl="parChTrans1D2" presStyleIdx="9" presStyleCnt="14"/>
      <dgm:spPr/>
      <dgm:t>
        <a:bodyPr/>
        <a:lstStyle/>
        <a:p>
          <a:endParaRPr lang="en-US"/>
        </a:p>
      </dgm:t>
    </dgm:pt>
    <dgm:pt modelId="{E2863C1A-8178-4F91-9FF8-98D8B7939A2B}" type="pres">
      <dgm:prSet presAssocID="{46E25753-3C46-49A0-9783-CC057533EADE}" presName="childText" presStyleLbl="bgAcc1" presStyleIdx="9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3BAE74-29AE-4329-BD4C-B9F2579EDC5D}" type="pres">
      <dgm:prSet presAssocID="{B5E5C5FF-759B-4A52-9B59-0E0E15B55CCC}" presName="Name13" presStyleLbl="parChTrans1D2" presStyleIdx="10" presStyleCnt="14"/>
      <dgm:spPr/>
      <dgm:t>
        <a:bodyPr/>
        <a:lstStyle/>
        <a:p>
          <a:endParaRPr lang="en-US"/>
        </a:p>
      </dgm:t>
    </dgm:pt>
    <dgm:pt modelId="{5F33C325-6DE6-405A-8C92-30BD6C4D6344}" type="pres">
      <dgm:prSet presAssocID="{2ED6D578-2045-448B-9B25-7ECB984C11D8}" presName="childText" presStyleLbl="bgAcc1" presStyleIdx="10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F2666E-7508-4E01-BD87-BD08F6E8FE8D}" type="pres">
      <dgm:prSet presAssocID="{79CFA2B1-6E49-422E-8870-A8F996226395}" presName="root" presStyleCnt="0"/>
      <dgm:spPr/>
    </dgm:pt>
    <dgm:pt modelId="{B9B7A710-8B39-48B9-B9A2-76B869D83098}" type="pres">
      <dgm:prSet presAssocID="{79CFA2B1-6E49-422E-8870-A8F996226395}" presName="rootComposite" presStyleCnt="0"/>
      <dgm:spPr/>
    </dgm:pt>
    <dgm:pt modelId="{05E94D4B-A181-4910-AC3B-DB0768FEF035}" type="pres">
      <dgm:prSet presAssocID="{79CFA2B1-6E49-422E-8870-A8F996226395}" presName="rootText" presStyleLbl="node1" presStyleIdx="4" presStyleCnt="6"/>
      <dgm:spPr/>
      <dgm:t>
        <a:bodyPr/>
        <a:lstStyle/>
        <a:p>
          <a:endParaRPr lang="en-US"/>
        </a:p>
      </dgm:t>
    </dgm:pt>
    <dgm:pt modelId="{14E2D607-5FF1-4099-BBC5-C2DD84784988}" type="pres">
      <dgm:prSet presAssocID="{79CFA2B1-6E49-422E-8870-A8F996226395}" presName="rootConnector" presStyleLbl="node1" presStyleIdx="4" presStyleCnt="6"/>
      <dgm:spPr/>
      <dgm:t>
        <a:bodyPr/>
        <a:lstStyle/>
        <a:p>
          <a:endParaRPr lang="en-US"/>
        </a:p>
      </dgm:t>
    </dgm:pt>
    <dgm:pt modelId="{C2DD9573-478C-4922-92B4-A5870035A88C}" type="pres">
      <dgm:prSet presAssocID="{79CFA2B1-6E49-422E-8870-A8F996226395}" presName="childShape" presStyleCnt="0"/>
      <dgm:spPr/>
    </dgm:pt>
    <dgm:pt modelId="{3358A5DA-075F-47A1-BD69-476E8B991223}" type="pres">
      <dgm:prSet presAssocID="{E5E6E748-4014-4967-B1B0-49AED8FA736D}" presName="Name13" presStyleLbl="parChTrans1D2" presStyleIdx="11" presStyleCnt="14"/>
      <dgm:spPr/>
      <dgm:t>
        <a:bodyPr/>
        <a:lstStyle/>
        <a:p>
          <a:endParaRPr lang="en-US"/>
        </a:p>
      </dgm:t>
    </dgm:pt>
    <dgm:pt modelId="{536DFA33-67F7-4FBD-850B-EFC52A94AF9A}" type="pres">
      <dgm:prSet presAssocID="{47D8513B-527C-4E00-9442-28BEB65275A2}" presName="childText" presStyleLbl="bgAcc1" presStyleIdx="11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83688B-E150-4E6A-A919-DEE3C430CCE2}" type="pres">
      <dgm:prSet presAssocID="{91C76AA6-9209-4170-A111-B6C3CDDDF4EB}" presName="root" presStyleCnt="0"/>
      <dgm:spPr/>
    </dgm:pt>
    <dgm:pt modelId="{B3B7AB25-F815-4F51-ADE4-0960C56236F3}" type="pres">
      <dgm:prSet presAssocID="{91C76AA6-9209-4170-A111-B6C3CDDDF4EB}" presName="rootComposite" presStyleCnt="0"/>
      <dgm:spPr/>
    </dgm:pt>
    <dgm:pt modelId="{0D7E7B87-4E32-431E-9FD5-A2E55BDC7589}" type="pres">
      <dgm:prSet presAssocID="{91C76AA6-9209-4170-A111-B6C3CDDDF4EB}" presName="rootText" presStyleLbl="node1" presStyleIdx="5" presStyleCnt="6"/>
      <dgm:spPr/>
      <dgm:t>
        <a:bodyPr/>
        <a:lstStyle/>
        <a:p>
          <a:endParaRPr lang="en-US"/>
        </a:p>
      </dgm:t>
    </dgm:pt>
    <dgm:pt modelId="{DB22D581-4827-42E4-B076-3FC4E2D3E9FA}" type="pres">
      <dgm:prSet presAssocID="{91C76AA6-9209-4170-A111-B6C3CDDDF4EB}" presName="rootConnector" presStyleLbl="node1" presStyleIdx="5" presStyleCnt="6"/>
      <dgm:spPr/>
      <dgm:t>
        <a:bodyPr/>
        <a:lstStyle/>
        <a:p>
          <a:endParaRPr lang="en-US"/>
        </a:p>
      </dgm:t>
    </dgm:pt>
    <dgm:pt modelId="{6E282B24-32CF-4106-AB3D-1EDD3DACD01D}" type="pres">
      <dgm:prSet presAssocID="{91C76AA6-9209-4170-A111-B6C3CDDDF4EB}" presName="childShape" presStyleCnt="0"/>
      <dgm:spPr/>
    </dgm:pt>
    <dgm:pt modelId="{22073755-8E2C-45D7-AA34-89F81606B2CC}" type="pres">
      <dgm:prSet presAssocID="{1DF4B43F-A385-420D-B47C-29EC19F65CB9}" presName="Name13" presStyleLbl="parChTrans1D2" presStyleIdx="12" presStyleCnt="14"/>
      <dgm:spPr/>
      <dgm:t>
        <a:bodyPr/>
        <a:lstStyle/>
        <a:p>
          <a:endParaRPr lang="en-US"/>
        </a:p>
      </dgm:t>
    </dgm:pt>
    <dgm:pt modelId="{E6CC7E46-3418-4BF7-A9E1-3FB10F7C529B}" type="pres">
      <dgm:prSet presAssocID="{12F0BF3A-2AEE-447C-B846-93188824F886}" presName="childText" presStyleLbl="bgAcc1" presStyleIdx="12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960C65-D5F3-4438-B4B4-B32916E15635}" type="pres">
      <dgm:prSet presAssocID="{69A465D5-ED62-46B5-9F31-968B6E45F093}" presName="Name13" presStyleLbl="parChTrans1D2" presStyleIdx="13" presStyleCnt="14"/>
      <dgm:spPr/>
      <dgm:t>
        <a:bodyPr/>
        <a:lstStyle/>
        <a:p>
          <a:endParaRPr lang="en-US"/>
        </a:p>
      </dgm:t>
    </dgm:pt>
    <dgm:pt modelId="{7BBBFFD0-9333-416E-B81B-5A869D1C7993}" type="pres">
      <dgm:prSet presAssocID="{47AEBDCB-B31E-4DE1-84CD-7A7A330BF288}" presName="childText" presStyleLbl="bgAcc1" presStyleIdx="13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5122112-2A82-459E-B998-7C2CE0EB0436}" type="presOf" srcId="{E5E6E748-4014-4967-B1B0-49AED8FA736D}" destId="{3358A5DA-075F-47A1-BD69-476E8B991223}" srcOrd="0" destOrd="0" presId="urn:microsoft.com/office/officeart/2005/8/layout/hierarchy3"/>
    <dgm:cxn modelId="{37F88318-0931-4186-A663-AFF9E1236A1A}" type="presOf" srcId="{1DFC88DB-E34B-480F-9347-1CBB795467DE}" destId="{9980D568-10FC-40EC-8040-74D75EC44175}" srcOrd="1" destOrd="0" presId="urn:microsoft.com/office/officeart/2005/8/layout/hierarchy3"/>
    <dgm:cxn modelId="{A59F3689-ABD8-4FCD-8AF2-1842F6B05D62}" type="presOf" srcId="{934F45C9-D9B7-4A38-B11A-065AA12637C8}" destId="{5E8616B5-99CE-41A1-89AB-6DA7FFE51DA9}" srcOrd="0" destOrd="0" presId="urn:microsoft.com/office/officeart/2005/8/layout/hierarchy3"/>
    <dgm:cxn modelId="{D6EE7915-D39C-4AD7-AB9A-703971712E2D}" type="presOf" srcId="{4FA6A686-2FF0-404E-A813-8AEEEF96EF63}" destId="{A20FB992-74AF-4765-98AD-6CEF767F6E92}" srcOrd="1" destOrd="0" presId="urn:microsoft.com/office/officeart/2005/8/layout/hierarchy3"/>
    <dgm:cxn modelId="{24A5E007-6B86-4106-BFA3-6F93E8E8F702}" type="presOf" srcId="{69D091F4-FE14-40C2-BB8B-C84C06453228}" destId="{AFC0C29B-BAEF-4656-958B-402214A474D4}" srcOrd="0" destOrd="0" presId="urn:microsoft.com/office/officeart/2005/8/layout/hierarchy3"/>
    <dgm:cxn modelId="{FD20A893-5800-44E6-8A3F-9BB50F294900}" type="presOf" srcId="{47AEBDCB-B31E-4DE1-84CD-7A7A330BF288}" destId="{7BBBFFD0-9333-416E-B81B-5A869D1C7993}" srcOrd="0" destOrd="0" presId="urn:microsoft.com/office/officeart/2005/8/layout/hierarchy3"/>
    <dgm:cxn modelId="{DF6FE652-4212-442E-B1FC-3BFAFAFE8A6C}" type="presOf" srcId="{91C76AA6-9209-4170-A111-B6C3CDDDF4EB}" destId="{DB22D581-4827-42E4-B076-3FC4E2D3E9FA}" srcOrd="1" destOrd="0" presId="urn:microsoft.com/office/officeart/2005/8/layout/hierarchy3"/>
    <dgm:cxn modelId="{1EB89EA1-2AAE-484D-B1B5-520886290A03}" type="presOf" srcId="{CB1DD56A-AF00-4D44-AB1F-80D3A9D94934}" destId="{48F80097-37EC-48A8-B8C4-2AF185D531C8}" srcOrd="0" destOrd="0" presId="urn:microsoft.com/office/officeart/2005/8/layout/hierarchy3"/>
    <dgm:cxn modelId="{B474E632-B432-4CF7-8C67-7262E40F5E47}" srcId="{91C76AA6-9209-4170-A111-B6C3CDDDF4EB}" destId="{12F0BF3A-2AEE-447C-B846-93188824F886}" srcOrd="0" destOrd="0" parTransId="{1DF4B43F-A385-420D-B47C-29EC19F65CB9}" sibTransId="{6CE91B00-9EA2-4252-B065-C1AC7C1BC739}"/>
    <dgm:cxn modelId="{7F18085F-D7D7-4BBC-BFB8-25D9F5340BD4}" srcId="{8B301460-1552-4FB3-A56E-427B49EB9816}" destId="{79CFA2B1-6E49-422E-8870-A8F996226395}" srcOrd="4" destOrd="0" parTransId="{93B5F143-2DE4-4D3B-9D71-2284735EFF35}" sibTransId="{DB2C7147-DA9F-447F-B67F-D261302E4784}"/>
    <dgm:cxn modelId="{0BC96CA3-AB11-4D62-9026-1DDB8CEBCBFE}" type="presOf" srcId="{C023CC6D-4A3C-4004-8FC9-50638B5FE59D}" destId="{7E3AE94B-E2C1-429A-8E61-100912C95149}" srcOrd="0" destOrd="0" presId="urn:microsoft.com/office/officeart/2005/8/layout/hierarchy3"/>
    <dgm:cxn modelId="{4C2905D7-C511-4B82-8CA4-25C690BB28B2}" srcId="{79CFA2B1-6E49-422E-8870-A8F996226395}" destId="{47D8513B-527C-4E00-9442-28BEB65275A2}" srcOrd="0" destOrd="0" parTransId="{E5E6E748-4014-4967-B1B0-49AED8FA736D}" sibTransId="{63F7FEFD-AF75-48E3-A6DD-923933DC3F91}"/>
    <dgm:cxn modelId="{FBE15A51-D72C-4396-A0EE-4F32F9B709F5}" type="presOf" srcId="{E3BACD98-BA3F-4354-B25C-3602F8AD0838}" destId="{F3DF113E-68BE-4BDF-A53A-D6757B66D43B}" srcOrd="0" destOrd="0" presId="urn:microsoft.com/office/officeart/2005/8/layout/hierarchy3"/>
    <dgm:cxn modelId="{FD65DB6A-F1C7-4D3D-AAAD-D5A45E76AAC2}" srcId="{1DFC88DB-E34B-480F-9347-1CBB795467DE}" destId="{351157FE-3F0F-4347-B2FF-A2A2153CB4CA}" srcOrd="0" destOrd="0" parTransId="{CD50AA14-6471-4DDD-AA83-82E221D892C2}" sibTransId="{7BFD45CD-E149-48D5-898B-D29F2331D928}"/>
    <dgm:cxn modelId="{50252AC2-E758-4D9C-B257-7D5FDE25BEF9}" type="presOf" srcId="{47D8513B-527C-4E00-9442-28BEB65275A2}" destId="{536DFA33-67F7-4FBD-850B-EFC52A94AF9A}" srcOrd="0" destOrd="0" presId="urn:microsoft.com/office/officeart/2005/8/layout/hierarchy3"/>
    <dgm:cxn modelId="{8BFFB3A5-A9B1-49F9-9E50-6B607C90058B}" type="presOf" srcId="{0EF28CE7-3C4D-449E-85A1-6813957E7887}" destId="{D0C90F98-12C1-4DAE-8679-E7FDB60F3B5F}" srcOrd="0" destOrd="0" presId="urn:microsoft.com/office/officeart/2005/8/layout/hierarchy3"/>
    <dgm:cxn modelId="{84178D33-1E3A-4608-8851-76DD5E079296}" srcId="{8B301460-1552-4FB3-A56E-427B49EB9816}" destId="{91C76AA6-9209-4170-A111-B6C3CDDDF4EB}" srcOrd="5" destOrd="0" parTransId="{F2C3ABB8-BEC6-42F2-8C82-5D3910DE1B5F}" sibTransId="{98DB800C-9F2C-41DD-912E-79BA4488B0C8}"/>
    <dgm:cxn modelId="{3D4CCD85-381B-4ACF-8B6C-4E1D35F2E9D8}" type="presOf" srcId="{8B301460-1552-4FB3-A56E-427B49EB9816}" destId="{6E6A0D74-A984-4DB2-BC27-23D54F9A25A6}" srcOrd="0" destOrd="0" presId="urn:microsoft.com/office/officeart/2005/8/layout/hierarchy3"/>
    <dgm:cxn modelId="{79FAB9A1-4FDE-4EA0-BBC3-6EB50449492E}" type="presOf" srcId="{F3FF5C8A-7511-431D-A562-5F05660ED4DC}" destId="{60691500-9832-4B80-9FD6-5582C874BD9F}" srcOrd="0" destOrd="0" presId="urn:microsoft.com/office/officeart/2005/8/layout/hierarchy3"/>
    <dgm:cxn modelId="{7524BD67-FB04-4A43-B82B-E3752C885FFE}" srcId="{8B301460-1552-4FB3-A56E-427B49EB9816}" destId="{77E72AFB-055F-419A-9B6A-F209D9381849}" srcOrd="0" destOrd="0" parTransId="{385E3AAB-4AE0-4684-AB63-E5ACA2DF6095}" sibTransId="{8A19E8F4-95D0-4105-B917-E45271EA79DE}"/>
    <dgm:cxn modelId="{2008EB2E-533F-411D-9E18-58D936E65961}" type="presOf" srcId="{FCC97DB8-367D-4A86-A558-EC6E5A7C8335}" destId="{5390C6E4-E907-4B48-8192-A3C703686370}" srcOrd="0" destOrd="0" presId="urn:microsoft.com/office/officeart/2005/8/layout/hierarchy3"/>
    <dgm:cxn modelId="{607E072C-C8C6-453F-9BD9-949B01F99EFD}" type="presOf" srcId="{D851C93C-14FF-49A3-AFA0-3731EF7973D8}" destId="{C8AC60AE-4EFC-443F-BB90-927272596AF1}" srcOrd="0" destOrd="0" presId="urn:microsoft.com/office/officeart/2005/8/layout/hierarchy3"/>
    <dgm:cxn modelId="{FD17A965-A4F1-435A-BC6E-733A726D2CA0}" type="presOf" srcId="{41B65A27-4AB6-4F8D-A082-4C041A08BB34}" destId="{E90AD2B2-35E4-4135-9478-9D18387E9588}" srcOrd="0" destOrd="0" presId="urn:microsoft.com/office/officeart/2005/8/layout/hierarchy3"/>
    <dgm:cxn modelId="{AD5A5252-B553-4FB8-B8E4-EBF65083C827}" srcId="{1DFC88DB-E34B-480F-9347-1CBB795467DE}" destId="{A44F884D-49A9-4409-A4AF-500F76148E3C}" srcOrd="2" destOrd="0" parTransId="{69D091F4-FE14-40C2-BB8B-C84C06453228}" sibTransId="{36B7F0A1-7109-447B-94AE-BF8F26EE5A3A}"/>
    <dgm:cxn modelId="{BED06934-9C0A-4E22-9645-AEC02D1D2C2F}" type="presOf" srcId="{69A465D5-ED62-46B5-9F31-968B6E45F093}" destId="{BC960C65-D5F3-4438-B4B4-B32916E15635}" srcOrd="0" destOrd="0" presId="urn:microsoft.com/office/officeart/2005/8/layout/hierarchy3"/>
    <dgm:cxn modelId="{D031DCDE-8988-4EA8-B075-948E6242FEB3}" type="presOf" srcId="{46E25753-3C46-49A0-9783-CC057533EADE}" destId="{E2863C1A-8178-4F91-9FF8-98D8B7939A2B}" srcOrd="0" destOrd="0" presId="urn:microsoft.com/office/officeart/2005/8/layout/hierarchy3"/>
    <dgm:cxn modelId="{A87AB8B8-8E7D-4FE9-94DB-139AAE4A86A6}" type="presOf" srcId="{79CFA2B1-6E49-422E-8870-A8F996226395}" destId="{05E94D4B-A181-4910-AC3B-DB0768FEF035}" srcOrd="0" destOrd="0" presId="urn:microsoft.com/office/officeart/2005/8/layout/hierarchy3"/>
    <dgm:cxn modelId="{F9AF08BE-A6CC-4735-9316-B8ABE4981E25}" type="presOf" srcId="{12F0BF3A-2AEE-447C-B846-93188824F886}" destId="{E6CC7E46-3418-4BF7-A9E1-3FB10F7C529B}" srcOrd="0" destOrd="0" presId="urn:microsoft.com/office/officeart/2005/8/layout/hierarchy3"/>
    <dgm:cxn modelId="{00C9AAEB-1942-442E-A837-FF048337A4B3}" type="presOf" srcId="{0BC9E286-2B49-4B0C-B33F-917DCE17D6F0}" destId="{90777664-8BAB-4DE4-B63D-EC4064655D93}" srcOrd="0" destOrd="0" presId="urn:microsoft.com/office/officeart/2005/8/layout/hierarchy3"/>
    <dgm:cxn modelId="{4CAD31D2-9915-42DB-836F-7DC697D0FF0F}" srcId="{8B301460-1552-4FB3-A56E-427B49EB9816}" destId="{59FEB4F5-27B0-4F89-968B-E7233A4A10DB}" srcOrd="2" destOrd="0" parTransId="{C8B36837-4323-4D31-9F39-841B88FD7263}" sibTransId="{20F7B6D2-AD53-4CD9-BF21-21D5E907B3C5}"/>
    <dgm:cxn modelId="{57634C30-C2A6-48B2-B879-DD65C2E55311}" srcId="{77E72AFB-055F-419A-9B6A-F209D9381849}" destId="{934F45C9-D9B7-4A38-B11A-065AA12637C8}" srcOrd="0" destOrd="0" parTransId="{F3FF5C8A-7511-431D-A562-5F05660ED4DC}" sibTransId="{0BBB4BF9-2A8A-4B98-9FEB-B9F92D6BD168}"/>
    <dgm:cxn modelId="{75940827-6C5D-4B74-A614-47488ED2E9C3}" srcId="{4FA6A686-2FF0-404E-A813-8AEEEF96EF63}" destId="{46E25753-3C46-49A0-9783-CC057533EADE}" srcOrd="1" destOrd="0" parTransId="{C023CC6D-4A3C-4004-8FC9-50638B5FE59D}" sibTransId="{83A5B33C-1F4A-4EEB-A581-FC0C11F74266}"/>
    <dgm:cxn modelId="{4FAD03BE-684B-4E55-BBF9-EF0DAA286BE9}" type="presOf" srcId="{77E72AFB-055F-419A-9B6A-F209D9381849}" destId="{E0C8DED1-ADF6-4D3E-9AD5-BBC66D09CEBD}" srcOrd="1" destOrd="0" presId="urn:microsoft.com/office/officeart/2005/8/layout/hierarchy3"/>
    <dgm:cxn modelId="{82BFE205-B863-4365-BE10-CDC983AA8C35}" type="presOf" srcId="{1DF4B43F-A385-420D-B47C-29EC19F65CB9}" destId="{22073755-8E2C-45D7-AA34-89F81606B2CC}" srcOrd="0" destOrd="0" presId="urn:microsoft.com/office/officeart/2005/8/layout/hierarchy3"/>
    <dgm:cxn modelId="{E991C42B-BC01-4E98-844F-849BFEE192DE}" type="presOf" srcId="{A44F884D-49A9-4409-A4AF-500F76148E3C}" destId="{5771BCE0-24E5-49D5-87DA-9AD9D647932F}" srcOrd="0" destOrd="0" presId="urn:microsoft.com/office/officeart/2005/8/layout/hierarchy3"/>
    <dgm:cxn modelId="{D3A323F3-95D3-4E3E-BDDE-5531244BFB86}" srcId="{8B301460-1552-4FB3-A56E-427B49EB9816}" destId="{1DFC88DB-E34B-480F-9347-1CBB795467DE}" srcOrd="1" destOrd="0" parTransId="{7D2A04DF-64C2-454C-A00F-AC3C3FCED713}" sibTransId="{3FC93061-0261-4EB7-A439-9C2188407081}"/>
    <dgm:cxn modelId="{84E628AC-C424-4E31-9DC3-A44295AA9896}" srcId="{91C76AA6-9209-4170-A111-B6C3CDDDF4EB}" destId="{47AEBDCB-B31E-4DE1-84CD-7A7A330BF288}" srcOrd="1" destOrd="0" parTransId="{69A465D5-ED62-46B5-9F31-968B6E45F093}" sibTransId="{7494A5FD-74DB-4B48-AF5E-CC05DABA95B8}"/>
    <dgm:cxn modelId="{C656ED2C-957B-46D5-96B9-7DAB61BF63BB}" type="presOf" srcId="{59FEB4F5-27B0-4F89-968B-E7233A4A10DB}" destId="{50D03463-3843-43EF-BE0F-A649706FEC72}" srcOrd="1" destOrd="0" presId="urn:microsoft.com/office/officeart/2005/8/layout/hierarchy3"/>
    <dgm:cxn modelId="{97BEF27F-1CB3-4A9A-90B1-5714F04F60F3}" type="presOf" srcId="{351157FE-3F0F-4347-B2FF-A2A2153CB4CA}" destId="{71F7EF43-622C-48D6-B07C-2056C6D664C9}" srcOrd="0" destOrd="0" presId="urn:microsoft.com/office/officeart/2005/8/layout/hierarchy3"/>
    <dgm:cxn modelId="{B7018A1C-97E2-4E7A-9AAE-650918DD0ECD}" type="presOf" srcId="{BF2E2AE9-219E-48B0-937D-CA8F5FF808DA}" destId="{FFAF4155-68DE-4046-B787-B3CE78268752}" srcOrd="0" destOrd="0" presId="urn:microsoft.com/office/officeart/2005/8/layout/hierarchy3"/>
    <dgm:cxn modelId="{B18FFA74-B9D8-4518-9CA8-22A8D6DD4696}" type="presOf" srcId="{1DFC88DB-E34B-480F-9347-1CBB795467DE}" destId="{A343A536-59F8-4ED9-8ED0-CF5C7D4F4FA3}" srcOrd="0" destOrd="0" presId="urn:microsoft.com/office/officeart/2005/8/layout/hierarchy3"/>
    <dgm:cxn modelId="{CE0B3649-050E-4A84-8C13-792B2E1C138F}" srcId="{1DFC88DB-E34B-480F-9347-1CBB795467DE}" destId="{9CD3A43E-1F58-4017-BB28-2E9B429CB3D4}" srcOrd="3" destOrd="0" parTransId="{41B65A27-4AB6-4F8D-A082-4C041A08BB34}" sibTransId="{4391076E-BADB-4725-A865-2754873CE754}"/>
    <dgm:cxn modelId="{AA2A88AB-0DFD-4FB1-8653-C5B2A7176C78}" type="presOf" srcId="{2F544C23-291C-44EE-8A69-83AE0FDF82BC}" destId="{3AE1EA5C-6C3E-40A8-B39F-F953F8D70A68}" srcOrd="0" destOrd="0" presId="urn:microsoft.com/office/officeart/2005/8/layout/hierarchy3"/>
    <dgm:cxn modelId="{759C8F47-1504-4D3C-AD77-F32D88BB9DBE}" type="presOf" srcId="{91C76AA6-9209-4170-A111-B6C3CDDDF4EB}" destId="{0D7E7B87-4E32-431E-9FD5-A2E55BDC7589}" srcOrd="0" destOrd="0" presId="urn:microsoft.com/office/officeart/2005/8/layout/hierarchy3"/>
    <dgm:cxn modelId="{3FE2FB55-CCD2-42CB-A599-141EB6FE4827}" type="presOf" srcId="{77E72AFB-055F-419A-9B6A-F209D9381849}" destId="{3FDCC569-911D-4AF0-9173-3500E5896D8A}" srcOrd="0" destOrd="0" presId="urn:microsoft.com/office/officeart/2005/8/layout/hierarchy3"/>
    <dgm:cxn modelId="{AFA9E0CD-3B0B-4DFE-B268-4802D3453932}" type="presOf" srcId="{B8F48476-3B49-486F-B8C9-8634A9B15C21}" destId="{0C7EA7E4-AF73-40F1-87E1-82440C76783F}" srcOrd="0" destOrd="0" presId="urn:microsoft.com/office/officeart/2005/8/layout/hierarchy3"/>
    <dgm:cxn modelId="{3544A835-8D80-4399-BE99-5F9D26FB0937}" srcId="{77E72AFB-055F-419A-9B6A-F209D9381849}" destId="{D851C93C-14FF-49A3-AFA0-3731EF7973D8}" srcOrd="1" destOrd="0" parTransId="{E3BACD98-BA3F-4354-B25C-3602F8AD0838}" sibTransId="{AB0E95A8-B5D0-408B-95A4-E3E07D3D7CF1}"/>
    <dgm:cxn modelId="{83547221-6BBE-495E-9A9F-7563A8DA27C3}" type="presOf" srcId="{B5E5C5FF-759B-4A52-9B59-0E0E15B55CCC}" destId="{7B3BAE74-29AE-4329-BD4C-B9F2579EDC5D}" srcOrd="0" destOrd="0" presId="urn:microsoft.com/office/officeart/2005/8/layout/hierarchy3"/>
    <dgm:cxn modelId="{77B854DC-D9B4-4ADE-AE54-4F29A7D44F47}" type="presOf" srcId="{3284DD00-14CC-41B0-BDBD-06E7CF2FB7A6}" destId="{BD474243-8773-431E-98DF-85307707783E}" srcOrd="0" destOrd="0" presId="urn:microsoft.com/office/officeart/2005/8/layout/hierarchy3"/>
    <dgm:cxn modelId="{E355462E-10B8-427C-8B07-92478EEBF7C0}" type="presOf" srcId="{9CD3A43E-1F58-4017-BB28-2E9B429CB3D4}" destId="{4748E31F-A6BD-4563-9ACB-C27BAC809287}" srcOrd="0" destOrd="0" presId="urn:microsoft.com/office/officeart/2005/8/layout/hierarchy3"/>
    <dgm:cxn modelId="{A8485C23-F427-43F7-A57F-BE04E297F868}" type="presOf" srcId="{4FA6A686-2FF0-404E-A813-8AEEEF96EF63}" destId="{113900F1-1E26-427D-83F6-16A9CF5DA889}" srcOrd="0" destOrd="0" presId="urn:microsoft.com/office/officeart/2005/8/layout/hierarchy3"/>
    <dgm:cxn modelId="{778AD66A-A001-42A8-B137-8D297E821001}" srcId="{8B301460-1552-4FB3-A56E-427B49EB9816}" destId="{4FA6A686-2FF0-404E-A813-8AEEEF96EF63}" srcOrd="3" destOrd="0" parTransId="{7EE7F5C7-09F0-4A77-A6B5-842F015B814D}" sibTransId="{4770FF6B-690D-4DCF-9506-0F6D539FE257}"/>
    <dgm:cxn modelId="{AEEA358B-ED73-46EA-97E2-0BAE9BBE4749}" type="presOf" srcId="{79CFA2B1-6E49-422E-8870-A8F996226395}" destId="{14E2D607-5FF1-4099-BBC5-C2DD84784988}" srcOrd="1" destOrd="0" presId="urn:microsoft.com/office/officeart/2005/8/layout/hierarchy3"/>
    <dgm:cxn modelId="{B0372563-D0DA-4C5D-B43C-D8DB5A266C42}" srcId="{4FA6A686-2FF0-404E-A813-8AEEEF96EF63}" destId="{2ED6D578-2045-448B-9B25-7ECB984C11D8}" srcOrd="2" destOrd="0" parTransId="{B5E5C5FF-759B-4A52-9B59-0E0E15B55CCC}" sibTransId="{0C1CFE18-43AF-44FE-A403-791E741D2D23}"/>
    <dgm:cxn modelId="{7E5CB4BF-E709-45D1-B7FC-428534F97486}" type="presOf" srcId="{CD50AA14-6471-4DDD-AA83-82E221D892C2}" destId="{508E4FBE-C51E-46FA-86BF-84D933EC7582}" srcOrd="0" destOrd="0" presId="urn:microsoft.com/office/officeart/2005/8/layout/hierarchy3"/>
    <dgm:cxn modelId="{B73620D8-663D-426D-9518-4CC932997309}" srcId="{59FEB4F5-27B0-4F89-968B-E7233A4A10DB}" destId="{0EF28CE7-3C4D-449E-85A1-6813957E7887}" srcOrd="0" destOrd="0" parTransId="{B8F48476-3B49-486F-B8C9-8634A9B15C21}" sibTransId="{8B4A7D91-B1B4-49F7-BAB8-BEE29F5F9BA9}"/>
    <dgm:cxn modelId="{757D244F-22D5-4E3C-9A5E-4D9C1051F5C8}" type="presOf" srcId="{59FEB4F5-27B0-4F89-968B-E7233A4A10DB}" destId="{69CF9B63-AC6E-4A5B-835C-21C095B446FB}" srcOrd="0" destOrd="0" presId="urn:microsoft.com/office/officeart/2005/8/layout/hierarchy3"/>
    <dgm:cxn modelId="{0EFA77D3-13F7-4441-AD8B-093334372325}" srcId="{4FA6A686-2FF0-404E-A813-8AEEEF96EF63}" destId="{0BC9E286-2B49-4B0C-B33F-917DCE17D6F0}" srcOrd="0" destOrd="0" parTransId="{FCC97DB8-367D-4A86-A558-EC6E5A7C8335}" sibTransId="{97193ED9-4782-4B17-81E9-14CB88E50624}"/>
    <dgm:cxn modelId="{0EB8A074-37C8-47C9-97CA-8479CC25E47C}" type="presOf" srcId="{2ED6D578-2045-448B-9B25-7ECB984C11D8}" destId="{5F33C325-6DE6-405A-8C92-30BD6C4D6344}" srcOrd="0" destOrd="0" presId="urn:microsoft.com/office/officeart/2005/8/layout/hierarchy3"/>
    <dgm:cxn modelId="{EF43851B-91F2-4DC0-87C2-EA7538A989FA}" srcId="{1DFC88DB-E34B-480F-9347-1CBB795467DE}" destId="{3284DD00-14CC-41B0-BDBD-06E7CF2FB7A6}" srcOrd="1" destOrd="0" parTransId="{2F544C23-291C-44EE-8A69-83AE0FDF82BC}" sibTransId="{9B7EB973-21C3-4816-BFEC-A3EEC3FD83B8}"/>
    <dgm:cxn modelId="{B2EAFADC-184C-4855-995B-2FB2AD165B32}" srcId="{59FEB4F5-27B0-4F89-968B-E7233A4A10DB}" destId="{CB1DD56A-AF00-4D44-AB1F-80D3A9D94934}" srcOrd="1" destOrd="0" parTransId="{BF2E2AE9-219E-48B0-937D-CA8F5FF808DA}" sibTransId="{64DE54C6-87EB-48AF-9B5D-C3CE24AC70E8}"/>
    <dgm:cxn modelId="{4DC19022-D615-4186-A654-12B9139E5050}" type="presParOf" srcId="{6E6A0D74-A984-4DB2-BC27-23D54F9A25A6}" destId="{9B6D7E8A-B79F-4DC3-B87E-33D97585A938}" srcOrd="0" destOrd="0" presId="urn:microsoft.com/office/officeart/2005/8/layout/hierarchy3"/>
    <dgm:cxn modelId="{4CE31062-25CD-456D-B32F-803D2A0047E3}" type="presParOf" srcId="{9B6D7E8A-B79F-4DC3-B87E-33D97585A938}" destId="{524CD75E-7FAB-47B6-B6A1-84E4DBD94B10}" srcOrd="0" destOrd="0" presId="urn:microsoft.com/office/officeart/2005/8/layout/hierarchy3"/>
    <dgm:cxn modelId="{7CEBCDE4-FB9C-4F93-AF90-446A31BCDD54}" type="presParOf" srcId="{524CD75E-7FAB-47B6-B6A1-84E4DBD94B10}" destId="{3FDCC569-911D-4AF0-9173-3500E5896D8A}" srcOrd="0" destOrd="0" presId="urn:microsoft.com/office/officeart/2005/8/layout/hierarchy3"/>
    <dgm:cxn modelId="{472F293E-E263-432E-8907-C2FCC4E47693}" type="presParOf" srcId="{524CD75E-7FAB-47B6-B6A1-84E4DBD94B10}" destId="{E0C8DED1-ADF6-4D3E-9AD5-BBC66D09CEBD}" srcOrd="1" destOrd="0" presId="urn:microsoft.com/office/officeart/2005/8/layout/hierarchy3"/>
    <dgm:cxn modelId="{B64A46BE-67EA-4B15-A362-E65E8A6A7DE7}" type="presParOf" srcId="{9B6D7E8A-B79F-4DC3-B87E-33D97585A938}" destId="{CB84A21D-6BCB-48A2-B08B-96EA60114480}" srcOrd="1" destOrd="0" presId="urn:microsoft.com/office/officeart/2005/8/layout/hierarchy3"/>
    <dgm:cxn modelId="{5519203B-7740-4534-8466-27C8E3D040BD}" type="presParOf" srcId="{CB84A21D-6BCB-48A2-B08B-96EA60114480}" destId="{60691500-9832-4B80-9FD6-5582C874BD9F}" srcOrd="0" destOrd="0" presId="urn:microsoft.com/office/officeart/2005/8/layout/hierarchy3"/>
    <dgm:cxn modelId="{91582105-349D-460E-95C2-7724B7477251}" type="presParOf" srcId="{CB84A21D-6BCB-48A2-B08B-96EA60114480}" destId="{5E8616B5-99CE-41A1-89AB-6DA7FFE51DA9}" srcOrd="1" destOrd="0" presId="urn:microsoft.com/office/officeart/2005/8/layout/hierarchy3"/>
    <dgm:cxn modelId="{FB8E6457-D271-4C52-8F06-6C7F84015588}" type="presParOf" srcId="{CB84A21D-6BCB-48A2-B08B-96EA60114480}" destId="{F3DF113E-68BE-4BDF-A53A-D6757B66D43B}" srcOrd="2" destOrd="0" presId="urn:microsoft.com/office/officeart/2005/8/layout/hierarchy3"/>
    <dgm:cxn modelId="{5A36F456-82CC-45AD-A15B-3D3E05681DBF}" type="presParOf" srcId="{CB84A21D-6BCB-48A2-B08B-96EA60114480}" destId="{C8AC60AE-4EFC-443F-BB90-927272596AF1}" srcOrd="3" destOrd="0" presId="urn:microsoft.com/office/officeart/2005/8/layout/hierarchy3"/>
    <dgm:cxn modelId="{9578A1E8-C378-419E-BB13-9863FD6EB9EB}" type="presParOf" srcId="{6E6A0D74-A984-4DB2-BC27-23D54F9A25A6}" destId="{4760C690-1452-4079-811C-B8325B72405C}" srcOrd="1" destOrd="0" presId="urn:microsoft.com/office/officeart/2005/8/layout/hierarchy3"/>
    <dgm:cxn modelId="{B5D4D9D7-09A8-4975-9048-4FB5CA3D4A4B}" type="presParOf" srcId="{4760C690-1452-4079-811C-B8325B72405C}" destId="{539BB3E2-BBE6-408A-9404-988370AE63FF}" srcOrd="0" destOrd="0" presId="urn:microsoft.com/office/officeart/2005/8/layout/hierarchy3"/>
    <dgm:cxn modelId="{596807AE-412D-47C3-B46F-10556DAF19AE}" type="presParOf" srcId="{539BB3E2-BBE6-408A-9404-988370AE63FF}" destId="{A343A536-59F8-4ED9-8ED0-CF5C7D4F4FA3}" srcOrd="0" destOrd="0" presId="urn:microsoft.com/office/officeart/2005/8/layout/hierarchy3"/>
    <dgm:cxn modelId="{D39E01FA-0CD0-48C8-9786-BC336F3880D2}" type="presParOf" srcId="{539BB3E2-BBE6-408A-9404-988370AE63FF}" destId="{9980D568-10FC-40EC-8040-74D75EC44175}" srcOrd="1" destOrd="0" presId="urn:microsoft.com/office/officeart/2005/8/layout/hierarchy3"/>
    <dgm:cxn modelId="{01419E7B-C7DC-48F3-8772-427FDD06DC63}" type="presParOf" srcId="{4760C690-1452-4079-811C-B8325B72405C}" destId="{7DFF2B46-4BAF-4087-9155-DF16056973E7}" srcOrd="1" destOrd="0" presId="urn:microsoft.com/office/officeart/2005/8/layout/hierarchy3"/>
    <dgm:cxn modelId="{7B79A95D-6AD0-407D-885D-81A2696D1CA6}" type="presParOf" srcId="{7DFF2B46-4BAF-4087-9155-DF16056973E7}" destId="{508E4FBE-C51E-46FA-86BF-84D933EC7582}" srcOrd="0" destOrd="0" presId="urn:microsoft.com/office/officeart/2005/8/layout/hierarchy3"/>
    <dgm:cxn modelId="{2DDD3581-6C36-42B5-BFF3-49BA4974AA9F}" type="presParOf" srcId="{7DFF2B46-4BAF-4087-9155-DF16056973E7}" destId="{71F7EF43-622C-48D6-B07C-2056C6D664C9}" srcOrd="1" destOrd="0" presId="urn:microsoft.com/office/officeart/2005/8/layout/hierarchy3"/>
    <dgm:cxn modelId="{6CBF2525-BECD-4C5C-885A-CBB95733667E}" type="presParOf" srcId="{7DFF2B46-4BAF-4087-9155-DF16056973E7}" destId="{3AE1EA5C-6C3E-40A8-B39F-F953F8D70A68}" srcOrd="2" destOrd="0" presId="urn:microsoft.com/office/officeart/2005/8/layout/hierarchy3"/>
    <dgm:cxn modelId="{63C2C033-D234-475F-8D43-F7BE63B074FC}" type="presParOf" srcId="{7DFF2B46-4BAF-4087-9155-DF16056973E7}" destId="{BD474243-8773-431E-98DF-85307707783E}" srcOrd="3" destOrd="0" presId="urn:microsoft.com/office/officeart/2005/8/layout/hierarchy3"/>
    <dgm:cxn modelId="{4842792A-F9C7-4798-BF1A-F1D3A24A95DE}" type="presParOf" srcId="{7DFF2B46-4BAF-4087-9155-DF16056973E7}" destId="{AFC0C29B-BAEF-4656-958B-402214A474D4}" srcOrd="4" destOrd="0" presId="urn:microsoft.com/office/officeart/2005/8/layout/hierarchy3"/>
    <dgm:cxn modelId="{21DE0F9D-F595-4A36-ABC2-BAF71D8F8526}" type="presParOf" srcId="{7DFF2B46-4BAF-4087-9155-DF16056973E7}" destId="{5771BCE0-24E5-49D5-87DA-9AD9D647932F}" srcOrd="5" destOrd="0" presId="urn:microsoft.com/office/officeart/2005/8/layout/hierarchy3"/>
    <dgm:cxn modelId="{7DDCD952-55C6-43F1-8F3A-998D10D6AE63}" type="presParOf" srcId="{7DFF2B46-4BAF-4087-9155-DF16056973E7}" destId="{E90AD2B2-35E4-4135-9478-9D18387E9588}" srcOrd="6" destOrd="0" presId="urn:microsoft.com/office/officeart/2005/8/layout/hierarchy3"/>
    <dgm:cxn modelId="{A62FD84D-D0D8-4021-9309-C4BAED0F2442}" type="presParOf" srcId="{7DFF2B46-4BAF-4087-9155-DF16056973E7}" destId="{4748E31F-A6BD-4563-9ACB-C27BAC809287}" srcOrd="7" destOrd="0" presId="urn:microsoft.com/office/officeart/2005/8/layout/hierarchy3"/>
    <dgm:cxn modelId="{0D2B942E-03D3-46E2-A772-BBBF1BA19FC7}" type="presParOf" srcId="{6E6A0D74-A984-4DB2-BC27-23D54F9A25A6}" destId="{93FC13CA-69A6-44DB-A335-B4E4EAE1F3EF}" srcOrd="2" destOrd="0" presId="urn:microsoft.com/office/officeart/2005/8/layout/hierarchy3"/>
    <dgm:cxn modelId="{1CB370EF-29BF-4028-886F-A61F3E68CBF4}" type="presParOf" srcId="{93FC13CA-69A6-44DB-A335-B4E4EAE1F3EF}" destId="{B283D466-49F3-4FD0-8FD5-D91A3775F42E}" srcOrd="0" destOrd="0" presId="urn:microsoft.com/office/officeart/2005/8/layout/hierarchy3"/>
    <dgm:cxn modelId="{5092F105-700E-41DC-A125-A9C04CE8F43D}" type="presParOf" srcId="{B283D466-49F3-4FD0-8FD5-D91A3775F42E}" destId="{69CF9B63-AC6E-4A5B-835C-21C095B446FB}" srcOrd="0" destOrd="0" presId="urn:microsoft.com/office/officeart/2005/8/layout/hierarchy3"/>
    <dgm:cxn modelId="{D15DE1F6-E072-4CA8-8F35-34383A25AB6A}" type="presParOf" srcId="{B283D466-49F3-4FD0-8FD5-D91A3775F42E}" destId="{50D03463-3843-43EF-BE0F-A649706FEC72}" srcOrd="1" destOrd="0" presId="urn:microsoft.com/office/officeart/2005/8/layout/hierarchy3"/>
    <dgm:cxn modelId="{0D9DE53E-E3A4-4131-807C-1DE51C80BB05}" type="presParOf" srcId="{93FC13CA-69A6-44DB-A335-B4E4EAE1F3EF}" destId="{052F6156-AE7A-40EE-BE47-C2DC360F9446}" srcOrd="1" destOrd="0" presId="urn:microsoft.com/office/officeart/2005/8/layout/hierarchy3"/>
    <dgm:cxn modelId="{BFFB5165-46D8-48D8-B319-09B30B0B8AB5}" type="presParOf" srcId="{052F6156-AE7A-40EE-BE47-C2DC360F9446}" destId="{0C7EA7E4-AF73-40F1-87E1-82440C76783F}" srcOrd="0" destOrd="0" presId="urn:microsoft.com/office/officeart/2005/8/layout/hierarchy3"/>
    <dgm:cxn modelId="{63CF29DD-00AB-412B-B7AE-47788021CD2B}" type="presParOf" srcId="{052F6156-AE7A-40EE-BE47-C2DC360F9446}" destId="{D0C90F98-12C1-4DAE-8679-E7FDB60F3B5F}" srcOrd="1" destOrd="0" presId="urn:microsoft.com/office/officeart/2005/8/layout/hierarchy3"/>
    <dgm:cxn modelId="{18E8CF28-C013-48DF-8111-93C5260EA737}" type="presParOf" srcId="{052F6156-AE7A-40EE-BE47-C2DC360F9446}" destId="{FFAF4155-68DE-4046-B787-B3CE78268752}" srcOrd="2" destOrd="0" presId="urn:microsoft.com/office/officeart/2005/8/layout/hierarchy3"/>
    <dgm:cxn modelId="{CCF94F1F-249B-441A-99E7-7AEEAEE751B1}" type="presParOf" srcId="{052F6156-AE7A-40EE-BE47-C2DC360F9446}" destId="{48F80097-37EC-48A8-B8C4-2AF185D531C8}" srcOrd="3" destOrd="0" presId="urn:microsoft.com/office/officeart/2005/8/layout/hierarchy3"/>
    <dgm:cxn modelId="{481C6986-241A-426C-88E5-1F28528149E0}" type="presParOf" srcId="{6E6A0D74-A984-4DB2-BC27-23D54F9A25A6}" destId="{CFCA9522-6EA4-4500-B1B9-2F2ED8B93A81}" srcOrd="3" destOrd="0" presId="urn:microsoft.com/office/officeart/2005/8/layout/hierarchy3"/>
    <dgm:cxn modelId="{5DA7E249-BC7F-4ACE-894A-BF1F3D1A85E9}" type="presParOf" srcId="{CFCA9522-6EA4-4500-B1B9-2F2ED8B93A81}" destId="{9D9EBC76-8E18-47BC-9C10-7EB7D331A118}" srcOrd="0" destOrd="0" presId="urn:microsoft.com/office/officeart/2005/8/layout/hierarchy3"/>
    <dgm:cxn modelId="{6A469272-C3E7-43DC-A28E-301EFE9D1CED}" type="presParOf" srcId="{9D9EBC76-8E18-47BC-9C10-7EB7D331A118}" destId="{113900F1-1E26-427D-83F6-16A9CF5DA889}" srcOrd="0" destOrd="0" presId="urn:microsoft.com/office/officeart/2005/8/layout/hierarchy3"/>
    <dgm:cxn modelId="{84420F74-1237-4F69-A599-6087C01CFF6A}" type="presParOf" srcId="{9D9EBC76-8E18-47BC-9C10-7EB7D331A118}" destId="{A20FB992-74AF-4765-98AD-6CEF767F6E92}" srcOrd="1" destOrd="0" presId="urn:microsoft.com/office/officeart/2005/8/layout/hierarchy3"/>
    <dgm:cxn modelId="{3A0F81C7-C443-49F8-B7A4-D53F83F91FA9}" type="presParOf" srcId="{CFCA9522-6EA4-4500-B1B9-2F2ED8B93A81}" destId="{60A56226-F1BC-41AD-B3EB-250FCEE62D72}" srcOrd="1" destOrd="0" presId="urn:microsoft.com/office/officeart/2005/8/layout/hierarchy3"/>
    <dgm:cxn modelId="{FC8BFD70-906B-40CB-973F-BE06EF8D0F86}" type="presParOf" srcId="{60A56226-F1BC-41AD-B3EB-250FCEE62D72}" destId="{5390C6E4-E907-4B48-8192-A3C703686370}" srcOrd="0" destOrd="0" presId="urn:microsoft.com/office/officeart/2005/8/layout/hierarchy3"/>
    <dgm:cxn modelId="{8D49B157-1B50-4951-90B3-789503A8DB46}" type="presParOf" srcId="{60A56226-F1BC-41AD-B3EB-250FCEE62D72}" destId="{90777664-8BAB-4DE4-B63D-EC4064655D93}" srcOrd="1" destOrd="0" presId="urn:microsoft.com/office/officeart/2005/8/layout/hierarchy3"/>
    <dgm:cxn modelId="{E62DE512-EA61-4081-B9AA-2B885BED2AEE}" type="presParOf" srcId="{60A56226-F1BC-41AD-B3EB-250FCEE62D72}" destId="{7E3AE94B-E2C1-429A-8E61-100912C95149}" srcOrd="2" destOrd="0" presId="urn:microsoft.com/office/officeart/2005/8/layout/hierarchy3"/>
    <dgm:cxn modelId="{CB7F0F97-33A3-46E5-9AC1-4E32748A22CD}" type="presParOf" srcId="{60A56226-F1BC-41AD-B3EB-250FCEE62D72}" destId="{E2863C1A-8178-4F91-9FF8-98D8B7939A2B}" srcOrd="3" destOrd="0" presId="urn:microsoft.com/office/officeart/2005/8/layout/hierarchy3"/>
    <dgm:cxn modelId="{044B88E3-3AC3-449A-9D68-9D8B03C2CBCE}" type="presParOf" srcId="{60A56226-F1BC-41AD-B3EB-250FCEE62D72}" destId="{7B3BAE74-29AE-4329-BD4C-B9F2579EDC5D}" srcOrd="4" destOrd="0" presId="urn:microsoft.com/office/officeart/2005/8/layout/hierarchy3"/>
    <dgm:cxn modelId="{A1691B26-88DF-4890-833E-C3E8FF210690}" type="presParOf" srcId="{60A56226-F1BC-41AD-B3EB-250FCEE62D72}" destId="{5F33C325-6DE6-405A-8C92-30BD6C4D6344}" srcOrd="5" destOrd="0" presId="urn:microsoft.com/office/officeart/2005/8/layout/hierarchy3"/>
    <dgm:cxn modelId="{17325DA5-A575-4F1B-B8E7-8593BEE36307}" type="presParOf" srcId="{6E6A0D74-A984-4DB2-BC27-23D54F9A25A6}" destId="{76F2666E-7508-4E01-BD87-BD08F6E8FE8D}" srcOrd="4" destOrd="0" presId="urn:microsoft.com/office/officeart/2005/8/layout/hierarchy3"/>
    <dgm:cxn modelId="{E6ECB30B-64DA-4432-A278-CB89D7EED0B5}" type="presParOf" srcId="{76F2666E-7508-4E01-BD87-BD08F6E8FE8D}" destId="{B9B7A710-8B39-48B9-B9A2-76B869D83098}" srcOrd="0" destOrd="0" presId="urn:microsoft.com/office/officeart/2005/8/layout/hierarchy3"/>
    <dgm:cxn modelId="{58F45EC0-267F-442F-8321-C3E291C0F140}" type="presParOf" srcId="{B9B7A710-8B39-48B9-B9A2-76B869D83098}" destId="{05E94D4B-A181-4910-AC3B-DB0768FEF035}" srcOrd="0" destOrd="0" presId="urn:microsoft.com/office/officeart/2005/8/layout/hierarchy3"/>
    <dgm:cxn modelId="{3ACE4D71-E60E-4728-996A-08877ADCC01A}" type="presParOf" srcId="{B9B7A710-8B39-48B9-B9A2-76B869D83098}" destId="{14E2D607-5FF1-4099-BBC5-C2DD84784988}" srcOrd="1" destOrd="0" presId="urn:microsoft.com/office/officeart/2005/8/layout/hierarchy3"/>
    <dgm:cxn modelId="{C47E1008-86E7-43CF-9FCB-549ED41D5415}" type="presParOf" srcId="{76F2666E-7508-4E01-BD87-BD08F6E8FE8D}" destId="{C2DD9573-478C-4922-92B4-A5870035A88C}" srcOrd="1" destOrd="0" presId="urn:microsoft.com/office/officeart/2005/8/layout/hierarchy3"/>
    <dgm:cxn modelId="{ACBFF261-471C-467B-A380-81C635B804C0}" type="presParOf" srcId="{C2DD9573-478C-4922-92B4-A5870035A88C}" destId="{3358A5DA-075F-47A1-BD69-476E8B991223}" srcOrd="0" destOrd="0" presId="urn:microsoft.com/office/officeart/2005/8/layout/hierarchy3"/>
    <dgm:cxn modelId="{462441BE-9A9B-40E4-B595-C7C4C76A3F9C}" type="presParOf" srcId="{C2DD9573-478C-4922-92B4-A5870035A88C}" destId="{536DFA33-67F7-4FBD-850B-EFC52A94AF9A}" srcOrd="1" destOrd="0" presId="urn:microsoft.com/office/officeart/2005/8/layout/hierarchy3"/>
    <dgm:cxn modelId="{0803CD55-F268-4534-B7FD-8FE3ADD9E7EE}" type="presParOf" srcId="{6E6A0D74-A984-4DB2-BC27-23D54F9A25A6}" destId="{E283688B-E150-4E6A-A919-DEE3C430CCE2}" srcOrd="5" destOrd="0" presId="urn:microsoft.com/office/officeart/2005/8/layout/hierarchy3"/>
    <dgm:cxn modelId="{1AE7D050-4BBB-4E7B-8E52-8BC5E9933BED}" type="presParOf" srcId="{E283688B-E150-4E6A-A919-DEE3C430CCE2}" destId="{B3B7AB25-F815-4F51-ADE4-0960C56236F3}" srcOrd="0" destOrd="0" presId="urn:microsoft.com/office/officeart/2005/8/layout/hierarchy3"/>
    <dgm:cxn modelId="{63F78C88-006E-4DEA-8112-07525775D3C7}" type="presParOf" srcId="{B3B7AB25-F815-4F51-ADE4-0960C56236F3}" destId="{0D7E7B87-4E32-431E-9FD5-A2E55BDC7589}" srcOrd="0" destOrd="0" presId="urn:microsoft.com/office/officeart/2005/8/layout/hierarchy3"/>
    <dgm:cxn modelId="{12AAE3F7-22D7-419B-93A5-3756A2371065}" type="presParOf" srcId="{B3B7AB25-F815-4F51-ADE4-0960C56236F3}" destId="{DB22D581-4827-42E4-B076-3FC4E2D3E9FA}" srcOrd="1" destOrd="0" presId="urn:microsoft.com/office/officeart/2005/8/layout/hierarchy3"/>
    <dgm:cxn modelId="{2FF3494E-8D54-4880-A77C-C96767FB94D4}" type="presParOf" srcId="{E283688B-E150-4E6A-A919-DEE3C430CCE2}" destId="{6E282B24-32CF-4106-AB3D-1EDD3DACD01D}" srcOrd="1" destOrd="0" presId="urn:microsoft.com/office/officeart/2005/8/layout/hierarchy3"/>
    <dgm:cxn modelId="{5D86AA03-FD71-4BDE-BF2F-E6209F7439C2}" type="presParOf" srcId="{6E282B24-32CF-4106-AB3D-1EDD3DACD01D}" destId="{22073755-8E2C-45D7-AA34-89F81606B2CC}" srcOrd="0" destOrd="0" presId="urn:microsoft.com/office/officeart/2005/8/layout/hierarchy3"/>
    <dgm:cxn modelId="{32868127-0A23-44C8-9616-FFDBB864B32B}" type="presParOf" srcId="{6E282B24-32CF-4106-AB3D-1EDD3DACD01D}" destId="{E6CC7E46-3418-4BF7-A9E1-3FB10F7C529B}" srcOrd="1" destOrd="0" presId="urn:microsoft.com/office/officeart/2005/8/layout/hierarchy3"/>
    <dgm:cxn modelId="{3160E5D3-33C0-434A-8B59-4E83C03EFDF1}" type="presParOf" srcId="{6E282B24-32CF-4106-AB3D-1EDD3DACD01D}" destId="{BC960C65-D5F3-4438-B4B4-B32916E15635}" srcOrd="2" destOrd="0" presId="urn:microsoft.com/office/officeart/2005/8/layout/hierarchy3"/>
    <dgm:cxn modelId="{BC99C71D-B3ED-4102-A2BA-265852C3529F}" type="presParOf" srcId="{6E282B24-32CF-4106-AB3D-1EDD3DACD01D}" destId="{7BBBFFD0-9333-416E-B81B-5A869D1C799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4FF3214-3C32-4B62-8441-5F95350B58D5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0452174-527D-40D8-B3F3-CFA752F49F2D}">
      <dgm:prSet phldrT="[Text]" custT="1"/>
      <dgm:spPr/>
      <dgm:t>
        <a:bodyPr/>
        <a:lstStyle/>
        <a:p>
          <a:r>
            <a:rPr lang="en-US" sz="2000" dirty="0" smtClean="0"/>
            <a:t>Lab Values</a:t>
          </a:r>
          <a:endParaRPr lang="en-US" sz="2000" dirty="0"/>
        </a:p>
      </dgm:t>
    </dgm:pt>
    <dgm:pt modelId="{53507BE5-94A8-4583-B051-8E3F30950C35}" type="parTrans" cxnId="{5B3E35D8-5F63-4FEA-AAED-640C674084AB}">
      <dgm:prSet/>
      <dgm:spPr/>
      <dgm:t>
        <a:bodyPr/>
        <a:lstStyle/>
        <a:p>
          <a:endParaRPr lang="en-US" sz="1050"/>
        </a:p>
      </dgm:t>
    </dgm:pt>
    <dgm:pt modelId="{B5F73D1A-8E9B-4F1F-9F08-143A255A9F6E}" type="sibTrans" cxnId="{5B3E35D8-5F63-4FEA-AAED-640C674084AB}">
      <dgm:prSet/>
      <dgm:spPr/>
      <dgm:t>
        <a:bodyPr/>
        <a:lstStyle/>
        <a:p>
          <a:endParaRPr lang="en-US" sz="1050"/>
        </a:p>
      </dgm:t>
    </dgm:pt>
    <dgm:pt modelId="{D60AC434-A3F5-4CFE-9CA4-F5EA3EB7FE69}">
      <dgm:prSet phldrT="[Text]" custT="1"/>
      <dgm:spPr/>
      <dgm:t>
        <a:bodyPr/>
        <a:lstStyle/>
        <a:p>
          <a:r>
            <a:rPr lang="en-US" sz="2000" dirty="0" smtClean="0"/>
            <a:t>Urine drug screens and/or clinical notes</a:t>
          </a:r>
          <a:endParaRPr lang="en-US" sz="2000" dirty="0"/>
        </a:p>
      </dgm:t>
    </dgm:pt>
    <dgm:pt modelId="{86185ECD-239E-407D-A704-4C73502C34F5}" type="parTrans" cxnId="{F34AEEFC-70E9-42BD-BDB9-0E51B675F990}">
      <dgm:prSet/>
      <dgm:spPr/>
      <dgm:t>
        <a:bodyPr/>
        <a:lstStyle/>
        <a:p>
          <a:endParaRPr lang="en-US" sz="1050"/>
        </a:p>
      </dgm:t>
    </dgm:pt>
    <dgm:pt modelId="{3C16F14D-23AA-4762-BC6F-DE46FE75C38D}" type="sibTrans" cxnId="{F34AEEFC-70E9-42BD-BDB9-0E51B675F990}">
      <dgm:prSet/>
      <dgm:spPr/>
      <dgm:t>
        <a:bodyPr/>
        <a:lstStyle/>
        <a:p>
          <a:endParaRPr lang="en-US" sz="1050"/>
        </a:p>
      </dgm:t>
    </dgm:pt>
    <dgm:pt modelId="{08A35841-2F75-4FE3-8A29-5C57BF35B987}">
      <dgm:prSet phldrT="[Text]" custT="1"/>
      <dgm:spPr/>
      <dgm:t>
        <a:bodyPr/>
        <a:lstStyle/>
        <a:p>
          <a:r>
            <a:rPr lang="en-US" sz="2800" dirty="0" smtClean="0"/>
            <a:t>Comprehensive Visit Clinic Notes</a:t>
          </a:r>
          <a:endParaRPr lang="en-US" sz="2800" dirty="0"/>
        </a:p>
      </dgm:t>
    </dgm:pt>
    <dgm:pt modelId="{75BDC8B8-E4B0-46A7-BE54-C5953386A997}" type="sibTrans" cxnId="{BD6D2371-A9F1-47E0-BA06-6D094D5436B8}">
      <dgm:prSet/>
      <dgm:spPr/>
      <dgm:t>
        <a:bodyPr/>
        <a:lstStyle/>
        <a:p>
          <a:endParaRPr lang="en-US" sz="1400"/>
        </a:p>
      </dgm:t>
    </dgm:pt>
    <dgm:pt modelId="{E5E794D7-4009-467A-9DC8-095391CDD1ED}" type="parTrans" cxnId="{BD6D2371-A9F1-47E0-BA06-6D094D5436B8}">
      <dgm:prSet/>
      <dgm:spPr/>
      <dgm:t>
        <a:bodyPr/>
        <a:lstStyle/>
        <a:p>
          <a:endParaRPr lang="en-US" sz="1400"/>
        </a:p>
      </dgm:t>
    </dgm:pt>
    <dgm:pt modelId="{80292E80-EC73-459B-980E-DA7C0316C88C}">
      <dgm:prSet phldrT="[Text]" custT="1"/>
      <dgm:spPr/>
      <dgm:t>
        <a:bodyPr/>
        <a:lstStyle/>
        <a:p>
          <a:r>
            <a:rPr lang="en-US" sz="2000" dirty="0" smtClean="0"/>
            <a:t>Abstinence requirements</a:t>
          </a:r>
          <a:endParaRPr lang="en-US" sz="2000" dirty="0"/>
        </a:p>
      </dgm:t>
    </dgm:pt>
    <dgm:pt modelId="{2B248460-C99A-4AC2-91DC-0A2D21AF3345}" type="sibTrans" cxnId="{4A57EB08-CFB9-40F4-A09C-11F23B3E9873}">
      <dgm:prSet/>
      <dgm:spPr/>
      <dgm:t>
        <a:bodyPr/>
        <a:lstStyle/>
        <a:p>
          <a:endParaRPr lang="en-US" sz="1050"/>
        </a:p>
      </dgm:t>
    </dgm:pt>
    <dgm:pt modelId="{79919420-F387-4663-8DBF-0E594D24A949}" type="parTrans" cxnId="{4A57EB08-CFB9-40F4-A09C-11F23B3E9873}">
      <dgm:prSet/>
      <dgm:spPr/>
      <dgm:t>
        <a:bodyPr/>
        <a:lstStyle/>
        <a:p>
          <a:endParaRPr lang="en-US" sz="1050"/>
        </a:p>
      </dgm:t>
    </dgm:pt>
    <dgm:pt modelId="{AC882730-907E-4967-9C63-99CF7881EC4D}">
      <dgm:prSet phldrT="[Text]" custT="1"/>
      <dgm:spPr/>
      <dgm:t>
        <a:bodyPr/>
        <a:lstStyle/>
        <a:p>
          <a:r>
            <a:rPr lang="en-US" sz="2000" dirty="0" smtClean="0"/>
            <a:t>Fibrosis Score: APRI, FIB4, </a:t>
          </a:r>
          <a:r>
            <a:rPr lang="en-US" sz="2000" dirty="0" err="1" smtClean="0"/>
            <a:t>Fibrotest</a:t>
          </a:r>
          <a:r>
            <a:rPr lang="en-US" sz="2000" dirty="0" smtClean="0"/>
            <a:t> </a:t>
          </a:r>
          <a:endParaRPr lang="en-US" sz="2000" dirty="0"/>
        </a:p>
      </dgm:t>
    </dgm:pt>
    <dgm:pt modelId="{BDF37FDB-6514-4819-8336-6959DF183DA6}" type="parTrans" cxnId="{2EFED0DA-B748-4DEC-B84C-7D08B1B1B53D}">
      <dgm:prSet/>
      <dgm:spPr/>
      <dgm:t>
        <a:bodyPr/>
        <a:lstStyle/>
        <a:p>
          <a:endParaRPr lang="en-US" sz="1400"/>
        </a:p>
      </dgm:t>
    </dgm:pt>
    <dgm:pt modelId="{00C8815E-DA96-46F6-9132-8B6FE121A9B6}" type="sibTrans" cxnId="{2EFED0DA-B748-4DEC-B84C-7D08B1B1B53D}">
      <dgm:prSet/>
      <dgm:spPr/>
      <dgm:t>
        <a:bodyPr/>
        <a:lstStyle/>
        <a:p>
          <a:endParaRPr lang="en-US" sz="1400"/>
        </a:p>
      </dgm:t>
    </dgm:pt>
    <dgm:pt modelId="{E4C4E633-397C-4425-B156-2C15BA05234D}">
      <dgm:prSet phldrT="[Text]" custT="1"/>
      <dgm:spPr/>
      <dgm:t>
        <a:bodyPr/>
        <a:lstStyle/>
        <a:p>
          <a:r>
            <a:rPr lang="en-US" sz="2000" dirty="0" smtClean="0"/>
            <a:t>Project ECHO</a:t>
          </a:r>
          <a:endParaRPr lang="en-US" sz="2000" dirty="0"/>
        </a:p>
      </dgm:t>
    </dgm:pt>
    <dgm:pt modelId="{1CCB71B7-F988-4117-90EA-44F074D53C0C}" type="parTrans" cxnId="{BBD6FAFA-E8F8-4DC8-AE7A-D6284699951C}">
      <dgm:prSet/>
      <dgm:spPr/>
      <dgm:t>
        <a:bodyPr/>
        <a:lstStyle/>
        <a:p>
          <a:endParaRPr lang="en-US" sz="1400"/>
        </a:p>
      </dgm:t>
    </dgm:pt>
    <dgm:pt modelId="{E7E01A3F-3C99-4C67-B225-F2F4CFA3DAB0}" type="sibTrans" cxnId="{BBD6FAFA-E8F8-4DC8-AE7A-D6284699951C}">
      <dgm:prSet/>
      <dgm:spPr/>
      <dgm:t>
        <a:bodyPr/>
        <a:lstStyle/>
        <a:p>
          <a:endParaRPr lang="en-US" sz="1400"/>
        </a:p>
      </dgm:t>
    </dgm:pt>
    <dgm:pt modelId="{580FBE9E-3576-4017-9523-880FCD4FEB2E}">
      <dgm:prSet phldrT="[Text]" custT="1"/>
      <dgm:spPr/>
      <dgm:t>
        <a:bodyPr/>
        <a:lstStyle/>
        <a:p>
          <a:r>
            <a:rPr lang="en-US" sz="2000" dirty="0" smtClean="0"/>
            <a:t>Recommended regimen</a:t>
          </a:r>
          <a:endParaRPr lang="en-US" sz="2000" dirty="0"/>
        </a:p>
      </dgm:t>
    </dgm:pt>
    <dgm:pt modelId="{62A33451-52EF-4E30-9377-85F3D2DFD39A}" type="parTrans" cxnId="{76E5B391-E877-47A8-BBD2-DF4B6ACFFD71}">
      <dgm:prSet/>
      <dgm:spPr/>
      <dgm:t>
        <a:bodyPr/>
        <a:lstStyle/>
        <a:p>
          <a:endParaRPr lang="en-US" sz="1400"/>
        </a:p>
      </dgm:t>
    </dgm:pt>
    <dgm:pt modelId="{ACBA88CD-5D78-4939-BDA8-B608CBB51E67}" type="sibTrans" cxnId="{76E5B391-E877-47A8-BBD2-DF4B6ACFFD71}">
      <dgm:prSet/>
      <dgm:spPr/>
      <dgm:t>
        <a:bodyPr/>
        <a:lstStyle/>
        <a:p>
          <a:endParaRPr lang="en-US" sz="1400"/>
        </a:p>
      </dgm:t>
    </dgm:pt>
    <dgm:pt modelId="{98BE18D6-B01A-4226-BAF7-63DECC5BD7E7}">
      <dgm:prSet phldrT="[Text]" custT="1"/>
      <dgm:spPr/>
      <dgm:t>
        <a:bodyPr/>
        <a:lstStyle/>
        <a:p>
          <a:r>
            <a:rPr lang="en-US" sz="2000" dirty="0" smtClean="0"/>
            <a:t>Viral load and genotype</a:t>
          </a:r>
          <a:endParaRPr lang="en-US" sz="2000" dirty="0"/>
        </a:p>
      </dgm:t>
    </dgm:pt>
    <dgm:pt modelId="{6E08D654-FE38-4E4B-AD3C-080F1218D160}" type="parTrans" cxnId="{2F3E58EE-6568-4ACB-95F9-389EBBDB8296}">
      <dgm:prSet/>
      <dgm:spPr/>
      <dgm:t>
        <a:bodyPr/>
        <a:lstStyle/>
        <a:p>
          <a:endParaRPr lang="en-US" sz="1400"/>
        </a:p>
      </dgm:t>
    </dgm:pt>
    <dgm:pt modelId="{B756D444-63A5-4BEE-82D0-921DFF97A9F0}" type="sibTrans" cxnId="{2F3E58EE-6568-4ACB-95F9-389EBBDB8296}">
      <dgm:prSet/>
      <dgm:spPr/>
      <dgm:t>
        <a:bodyPr/>
        <a:lstStyle/>
        <a:p>
          <a:endParaRPr lang="en-US" sz="1400"/>
        </a:p>
      </dgm:t>
    </dgm:pt>
    <dgm:pt modelId="{284A3ADD-8D1C-40E5-9357-2A098F647A0E}">
      <dgm:prSet phldrT="[Text]" custT="1"/>
      <dgm:spPr/>
      <dgm:t>
        <a:bodyPr/>
        <a:lstStyle/>
        <a:p>
          <a:r>
            <a:rPr lang="en-US" sz="2000" dirty="0" smtClean="0"/>
            <a:t>Compliance</a:t>
          </a:r>
          <a:endParaRPr lang="en-US" sz="2000" dirty="0"/>
        </a:p>
      </dgm:t>
    </dgm:pt>
    <dgm:pt modelId="{F863FFE6-3A30-4A40-BC64-C1438D8114FF}" type="parTrans" cxnId="{B7DD1553-D3CB-4183-8520-67B47B66BFD2}">
      <dgm:prSet/>
      <dgm:spPr/>
      <dgm:t>
        <a:bodyPr/>
        <a:lstStyle/>
        <a:p>
          <a:endParaRPr lang="en-US" sz="1600"/>
        </a:p>
      </dgm:t>
    </dgm:pt>
    <dgm:pt modelId="{D45C47C8-7E99-48E2-8628-528A4C9BB3D5}" type="sibTrans" cxnId="{B7DD1553-D3CB-4183-8520-67B47B66BFD2}">
      <dgm:prSet/>
      <dgm:spPr/>
      <dgm:t>
        <a:bodyPr/>
        <a:lstStyle/>
        <a:p>
          <a:endParaRPr lang="en-US" sz="1600"/>
        </a:p>
      </dgm:t>
    </dgm:pt>
    <dgm:pt modelId="{3713CA24-6E27-4B00-926D-21BB605D183D}">
      <dgm:prSet phldrT="[Text]" custT="1"/>
      <dgm:spPr/>
      <dgm:t>
        <a:bodyPr/>
        <a:lstStyle/>
        <a:p>
          <a:r>
            <a:rPr lang="en-US" sz="2000" dirty="0" err="1" smtClean="0"/>
            <a:t>Chem</a:t>
          </a:r>
          <a:r>
            <a:rPr lang="en-US" sz="2000" dirty="0" smtClean="0"/>
            <a:t> 14, CBC, anemia panel, </a:t>
          </a:r>
          <a:r>
            <a:rPr lang="en-US" sz="2000" dirty="0" err="1" smtClean="0"/>
            <a:t>Vit</a:t>
          </a:r>
          <a:r>
            <a:rPr lang="en-US" sz="2000" dirty="0" smtClean="0"/>
            <a:t> D, AFT, HIV, </a:t>
          </a:r>
          <a:r>
            <a:rPr lang="en-US" sz="2000" dirty="0" err="1" smtClean="0"/>
            <a:t>Hep</a:t>
          </a:r>
          <a:r>
            <a:rPr lang="en-US" sz="2000" dirty="0" smtClean="0"/>
            <a:t> A &amp; B, pregnancy</a:t>
          </a:r>
          <a:endParaRPr lang="en-US" sz="2000" dirty="0"/>
        </a:p>
      </dgm:t>
    </dgm:pt>
    <dgm:pt modelId="{95FD6EC9-2199-4E87-A2B9-1E7CF6B408F9}" type="parTrans" cxnId="{7B3B379D-379D-4240-9B8B-DF023A04E307}">
      <dgm:prSet/>
      <dgm:spPr/>
      <dgm:t>
        <a:bodyPr/>
        <a:lstStyle/>
        <a:p>
          <a:endParaRPr lang="en-US" sz="1600"/>
        </a:p>
      </dgm:t>
    </dgm:pt>
    <dgm:pt modelId="{37D7F447-5C2F-40F1-BF16-0261FBE4A004}" type="sibTrans" cxnId="{7B3B379D-379D-4240-9B8B-DF023A04E307}">
      <dgm:prSet/>
      <dgm:spPr/>
      <dgm:t>
        <a:bodyPr/>
        <a:lstStyle/>
        <a:p>
          <a:endParaRPr lang="en-US" sz="1600"/>
        </a:p>
      </dgm:t>
    </dgm:pt>
    <dgm:pt modelId="{9914BD79-F9AC-471B-B657-0F30B47EAD0C}" type="pres">
      <dgm:prSet presAssocID="{74FF3214-3C32-4B62-8441-5F95350B58D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B6A8B3-2003-4C3E-BE04-957484B43826}" type="pres">
      <dgm:prSet presAssocID="{08A35841-2F75-4FE3-8A29-5C57BF35B987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E06A28-0AAD-4D81-B51C-8525011EB9C8}" type="pres">
      <dgm:prSet presAssocID="{75BDC8B8-E4B0-46A7-BE54-C5953386A997}" presName="spacer" presStyleCnt="0"/>
      <dgm:spPr/>
      <dgm:t>
        <a:bodyPr/>
        <a:lstStyle/>
        <a:p>
          <a:endParaRPr lang="en-US"/>
        </a:p>
      </dgm:t>
    </dgm:pt>
    <dgm:pt modelId="{C7B19384-CFD0-4342-8333-AE1E9DAE0A45}" type="pres">
      <dgm:prSet presAssocID="{E4C4E633-397C-4425-B156-2C15BA05234D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A042B8-15BA-435D-A954-9830486F7DD5}" type="pres">
      <dgm:prSet presAssocID="{E4C4E633-397C-4425-B156-2C15BA05234D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E622F9-A167-4527-BB63-2742C155DDA7}" type="pres">
      <dgm:prSet presAssocID="{50452174-527D-40D8-B3F3-CFA752F49F2D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CDFE69-1DDD-44DB-96DD-0F2F36A1AB7E}" type="pres">
      <dgm:prSet presAssocID="{50452174-527D-40D8-B3F3-CFA752F49F2D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AEF8B9-1D3D-47BA-8CA8-FFCC874716F1}" type="pres">
      <dgm:prSet presAssocID="{80292E80-EC73-459B-980E-DA7C0316C88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9F98F2-051C-459F-96D0-8F42D0D9866A}" type="pres">
      <dgm:prSet presAssocID="{80292E80-EC73-459B-980E-DA7C0316C88C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C1E319-201F-4907-87BB-E8DD29D9DA76}" type="pres">
      <dgm:prSet presAssocID="{284A3ADD-8D1C-40E5-9357-2A098F647A0E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92DB8E3-7566-4934-92B6-7C9AF68E9A91}" type="presOf" srcId="{50452174-527D-40D8-B3F3-CFA752F49F2D}" destId="{DAE622F9-A167-4527-BB63-2742C155DDA7}" srcOrd="0" destOrd="0" presId="urn:microsoft.com/office/officeart/2005/8/layout/vList2"/>
    <dgm:cxn modelId="{F34AEEFC-70E9-42BD-BDB9-0E51B675F990}" srcId="{80292E80-EC73-459B-980E-DA7C0316C88C}" destId="{D60AC434-A3F5-4CFE-9CA4-F5EA3EB7FE69}" srcOrd="0" destOrd="0" parTransId="{86185ECD-239E-407D-A704-4C73502C34F5}" sibTransId="{3C16F14D-23AA-4762-BC6F-DE46FE75C38D}"/>
    <dgm:cxn modelId="{E9EA88B3-A1EE-4413-AFEA-0BEF9DFD9CFA}" type="presOf" srcId="{284A3ADD-8D1C-40E5-9357-2A098F647A0E}" destId="{E5C1E319-201F-4907-87BB-E8DD29D9DA76}" srcOrd="0" destOrd="0" presId="urn:microsoft.com/office/officeart/2005/8/layout/vList2"/>
    <dgm:cxn modelId="{3A57DCE3-7E09-41EB-9381-36BC3EDA6E00}" type="presOf" srcId="{08A35841-2F75-4FE3-8A29-5C57BF35B987}" destId="{E1B6A8B3-2003-4C3E-BE04-957484B43826}" srcOrd="0" destOrd="0" presId="urn:microsoft.com/office/officeart/2005/8/layout/vList2"/>
    <dgm:cxn modelId="{BD6D2371-A9F1-47E0-BA06-6D094D5436B8}" srcId="{74FF3214-3C32-4B62-8441-5F95350B58D5}" destId="{08A35841-2F75-4FE3-8A29-5C57BF35B987}" srcOrd="0" destOrd="0" parTransId="{E5E794D7-4009-467A-9DC8-095391CDD1ED}" sibTransId="{75BDC8B8-E4B0-46A7-BE54-C5953386A997}"/>
    <dgm:cxn modelId="{5B3E35D8-5F63-4FEA-AAED-640C674084AB}" srcId="{74FF3214-3C32-4B62-8441-5F95350B58D5}" destId="{50452174-527D-40D8-B3F3-CFA752F49F2D}" srcOrd="2" destOrd="0" parTransId="{53507BE5-94A8-4583-B051-8E3F30950C35}" sibTransId="{B5F73D1A-8E9B-4F1F-9F08-143A255A9F6E}"/>
    <dgm:cxn modelId="{BBD6FAFA-E8F8-4DC8-AE7A-D6284699951C}" srcId="{74FF3214-3C32-4B62-8441-5F95350B58D5}" destId="{E4C4E633-397C-4425-B156-2C15BA05234D}" srcOrd="1" destOrd="0" parTransId="{1CCB71B7-F988-4117-90EA-44F074D53C0C}" sibTransId="{E7E01A3F-3C99-4C67-B225-F2F4CFA3DAB0}"/>
    <dgm:cxn modelId="{5DD5B6C8-9F9A-41F0-9ED3-F7FF8ABC9392}" type="presOf" srcId="{AC882730-907E-4967-9C63-99CF7881EC4D}" destId="{E2CDFE69-1DDD-44DB-96DD-0F2F36A1AB7E}" srcOrd="0" destOrd="2" presId="urn:microsoft.com/office/officeart/2005/8/layout/vList2"/>
    <dgm:cxn modelId="{2EFED0DA-B748-4DEC-B84C-7D08B1B1B53D}" srcId="{50452174-527D-40D8-B3F3-CFA752F49F2D}" destId="{AC882730-907E-4967-9C63-99CF7881EC4D}" srcOrd="2" destOrd="0" parTransId="{BDF37FDB-6514-4819-8336-6959DF183DA6}" sibTransId="{00C8815E-DA96-46F6-9132-8B6FE121A9B6}"/>
    <dgm:cxn modelId="{76E5B391-E877-47A8-BBD2-DF4B6ACFFD71}" srcId="{E4C4E633-397C-4425-B156-2C15BA05234D}" destId="{580FBE9E-3576-4017-9523-880FCD4FEB2E}" srcOrd="0" destOrd="0" parTransId="{62A33451-52EF-4E30-9377-85F3D2DFD39A}" sibTransId="{ACBA88CD-5D78-4939-BDA8-B608CBB51E67}"/>
    <dgm:cxn modelId="{52226FDB-26C1-4978-B7DC-C5EFD6B76F65}" type="presOf" srcId="{580FBE9E-3576-4017-9523-880FCD4FEB2E}" destId="{2FA042B8-15BA-435D-A954-9830486F7DD5}" srcOrd="0" destOrd="0" presId="urn:microsoft.com/office/officeart/2005/8/layout/vList2"/>
    <dgm:cxn modelId="{4A57EB08-CFB9-40F4-A09C-11F23B3E9873}" srcId="{74FF3214-3C32-4B62-8441-5F95350B58D5}" destId="{80292E80-EC73-459B-980E-DA7C0316C88C}" srcOrd="3" destOrd="0" parTransId="{79919420-F387-4663-8DBF-0E594D24A949}" sibTransId="{2B248460-C99A-4AC2-91DC-0A2D21AF3345}"/>
    <dgm:cxn modelId="{8E62E847-E510-4D2E-8B0E-71D261B3BFAB}" type="presOf" srcId="{80292E80-EC73-459B-980E-DA7C0316C88C}" destId="{8CAEF8B9-1D3D-47BA-8CA8-FFCC874716F1}" srcOrd="0" destOrd="0" presId="urn:microsoft.com/office/officeart/2005/8/layout/vList2"/>
    <dgm:cxn modelId="{4D9A75A9-25C6-4033-ADB5-ADF7D86EF48B}" type="presOf" srcId="{74FF3214-3C32-4B62-8441-5F95350B58D5}" destId="{9914BD79-F9AC-471B-B657-0F30B47EAD0C}" srcOrd="0" destOrd="0" presId="urn:microsoft.com/office/officeart/2005/8/layout/vList2"/>
    <dgm:cxn modelId="{B7DD1553-D3CB-4183-8520-67B47B66BFD2}" srcId="{74FF3214-3C32-4B62-8441-5F95350B58D5}" destId="{284A3ADD-8D1C-40E5-9357-2A098F647A0E}" srcOrd="4" destOrd="0" parTransId="{F863FFE6-3A30-4A40-BC64-C1438D8114FF}" sibTransId="{D45C47C8-7E99-48E2-8628-528A4C9BB3D5}"/>
    <dgm:cxn modelId="{29118968-7D78-4573-AE48-AC7133287CAE}" type="presOf" srcId="{E4C4E633-397C-4425-B156-2C15BA05234D}" destId="{C7B19384-CFD0-4342-8333-AE1E9DAE0A45}" srcOrd="0" destOrd="0" presId="urn:microsoft.com/office/officeart/2005/8/layout/vList2"/>
    <dgm:cxn modelId="{2F3E58EE-6568-4ACB-95F9-389EBBDB8296}" srcId="{50452174-527D-40D8-B3F3-CFA752F49F2D}" destId="{98BE18D6-B01A-4226-BAF7-63DECC5BD7E7}" srcOrd="1" destOrd="0" parTransId="{6E08D654-FE38-4E4B-AD3C-080F1218D160}" sibTransId="{B756D444-63A5-4BEE-82D0-921DFF97A9F0}"/>
    <dgm:cxn modelId="{838410F8-7441-4D9C-BC27-D82D39C353AC}" type="presOf" srcId="{3713CA24-6E27-4B00-926D-21BB605D183D}" destId="{E2CDFE69-1DDD-44DB-96DD-0F2F36A1AB7E}" srcOrd="0" destOrd="0" presId="urn:microsoft.com/office/officeart/2005/8/layout/vList2"/>
    <dgm:cxn modelId="{B6357504-E31D-4985-B414-E40048692163}" type="presOf" srcId="{D60AC434-A3F5-4CFE-9CA4-F5EA3EB7FE69}" destId="{679F98F2-051C-459F-96D0-8F42D0D9866A}" srcOrd="0" destOrd="0" presId="urn:microsoft.com/office/officeart/2005/8/layout/vList2"/>
    <dgm:cxn modelId="{7CF30A2B-2E10-45DB-9CE2-16C9A95A7896}" type="presOf" srcId="{98BE18D6-B01A-4226-BAF7-63DECC5BD7E7}" destId="{E2CDFE69-1DDD-44DB-96DD-0F2F36A1AB7E}" srcOrd="0" destOrd="1" presId="urn:microsoft.com/office/officeart/2005/8/layout/vList2"/>
    <dgm:cxn modelId="{7B3B379D-379D-4240-9B8B-DF023A04E307}" srcId="{50452174-527D-40D8-B3F3-CFA752F49F2D}" destId="{3713CA24-6E27-4B00-926D-21BB605D183D}" srcOrd="0" destOrd="0" parTransId="{95FD6EC9-2199-4E87-A2B9-1E7CF6B408F9}" sibTransId="{37D7F447-5C2F-40F1-BF16-0261FBE4A004}"/>
    <dgm:cxn modelId="{D102D746-365D-44A4-8E70-20C47202771B}" type="presParOf" srcId="{9914BD79-F9AC-471B-B657-0F30B47EAD0C}" destId="{E1B6A8B3-2003-4C3E-BE04-957484B43826}" srcOrd="0" destOrd="0" presId="urn:microsoft.com/office/officeart/2005/8/layout/vList2"/>
    <dgm:cxn modelId="{225EDF01-4FB9-4521-B121-BBA8933B702D}" type="presParOf" srcId="{9914BD79-F9AC-471B-B657-0F30B47EAD0C}" destId="{30E06A28-0AAD-4D81-B51C-8525011EB9C8}" srcOrd="1" destOrd="0" presId="urn:microsoft.com/office/officeart/2005/8/layout/vList2"/>
    <dgm:cxn modelId="{4785D707-9C3F-441D-A4BA-2DCEA13A10B1}" type="presParOf" srcId="{9914BD79-F9AC-471B-B657-0F30B47EAD0C}" destId="{C7B19384-CFD0-4342-8333-AE1E9DAE0A45}" srcOrd="2" destOrd="0" presId="urn:microsoft.com/office/officeart/2005/8/layout/vList2"/>
    <dgm:cxn modelId="{65516BD8-22D6-4F35-B26E-B975B2D819BF}" type="presParOf" srcId="{9914BD79-F9AC-471B-B657-0F30B47EAD0C}" destId="{2FA042B8-15BA-435D-A954-9830486F7DD5}" srcOrd="3" destOrd="0" presId="urn:microsoft.com/office/officeart/2005/8/layout/vList2"/>
    <dgm:cxn modelId="{66D4CCEF-A41F-4140-AF79-22AF4BEE49A8}" type="presParOf" srcId="{9914BD79-F9AC-471B-B657-0F30B47EAD0C}" destId="{DAE622F9-A167-4527-BB63-2742C155DDA7}" srcOrd="4" destOrd="0" presId="urn:microsoft.com/office/officeart/2005/8/layout/vList2"/>
    <dgm:cxn modelId="{052C2DBC-33E1-4185-B034-372B43BAAD4E}" type="presParOf" srcId="{9914BD79-F9AC-471B-B657-0F30B47EAD0C}" destId="{E2CDFE69-1DDD-44DB-96DD-0F2F36A1AB7E}" srcOrd="5" destOrd="0" presId="urn:microsoft.com/office/officeart/2005/8/layout/vList2"/>
    <dgm:cxn modelId="{7628B785-B553-476F-82FC-7A7D7180AF29}" type="presParOf" srcId="{9914BD79-F9AC-471B-B657-0F30B47EAD0C}" destId="{8CAEF8B9-1D3D-47BA-8CA8-FFCC874716F1}" srcOrd="6" destOrd="0" presId="urn:microsoft.com/office/officeart/2005/8/layout/vList2"/>
    <dgm:cxn modelId="{7C74D532-95FD-4317-BCC0-A21D940E8584}" type="presParOf" srcId="{9914BD79-F9AC-471B-B657-0F30B47EAD0C}" destId="{679F98F2-051C-459F-96D0-8F42D0D9866A}" srcOrd="7" destOrd="0" presId="urn:microsoft.com/office/officeart/2005/8/layout/vList2"/>
    <dgm:cxn modelId="{0507BE85-FD14-4F27-8CD0-DC9472950EEA}" type="presParOf" srcId="{9914BD79-F9AC-471B-B657-0F30B47EAD0C}" destId="{E5C1E319-201F-4907-87BB-E8DD29D9DA7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6C503D2-CB97-4724-8E7A-C43DAAB452A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665F6C0-1A08-4BDA-966C-EA3F9EA79232}">
      <dgm:prSet phldrT="[Text]" custT="1"/>
      <dgm:spPr/>
      <dgm:t>
        <a:bodyPr/>
        <a:lstStyle/>
        <a:p>
          <a:r>
            <a:rPr lang="en-US" sz="3600" dirty="0"/>
            <a:t>Gilead’s Support Path</a:t>
          </a:r>
        </a:p>
      </dgm:t>
    </dgm:pt>
    <dgm:pt modelId="{0D64E90B-894E-44B8-B159-9B9A2057CA77}" type="parTrans" cxnId="{ADCB52C1-4E60-4CAB-93EF-5D1C4EE675BB}">
      <dgm:prSet/>
      <dgm:spPr/>
      <dgm:t>
        <a:bodyPr/>
        <a:lstStyle/>
        <a:p>
          <a:endParaRPr lang="en-US" sz="1200"/>
        </a:p>
      </dgm:t>
    </dgm:pt>
    <dgm:pt modelId="{AFAE6656-4A78-4DBA-BBC3-4E9AA6D7B294}" type="sibTrans" cxnId="{ADCB52C1-4E60-4CAB-93EF-5D1C4EE675BB}">
      <dgm:prSet/>
      <dgm:spPr/>
      <dgm:t>
        <a:bodyPr/>
        <a:lstStyle/>
        <a:p>
          <a:endParaRPr lang="en-US" sz="1200"/>
        </a:p>
      </dgm:t>
    </dgm:pt>
    <dgm:pt modelId="{20DC2601-69C0-497B-892D-1EDF6AF44272}">
      <dgm:prSet phldrT="[Text]" custT="1"/>
      <dgm:spPr/>
      <dgm:t>
        <a:bodyPr/>
        <a:lstStyle/>
        <a:p>
          <a:r>
            <a:rPr lang="en-US" sz="2800" dirty="0" smtClean="0"/>
            <a:t>Harvoni</a:t>
          </a:r>
          <a:r>
            <a:rPr lang="en-US" sz="2800" dirty="0"/>
            <a:t>®, </a:t>
          </a:r>
          <a:r>
            <a:rPr lang="en-US" sz="2800" dirty="0" err="1"/>
            <a:t>Epclusa</a:t>
          </a:r>
          <a:r>
            <a:rPr lang="en-US" sz="2800" dirty="0"/>
            <a:t>®</a:t>
          </a:r>
        </a:p>
      </dgm:t>
    </dgm:pt>
    <dgm:pt modelId="{E0C2AFA0-0D30-4FD7-8779-D61C2F13C560}" type="parTrans" cxnId="{32FB4AA3-0060-4BF2-B5BA-4BE6249E78EC}">
      <dgm:prSet/>
      <dgm:spPr/>
      <dgm:t>
        <a:bodyPr/>
        <a:lstStyle/>
        <a:p>
          <a:endParaRPr lang="en-US" sz="1200"/>
        </a:p>
      </dgm:t>
    </dgm:pt>
    <dgm:pt modelId="{55F9007B-9F23-443F-B42A-8E6F32316B25}" type="sibTrans" cxnId="{32FB4AA3-0060-4BF2-B5BA-4BE6249E78EC}">
      <dgm:prSet/>
      <dgm:spPr/>
      <dgm:t>
        <a:bodyPr/>
        <a:lstStyle/>
        <a:p>
          <a:endParaRPr lang="en-US" sz="1200"/>
        </a:p>
      </dgm:t>
    </dgm:pt>
    <dgm:pt modelId="{FB5E85FA-7058-4F2E-A2B8-CBE1B1E2BE72}">
      <dgm:prSet phldrT="[Text]" custT="1"/>
      <dgm:spPr/>
      <dgm:t>
        <a:bodyPr/>
        <a:lstStyle/>
        <a:p>
          <a:r>
            <a:rPr lang="en-US" sz="3600" dirty="0"/>
            <a:t>AbbVie Patient Assistance Foundation</a:t>
          </a:r>
        </a:p>
      </dgm:t>
    </dgm:pt>
    <dgm:pt modelId="{D288CD39-EC9F-4915-B180-B66CA43DF630}" type="parTrans" cxnId="{924AEE57-9522-4651-BB41-4D82BA1BFC82}">
      <dgm:prSet/>
      <dgm:spPr/>
      <dgm:t>
        <a:bodyPr/>
        <a:lstStyle/>
        <a:p>
          <a:endParaRPr lang="en-US" sz="1200"/>
        </a:p>
      </dgm:t>
    </dgm:pt>
    <dgm:pt modelId="{1476ECB0-9FE0-4B72-A0E0-C2B85EC05BDB}" type="sibTrans" cxnId="{924AEE57-9522-4651-BB41-4D82BA1BFC82}">
      <dgm:prSet/>
      <dgm:spPr/>
      <dgm:t>
        <a:bodyPr/>
        <a:lstStyle/>
        <a:p>
          <a:endParaRPr lang="en-US" sz="1200"/>
        </a:p>
      </dgm:t>
    </dgm:pt>
    <dgm:pt modelId="{C064AAFC-ECE6-4802-9387-BFE0A8239EF3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800" b="1" dirty="0" err="1" smtClean="0"/>
            <a:t>Mavyret</a:t>
          </a:r>
          <a:r>
            <a:rPr lang="en-US" sz="2800" dirty="0" smtClean="0"/>
            <a:t>®</a:t>
          </a:r>
          <a:endParaRPr lang="en-US" sz="2800" dirty="0"/>
        </a:p>
      </dgm:t>
    </dgm:pt>
    <dgm:pt modelId="{3FF11433-870B-46E5-80CD-7E2F0AC65673}" type="parTrans" cxnId="{161B61E4-FACA-4382-B8E4-921CDF5117DA}">
      <dgm:prSet/>
      <dgm:spPr/>
      <dgm:t>
        <a:bodyPr/>
        <a:lstStyle/>
        <a:p>
          <a:endParaRPr lang="en-US" sz="1200"/>
        </a:p>
      </dgm:t>
    </dgm:pt>
    <dgm:pt modelId="{34EA6106-4553-4C9D-967E-D26F737B0C3B}" type="sibTrans" cxnId="{161B61E4-FACA-4382-B8E4-921CDF5117DA}">
      <dgm:prSet/>
      <dgm:spPr/>
      <dgm:t>
        <a:bodyPr/>
        <a:lstStyle/>
        <a:p>
          <a:endParaRPr lang="en-US" sz="1200"/>
        </a:p>
      </dgm:t>
    </dgm:pt>
    <dgm:pt modelId="{79960618-11C2-4666-896A-78883072E541}">
      <dgm:prSet phldrT="[Text]" custT="1"/>
      <dgm:spPr/>
      <dgm:t>
        <a:bodyPr/>
        <a:lstStyle/>
        <a:p>
          <a:r>
            <a:rPr lang="en-US" sz="2800" dirty="0" err="1" smtClean="0"/>
            <a:t>iAssist</a:t>
          </a:r>
          <a:r>
            <a:rPr lang="en-US" sz="2800" dirty="0" smtClean="0"/>
            <a:t>: https://www.assistrx.com/iassist/</a:t>
          </a:r>
          <a:endParaRPr lang="en-US" sz="2800" dirty="0"/>
        </a:p>
      </dgm:t>
    </dgm:pt>
    <dgm:pt modelId="{BF337F2A-D1A6-4CC1-8AD2-CD8EEAB50058}" type="parTrans" cxnId="{09F05E9C-68F6-4517-A376-33F86F5676E7}">
      <dgm:prSet/>
      <dgm:spPr/>
      <dgm:t>
        <a:bodyPr/>
        <a:lstStyle/>
        <a:p>
          <a:endParaRPr lang="en-US"/>
        </a:p>
      </dgm:t>
    </dgm:pt>
    <dgm:pt modelId="{F6C22579-38EE-4B3D-A6BD-7CFFE299D5B3}" type="sibTrans" cxnId="{09F05E9C-68F6-4517-A376-33F86F5676E7}">
      <dgm:prSet/>
      <dgm:spPr/>
      <dgm:t>
        <a:bodyPr/>
        <a:lstStyle/>
        <a:p>
          <a:endParaRPr lang="en-US"/>
        </a:p>
      </dgm:t>
    </dgm:pt>
    <dgm:pt modelId="{37897C66-E344-4D03-8605-12BEA3C5892F}" type="pres">
      <dgm:prSet presAssocID="{F6C503D2-CB97-4724-8E7A-C43DAAB452A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F3EBF79-1921-4CBC-BD24-9830D29BB679}" type="pres">
      <dgm:prSet presAssocID="{D665F6C0-1A08-4BDA-966C-EA3F9EA7923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DEF561-1AB1-40F1-A711-9B92BAF0D4B1}" type="pres">
      <dgm:prSet presAssocID="{D665F6C0-1A08-4BDA-966C-EA3F9EA7923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974FA4-1E62-4099-AA98-10F85BF82216}" type="pres">
      <dgm:prSet presAssocID="{FB5E85FA-7058-4F2E-A2B8-CBE1B1E2BE7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E1B777-EA68-49AA-BADD-D0A7377DDA5F}" type="pres">
      <dgm:prSet presAssocID="{FB5E85FA-7058-4F2E-A2B8-CBE1B1E2BE7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C7BFD8-6C3C-4D94-9E14-432F0BC45237}" type="presOf" srcId="{F6C503D2-CB97-4724-8E7A-C43DAAB452AE}" destId="{37897C66-E344-4D03-8605-12BEA3C5892F}" srcOrd="0" destOrd="0" presId="urn:microsoft.com/office/officeart/2005/8/layout/vList2"/>
    <dgm:cxn modelId="{9D5787B2-C7E7-4AA0-A7FC-9BC824679577}" type="presOf" srcId="{FB5E85FA-7058-4F2E-A2B8-CBE1B1E2BE72}" destId="{82974FA4-1E62-4099-AA98-10F85BF82216}" srcOrd="0" destOrd="0" presId="urn:microsoft.com/office/officeart/2005/8/layout/vList2"/>
    <dgm:cxn modelId="{09F05E9C-68F6-4517-A376-33F86F5676E7}" srcId="{D665F6C0-1A08-4BDA-966C-EA3F9EA79232}" destId="{79960618-11C2-4666-896A-78883072E541}" srcOrd="1" destOrd="0" parTransId="{BF337F2A-D1A6-4CC1-8AD2-CD8EEAB50058}" sibTransId="{F6C22579-38EE-4B3D-A6BD-7CFFE299D5B3}"/>
    <dgm:cxn modelId="{924AEE57-9522-4651-BB41-4D82BA1BFC82}" srcId="{F6C503D2-CB97-4724-8E7A-C43DAAB452AE}" destId="{FB5E85FA-7058-4F2E-A2B8-CBE1B1E2BE72}" srcOrd="1" destOrd="0" parTransId="{D288CD39-EC9F-4915-B180-B66CA43DF630}" sibTransId="{1476ECB0-9FE0-4B72-A0E0-C2B85EC05BDB}"/>
    <dgm:cxn modelId="{161B61E4-FACA-4382-B8E4-921CDF5117DA}" srcId="{FB5E85FA-7058-4F2E-A2B8-CBE1B1E2BE72}" destId="{C064AAFC-ECE6-4802-9387-BFE0A8239EF3}" srcOrd="0" destOrd="0" parTransId="{3FF11433-870B-46E5-80CD-7E2F0AC65673}" sibTransId="{34EA6106-4553-4C9D-967E-D26F737B0C3B}"/>
    <dgm:cxn modelId="{C59E7A84-47F3-41B1-BA36-CC906E859E05}" type="presOf" srcId="{D665F6C0-1A08-4BDA-966C-EA3F9EA79232}" destId="{3F3EBF79-1921-4CBC-BD24-9830D29BB679}" srcOrd="0" destOrd="0" presId="urn:microsoft.com/office/officeart/2005/8/layout/vList2"/>
    <dgm:cxn modelId="{67A34283-3A35-4A3E-9F8E-0002AD1F8979}" type="presOf" srcId="{C064AAFC-ECE6-4802-9387-BFE0A8239EF3}" destId="{FDE1B777-EA68-49AA-BADD-D0A7377DDA5F}" srcOrd="0" destOrd="0" presId="urn:microsoft.com/office/officeart/2005/8/layout/vList2"/>
    <dgm:cxn modelId="{32FB4AA3-0060-4BF2-B5BA-4BE6249E78EC}" srcId="{D665F6C0-1A08-4BDA-966C-EA3F9EA79232}" destId="{20DC2601-69C0-497B-892D-1EDF6AF44272}" srcOrd="0" destOrd="0" parTransId="{E0C2AFA0-0D30-4FD7-8779-D61C2F13C560}" sibTransId="{55F9007B-9F23-443F-B42A-8E6F32316B25}"/>
    <dgm:cxn modelId="{69C5062D-02EF-42ED-A485-7FA61408EA42}" type="presOf" srcId="{20DC2601-69C0-497B-892D-1EDF6AF44272}" destId="{A1DEF561-1AB1-40F1-A711-9B92BAF0D4B1}" srcOrd="0" destOrd="0" presId="urn:microsoft.com/office/officeart/2005/8/layout/vList2"/>
    <dgm:cxn modelId="{25833CFB-4C9E-4153-8698-68D1F24DD847}" type="presOf" srcId="{79960618-11C2-4666-896A-78883072E541}" destId="{A1DEF561-1AB1-40F1-A711-9B92BAF0D4B1}" srcOrd="0" destOrd="1" presId="urn:microsoft.com/office/officeart/2005/8/layout/vList2"/>
    <dgm:cxn modelId="{ADCB52C1-4E60-4CAB-93EF-5D1C4EE675BB}" srcId="{F6C503D2-CB97-4724-8E7A-C43DAAB452AE}" destId="{D665F6C0-1A08-4BDA-966C-EA3F9EA79232}" srcOrd="0" destOrd="0" parTransId="{0D64E90B-894E-44B8-B159-9B9A2057CA77}" sibTransId="{AFAE6656-4A78-4DBA-BBC3-4E9AA6D7B294}"/>
    <dgm:cxn modelId="{CD722D6C-8CFF-4B5A-A052-4B73F012A18A}" type="presParOf" srcId="{37897C66-E344-4D03-8605-12BEA3C5892F}" destId="{3F3EBF79-1921-4CBC-BD24-9830D29BB679}" srcOrd="0" destOrd="0" presId="urn:microsoft.com/office/officeart/2005/8/layout/vList2"/>
    <dgm:cxn modelId="{657CF786-CCDD-43C6-BE60-4A97A8D544D5}" type="presParOf" srcId="{37897C66-E344-4D03-8605-12BEA3C5892F}" destId="{A1DEF561-1AB1-40F1-A711-9B92BAF0D4B1}" srcOrd="1" destOrd="0" presId="urn:microsoft.com/office/officeart/2005/8/layout/vList2"/>
    <dgm:cxn modelId="{B4886827-D20B-4C88-A05C-28C0F5605361}" type="presParOf" srcId="{37897C66-E344-4D03-8605-12BEA3C5892F}" destId="{82974FA4-1E62-4099-AA98-10F85BF82216}" srcOrd="2" destOrd="0" presId="urn:microsoft.com/office/officeart/2005/8/layout/vList2"/>
    <dgm:cxn modelId="{5791CA6D-FB85-4FFB-8AAB-D5F9A00C5B74}" type="presParOf" srcId="{37897C66-E344-4D03-8605-12BEA3C5892F}" destId="{FDE1B777-EA68-49AA-BADD-D0A7377DDA5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86B216E-D367-4AA5-8F84-67DDE6EA6947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0277182-9FA2-435A-BD3E-FD8142F14DAE}">
      <dgm:prSet phldrT="[Text]"/>
      <dgm:spPr/>
      <dgm:t>
        <a:bodyPr/>
        <a:lstStyle/>
        <a:p>
          <a:r>
            <a:rPr lang="en-US" dirty="0" smtClean="0"/>
            <a:t>30</a:t>
          </a:r>
          <a:endParaRPr lang="en-US" dirty="0"/>
        </a:p>
      </dgm:t>
    </dgm:pt>
    <dgm:pt modelId="{5806CBF5-60C9-4EC8-B3FA-A71C0CD7F166}" type="parTrans" cxnId="{CCE01C4F-F277-41A8-BA03-AD191368C3AC}">
      <dgm:prSet/>
      <dgm:spPr/>
      <dgm:t>
        <a:bodyPr/>
        <a:lstStyle/>
        <a:p>
          <a:endParaRPr lang="en-US"/>
        </a:p>
      </dgm:t>
    </dgm:pt>
    <dgm:pt modelId="{6B96F4AF-DEA7-433A-9CCD-E09139123A5C}" type="sibTrans" cxnId="{CCE01C4F-F277-41A8-BA03-AD191368C3AC}">
      <dgm:prSet/>
      <dgm:spPr/>
      <dgm:t>
        <a:bodyPr/>
        <a:lstStyle/>
        <a:p>
          <a:endParaRPr lang="en-US"/>
        </a:p>
      </dgm:t>
    </dgm:pt>
    <dgm:pt modelId="{E4C535F3-1B93-4331-A913-C93902FC6B8A}">
      <dgm:prSet phldrT="[Text]" custT="1"/>
      <dgm:spPr/>
      <dgm:t>
        <a:bodyPr/>
        <a:lstStyle/>
        <a:p>
          <a:r>
            <a:rPr lang="en-US" sz="3600" dirty="0" smtClean="0"/>
            <a:t>Initial Visit</a:t>
          </a:r>
          <a:endParaRPr lang="en-US" sz="3600" dirty="0"/>
        </a:p>
      </dgm:t>
    </dgm:pt>
    <dgm:pt modelId="{5BA2765A-3647-4FEE-ADDD-B1C723AADC89}" type="parTrans" cxnId="{A89D43C4-6EF8-4712-AEE0-F5D34849C654}">
      <dgm:prSet/>
      <dgm:spPr/>
      <dgm:t>
        <a:bodyPr/>
        <a:lstStyle/>
        <a:p>
          <a:endParaRPr lang="en-US"/>
        </a:p>
      </dgm:t>
    </dgm:pt>
    <dgm:pt modelId="{78BC3250-62DF-426C-8BF9-37DD44CA1309}" type="sibTrans" cxnId="{A89D43C4-6EF8-4712-AEE0-F5D34849C654}">
      <dgm:prSet/>
      <dgm:spPr/>
      <dgm:t>
        <a:bodyPr/>
        <a:lstStyle/>
        <a:p>
          <a:endParaRPr lang="en-US"/>
        </a:p>
      </dgm:t>
    </dgm:pt>
    <dgm:pt modelId="{F8790283-46F6-4553-914C-50390BC3B938}">
      <dgm:prSet phldrT="[Text]"/>
      <dgm:spPr/>
      <dgm:t>
        <a:bodyPr/>
        <a:lstStyle/>
        <a:p>
          <a:r>
            <a:rPr lang="en-US" dirty="0" smtClean="0"/>
            <a:t>30</a:t>
          </a:r>
          <a:endParaRPr lang="en-US" dirty="0"/>
        </a:p>
      </dgm:t>
    </dgm:pt>
    <dgm:pt modelId="{AB895108-26DD-4D27-B8C5-FB4586E41765}" type="parTrans" cxnId="{752EFA70-C418-4FE9-8E9F-668309FAFB32}">
      <dgm:prSet/>
      <dgm:spPr/>
      <dgm:t>
        <a:bodyPr/>
        <a:lstStyle/>
        <a:p>
          <a:endParaRPr lang="en-US"/>
        </a:p>
      </dgm:t>
    </dgm:pt>
    <dgm:pt modelId="{8BB05A51-00ED-41E4-A5A3-C6FC48ABE090}" type="sibTrans" cxnId="{752EFA70-C418-4FE9-8E9F-668309FAFB32}">
      <dgm:prSet/>
      <dgm:spPr/>
      <dgm:t>
        <a:bodyPr/>
        <a:lstStyle/>
        <a:p>
          <a:endParaRPr lang="en-US"/>
        </a:p>
      </dgm:t>
    </dgm:pt>
    <dgm:pt modelId="{F767D482-9AFB-4E09-B98D-774844E3512A}">
      <dgm:prSet phldrT="[Text]" custT="1"/>
      <dgm:spPr/>
      <dgm:t>
        <a:bodyPr/>
        <a:lstStyle/>
        <a:p>
          <a:r>
            <a:rPr lang="en-US" sz="3600" dirty="0" smtClean="0"/>
            <a:t>ECHO</a:t>
          </a:r>
          <a:endParaRPr lang="en-US" sz="3600" dirty="0"/>
        </a:p>
      </dgm:t>
    </dgm:pt>
    <dgm:pt modelId="{9F66E887-CC93-4D0D-ABA2-AED22564980F}" type="parTrans" cxnId="{5CB661DB-E55F-4FB6-8B40-44137423EBB7}">
      <dgm:prSet/>
      <dgm:spPr/>
      <dgm:t>
        <a:bodyPr/>
        <a:lstStyle/>
        <a:p>
          <a:endParaRPr lang="en-US"/>
        </a:p>
      </dgm:t>
    </dgm:pt>
    <dgm:pt modelId="{68ABAA31-EACB-4B31-B1C2-C4395064C0DC}" type="sibTrans" cxnId="{5CB661DB-E55F-4FB6-8B40-44137423EBB7}">
      <dgm:prSet/>
      <dgm:spPr/>
      <dgm:t>
        <a:bodyPr/>
        <a:lstStyle/>
        <a:p>
          <a:endParaRPr lang="en-US"/>
        </a:p>
      </dgm:t>
    </dgm:pt>
    <dgm:pt modelId="{6B8B99F8-7FAC-42CA-AFB2-33D038BB2FE4}">
      <dgm:prSet phldrT="[Text]"/>
      <dgm:spPr/>
      <dgm:t>
        <a:bodyPr/>
        <a:lstStyle/>
        <a:p>
          <a:r>
            <a:rPr lang="en-US" dirty="0" smtClean="0"/>
            <a:t>30</a:t>
          </a:r>
          <a:endParaRPr lang="en-US" dirty="0"/>
        </a:p>
      </dgm:t>
    </dgm:pt>
    <dgm:pt modelId="{EF688D67-0F1E-48D7-BDB2-FBF7782E6978}" type="parTrans" cxnId="{764A4C34-2498-4EF8-BA4C-236F685F6EF6}">
      <dgm:prSet/>
      <dgm:spPr/>
      <dgm:t>
        <a:bodyPr/>
        <a:lstStyle/>
        <a:p>
          <a:endParaRPr lang="en-US"/>
        </a:p>
      </dgm:t>
    </dgm:pt>
    <dgm:pt modelId="{D8D2B3A6-A65F-46BC-9E85-F451CB7CB92B}" type="sibTrans" cxnId="{764A4C34-2498-4EF8-BA4C-236F685F6EF6}">
      <dgm:prSet/>
      <dgm:spPr/>
      <dgm:t>
        <a:bodyPr/>
        <a:lstStyle/>
        <a:p>
          <a:endParaRPr lang="en-US"/>
        </a:p>
      </dgm:t>
    </dgm:pt>
    <dgm:pt modelId="{934D3E00-7AE9-40BB-A322-282AAA5894F7}">
      <dgm:prSet phldrT="[Text]" custT="1"/>
      <dgm:spPr/>
      <dgm:t>
        <a:bodyPr/>
        <a:lstStyle/>
        <a:p>
          <a:r>
            <a:rPr lang="en-US" sz="3600" dirty="0" smtClean="0"/>
            <a:t>Prior Authorization</a:t>
          </a:r>
          <a:endParaRPr lang="en-US" sz="3600" dirty="0"/>
        </a:p>
      </dgm:t>
    </dgm:pt>
    <dgm:pt modelId="{80DCD26E-4758-468B-B20B-0F5EA1C84F90}" type="parTrans" cxnId="{55AE33CE-761B-48DE-90EF-7C9B255F0E69}">
      <dgm:prSet/>
      <dgm:spPr/>
      <dgm:t>
        <a:bodyPr/>
        <a:lstStyle/>
        <a:p>
          <a:endParaRPr lang="en-US"/>
        </a:p>
      </dgm:t>
    </dgm:pt>
    <dgm:pt modelId="{E980677A-3ECC-45F5-900D-520534FFF4C9}" type="sibTrans" cxnId="{55AE33CE-761B-48DE-90EF-7C9B255F0E69}">
      <dgm:prSet/>
      <dgm:spPr/>
      <dgm:t>
        <a:bodyPr/>
        <a:lstStyle/>
        <a:p>
          <a:endParaRPr lang="en-US"/>
        </a:p>
      </dgm:t>
    </dgm:pt>
    <dgm:pt modelId="{A71B8BE3-E5D9-4E36-8244-59DD929E4EA5}">
      <dgm:prSet phldrT="[Text]" custT="1"/>
      <dgm:spPr/>
      <dgm:t>
        <a:bodyPr/>
        <a:lstStyle/>
        <a:p>
          <a:r>
            <a:rPr lang="en-US" sz="3600" dirty="0" smtClean="0"/>
            <a:t>Treatment</a:t>
          </a:r>
          <a:endParaRPr lang="en-US" sz="3600" dirty="0"/>
        </a:p>
      </dgm:t>
    </dgm:pt>
    <dgm:pt modelId="{AA8DEA88-23C9-4DF6-86D3-DDC2CBB7D510}" type="parTrans" cxnId="{94C328D2-8D80-461C-8757-A26A6E4C4BDA}">
      <dgm:prSet/>
      <dgm:spPr/>
      <dgm:t>
        <a:bodyPr/>
        <a:lstStyle/>
        <a:p>
          <a:endParaRPr lang="en-US"/>
        </a:p>
      </dgm:t>
    </dgm:pt>
    <dgm:pt modelId="{9DA94231-77DD-4F8A-95DB-EECB4A26299F}" type="sibTrans" cxnId="{94C328D2-8D80-461C-8757-A26A6E4C4BDA}">
      <dgm:prSet/>
      <dgm:spPr/>
      <dgm:t>
        <a:bodyPr/>
        <a:lstStyle/>
        <a:p>
          <a:endParaRPr lang="en-US"/>
        </a:p>
      </dgm:t>
    </dgm:pt>
    <dgm:pt modelId="{49FAC23D-9F93-4DCE-A3E2-23D3AED595B1}">
      <dgm:prSet phldrT="[Text]"/>
      <dgm:spPr/>
      <dgm:t>
        <a:bodyPr/>
        <a:lstStyle/>
        <a:p>
          <a:r>
            <a:rPr lang="en-US" dirty="0" smtClean="0"/>
            <a:t>60</a:t>
          </a:r>
          <a:endParaRPr lang="en-US" dirty="0"/>
        </a:p>
      </dgm:t>
    </dgm:pt>
    <dgm:pt modelId="{0DC5A4AC-9912-4826-AF33-9352AEA964EC}" type="parTrans" cxnId="{7B80D977-BFB8-4F95-BD83-4AB142B0D083}">
      <dgm:prSet/>
      <dgm:spPr/>
      <dgm:t>
        <a:bodyPr/>
        <a:lstStyle/>
        <a:p>
          <a:endParaRPr lang="en-US"/>
        </a:p>
      </dgm:t>
    </dgm:pt>
    <dgm:pt modelId="{4AE7DC69-EED4-4201-A630-5E6113A5A024}" type="sibTrans" cxnId="{7B80D977-BFB8-4F95-BD83-4AB142B0D083}">
      <dgm:prSet/>
      <dgm:spPr/>
      <dgm:t>
        <a:bodyPr/>
        <a:lstStyle/>
        <a:p>
          <a:endParaRPr lang="en-US"/>
        </a:p>
      </dgm:t>
    </dgm:pt>
    <dgm:pt modelId="{F519DD81-3D2F-4D6C-B187-0334888E7CDF}">
      <dgm:prSet phldrT="[Text]"/>
      <dgm:spPr/>
      <dgm:t>
        <a:bodyPr/>
        <a:lstStyle/>
        <a:p>
          <a:r>
            <a:rPr lang="en-US" dirty="0" smtClean="0"/>
            <a:t>30</a:t>
          </a:r>
          <a:endParaRPr lang="en-US" dirty="0"/>
        </a:p>
      </dgm:t>
    </dgm:pt>
    <dgm:pt modelId="{E2197410-50EF-4DD2-8395-732D9A09112E}" type="parTrans" cxnId="{12B25411-CAC5-4423-9A22-F118AF4BFA77}">
      <dgm:prSet/>
      <dgm:spPr/>
      <dgm:t>
        <a:bodyPr/>
        <a:lstStyle/>
        <a:p>
          <a:endParaRPr lang="en-US"/>
        </a:p>
      </dgm:t>
    </dgm:pt>
    <dgm:pt modelId="{41613773-A56F-4282-9D3C-AC04E1B2FFB9}" type="sibTrans" cxnId="{12B25411-CAC5-4423-9A22-F118AF4BFA77}">
      <dgm:prSet/>
      <dgm:spPr/>
      <dgm:t>
        <a:bodyPr/>
        <a:lstStyle/>
        <a:p>
          <a:endParaRPr lang="en-US"/>
        </a:p>
      </dgm:t>
    </dgm:pt>
    <dgm:pt modelId="{BF96C67F-09D0-47EF-8E09-750BD093DBFF}">
      <dgm:prSet phldrT="[Text]" custT="1"/>
      <dgm:spPr/>
      <dgm:t>
        <a:bodyPr/>
        <a:lstStyle/>
        <a:p>
          <a:r>
            <a:rPr lang="en-US" sz="3600" dirty="0" smtClean="0"/>
            <a:t>Counseling</a:t>
          </a:r>
          <a:endParaRPr lang="en-US" sz="3600" dirty="0"/>
        </a:p>
      </dgm:t>
    </dgm:pt>
    <dgm:pt modelId="{C9CB5EB2-16A1-42AF-82F3-B2A9845323B6}" type="parTrans" cxnId="{1FAAA791-1558-44F1-8DE4-0726FE06EBD5}">
      <dgm:prSet/>
      <dgm:spPr/>
      <dgm:t>
        <a:bodyPr/>
        <a:lstStyle/>
        <a:p>
          <a:endParaRPr lang="en-US"/>
        </a:p>
      </dgm:t>
    </dgm:pt>
    <dgm:pt modelId="{4ED88172-D3F7-4D69-82F1-ABC0736424EC}" type="sibTrans" cxnId="{1FAAA791-1558-44F1-8DE4-0726FE06EBD5}">
      <dgm:prSet/>
      <dgm:spPr/>
      <dgm:t>
        <a:bodyPr/>
        <a:lstStyle/>
        <a:p>
          <a:endParaRPr lang="en-US"/>
        </a:p>
      </dgm:t>
    </dgm:pt>
    <dgm:pt modelId="{1BA427CD-6F55-4F6F-AB61-65FEB71E02B7}" type="pres">
      <dgm:prSet presAssocID="{B86B216E-D367-4AA5-8F84-67DDE6EA6947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FCBAA8B-D800-4B72-9420-F210F9CFA3BE}" type="pres">
      <dgm:prSet presAssocID="{70277182-9FA2-435A-BD3E-FD8142F14DAE}" presName="composite" presStyleCnt="0"/>
      <dgm:spPr/>
    </dgm:pt>
    <dgm:pt modelId="{94BEE80A-0B48-447F-B9BA-29B0776E274A}" type="pres">
      <dgm:prSet presAssocID="{70277182-9FA2-435A-BD3E-FD8142F14DAE}" presName="bentUpArrow1" presStyleLbl="alignImgPlace1" presStyleIdx="0" presStyleCnt="4"/>
      <dgm:spPr/>
    </dgm:pt>
    <dgm:pt modelId="{801D643C-6798-405B-8282-EF48415B2BEA}" type="pres">
      <dgm:prSet presAssocID="{70277182-9FA2-435A-BD3E-FD8142F14DAE}" presName="ParentText" presStyleLbl="node1" presStyleIdx="0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D050B-B313-47A5-8B50-85EFDED7F27B}" type="pres">
      <dgm:prSet presAssocID="{70277182-9FA2-435A-BD3E-FD8142F14DAE}" presName="ChildText" presStyleLbl="revTx" presStyleIdx="0" presStyleCnt="5" custScaleX="286193" custLinFactNeighborX="814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EF4F8-200B-4C14-B280-8FEE300C688A}" type="pres">
      <dgm:prSet presAssocID="{6B96F4AF-DEA7-433A-9CCD-E09139123A5C}" presName="sibTrans" presStyleCnt="0"/>
      <dgm:spPr/>
    </dgm:pt>
    <dgm:pt modelId="{4A817F46-691A-4003-9F0B-65495C624577}" type="pres">
      <dgm:prSet presAssocID="{F8790283-46F6-4553-914C-50390BC3B938}" presName="composite" presStyleCnt="0"/>
      <dgm:spPr/>
    </dgm:pt>
    <dgm:pt modelId="{1A26E6C0-B282-42F6-9C22-4160B8E8F530}" type="pres">
      <dgm:prSet presAssocID="{F8790283-46F6-4553-914C-50390BC3B938}" presName="bentUpArrow1" presStyleLbl="alignImgPlace1" presStyleIdx="1" presStyleCnt="4"/>
      <dgm:spPr/>
    </dgm:pt>
    <dgm:pt modelId="{37C72C46-ED0C-41FA-A929-7C0298493335}" type="pres">
      <dgm:prSet presAssocID="{F8790283-46F6-4553-914C-50390BC3B938}" presName="ParentText" presStyleLbl="node1" presStyleIdx="1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ED47E-1654-4B00-BF19-1E4647805FB0}" type="pres">
      <dgm:prSet presAssocID="{F8790283-46F6-4553-914C-50390BC3B938}" presName="ChildText" presStyleLbl="revTx" presStyleIdx="1" presStyleCnt="5" custScaleX="286193" custLinFactNeighborX="814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6B781F-6EEB-481B-8C6B-17EA211BC00B}" type="pres">
      <dgm:prSet presAssocID="{8BB05A51-00ED-41E4-A5A3-C6FC48ABE090}" presName="sibTrans" presStyleCnt="0"/>
      <dgm:spPr/>
    </dgm:pt>
    <dgm:pt modelId="{000427E3-CF66-428A-BA14-FA7DBEBB8A6D}" type="pres">
      <dgm:prSet presAssocID="{6B8B99F8-7FAC-42CA-AFB2-33D038BB2FE4}" presName="composite" presStyleCnt="0"/>
      <dgm:spPr/>
    </dgm:pt>
    <dgm:pt modelId="{54B3BB3C-4D0C-4D15-9D99-C877937E3E85}" type="pres">
      <dgm:prSet presAssocID="{6B8B99F8-7FAC-42CA-AFB2-33D038BB2FE4}" presName="bentUpArrow1" presStyleLbl="alignImgPlace1" presStyleIdx="2" presStyleCnt="4" custLinFactNeighborX="-48576"/>
      <dgm:spPr/>
    </dgm:pt>
    <dgm:pt modelId="{0392299A-8923-451A-BB41-7A41C4D956C7}" type="pres">
      <dgm:prSet presAssocID="{6B8B99F8-7FAC-42CA-AFB2-33D038BB2FE4}" presName="ParentText" presStyleLbl="node1" presStyleIdx="2" presStyleCnt="5" custLinFactNeighborX="-3284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83DF9E-A7A4-46C7-A473-99C53A55D44A}" type="pres">
      <dgm:prSet presAssocID="{6B8B99F8-7FAC-42CA-AFB2-33D038BB2FE4}" presName="ChildText" presStyleLbl="revTx" presStyleIdx="2" presStyleCnt="5" custScaleX="463864" custLinFactX="23217" custLinFactNeighborX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0C432D-B255-4A1C-81FD-8088E69B3129}" type="pres">
      <dgm:prSet presAssocID="{D8D2B3A6-A65F-46BC-9E85-F451CB7CB92B}" presName="sibTrans" presStyleCnt="0"/>
      <dgm:spPr/>
    </dgm:pt>
    <dgm:pt modelId="{B0F5B395-2AB7-4B78-AB5B-4A09375E1BC6}" type="pres">
      <dgm:prSet presAssocID="{49FAC23D-9F93-4DCE-A3E2-23D3AED595B1}" presName="composite" presStyleCnt="0"/>
      <dgm:spPr/>
    </dgm:pt>
    <dgm:pt modelId="{8BD8D40F-B0E3-45F4-9EFD-2B1153F7FE4E}" type="pres">
      <dgm:prSet presAssocID="{49FAC23D-9F93-4DCE-A3E2-23D3AED595B1}" presName="bentUpArrow1" presStyleLbl="alignImgPlace1" presStyleIdx="3" presStyleCnt="4" custLinFactNeighborX="-27324"/>
      <dgm:spPr/>
    </dgm:pt>
    <dgm:pt modelId="{F6DB46C0-41FB-4FA5-ACFB-EF58199C7BD4}" type="pres">
      <dgm:prSet presAssocID="{49FAC23D-9F93-4DCE-A3E2-23D3AED595B1}" presName="ParentText" presStyleLbl="node1" presStyleIdx="3" presStyleCnt="5" custLinFactNeighborX="-1848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9DE08B-23C9-4634-AFCF-A2CA5D6EB130}" type="pres">
      <dgm:prSet presAssocID="{49FAC23D-9F93-4DCE-A3E2-23D3AED595B1}" presName="ChildText" presStyleLbl="revTx" presStyleIdx="3" presStyleCnt="5" custScaleX="286193" custLinFactNeighborX="5600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DB492F-B1D8-4AE8-A229-7CD4A5456ACE}" type="pres">
      <dgm:prSet presAssocID="{4AE7DC69-EED4-4201-A630-5E6113A5A024}" presName="sibTrans" presStyleCnt="0"/>
      <dgm:spPr/>
    </dgm:pt>
    <dgm:pt modelId="{30947592-DBCE-4BA2-9230-9EB6385E970B}" type="pres">
      <dgm:prSet presAssocID="{F519DD81-3D2F-4D6C-B187-0334888E7CDF}" presName="composite" presStyleCnt="0"/>
      <dgm:spPr/>
    </dgm:pt>
    <dgm:pt modelId="{F72A3FDF-ADC8-4B61-99AF-223048D408D1}" type="pres">
      <dgm:prSet presAssocID="{F519DD81-3D2F-4D6C-B187-0334888E7CDF}" presName="ParentText" presStyleLbl="node1" presStyleIdx="4" presStyleCnt="5" custLinFactNeighborX="-3696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DA858D-D8ED-4F90-91F2-0C94D61C0D3A}" type="pres">
      <dgm:prSet presAssocID="{F519DD81-3D2F-4D6C-B187-0334888E7CDF}" presName="FinalChildText" presStyleLbl="revTx" presStyleIdx="4" presStyleCnt="5" custScaleX="286193" custLinFactNeighborX="252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0D74677-F394-4730-837F-9E22ED596CE2}" type="presOf" srcId="{6B8B99F8-7FAC-42CA-AFB2-33D038BB2FE4}" destId="{0392299A-8923-451A-BB41-7A41C4D956C7}" srcOrd="0" destOrd="0" presId="urn:microsoft.com/office/officeart/2005/8/layout/StepDownProcess"/>
    <dgm:cxn modelId="{FE9E12D6-89C9-492F-9346-829C42B17A24}" type="presOf" srcId="{934D3E00-7AE9-40BB-A322-282AAA5894F7}" destId="{CD83DF9E-A7A4-46C7-A473-99C53A55D44A}" srcOrd="0" destOrd="0" presId="urn:microsoft.com/office/officeart/2005/8/layout/StepDownProcess"/>
    <dgm:cxn modelId="{CCE01C4F-F277-41A8-BA03-AD191368C3AC}" srcId="{B86B216E-D367-4AA5-8F84-67DDE6EA6947}" destId="{70277182-9FA2-435A-BD3E-FD8142F14DAE}" srcOrd="0" destOrd="0" parTransId="{5806CBF5-60C9-4EC8-B3FA-A71C0CD7F166}" sibTransId="{6B96F4AF-DEA7-433A-9CCD-E09139123A5C}"/>
    <dgm:cxn modelId="{957F09BE-8525-4C23-9C9C-A1E52B80AB91}" type="presOf" srcId="{F519DD81-3D2F-4D6C-B187-0334888E7CDF}" destId="{F72A3FDF-ADC8-4B61-99AF-223048D408D1}" srcOrd="0" destOrd="0" presId="urn:microsoft.com/office/officeart/2005/8/layout/StepDownProcess"/>
    <dgm:cxn modelId="{A89D43C4-6EF8-4712-AEE0-F5D34849C654}" srcId="{70277182-9FA2-435A-BD3E-FD8142F14DAE}" destId="{E4C535F3-1B93-4331-A913-C93902FC6B8A}" srcOrd="0" destOrd="0" parTransId="{5BA2765A-3647-4FEE-ADDD-B1C723AADC89}" sibTransId="{78BC3250-62DF-426C-8BF9-37DD44CA1309}"/>
    <dgm:cxn modelId="{0CC37B32-2C71-4993-A6E0-82BDD9995744}" type="presOf" srcId="{BF96C67F-09D0-47EF-8E09-750BD093DBFF}" destId="{F6DA858D-D8ED-4F90-91F2-0C94D61C0D3A}" srcOrd="0" destOrd="0" presId="urn:microsoft.com/office/officeart/2005/8/layout/StepDownProcess"/>
    <dgm:cxn modelId="{764A4C34-2498-4EF8-BA4C-236F685F6EF6}" srcId="{B86B216E-D367-4AA5-8F84-67DDE6EA6947}" destId="{6B8B99F8-7FAC-42CA-AFB2-33D038BB2FE4}" srcOrd="2" destOrd="0" parTransId="{EF688D67-0F1E-48D7-BDB2-FBF7782E6978}" sibTransId="{D8D2B3A6-A65F-46BC-9E85-F451CB7CB92B}"/>
    <dgm:cxn modelId="{7F3F8C95-52C9-4660-9B86-EC02B9EF3825}" type="presOf" srcId="{F767D482-9AFB-4E09-B98D-774844E3512A}" destId="{986ED47E-1654-4B00-BF19-1E4647805FB0}" srcOrd="0" destOrd="0" presId="urn:microsoft.com/office/officeart/2005/8/layout/StepDownProcess"/>
    <dgm:cxn modelId="{94C328D2-8D80-461C-8757-A26A6E4C4BDA}" srcId="{49FAC23D-9F93-4DCE-A3E2-23D3AED595B1}" destId="{A71B8BE3-E5D9-4E36-8244-59DD929E4EA5}" srcOrd="0" destOrd="0" parTransId="{AA8DEA88-23C9-4DF6-86D3-DDC2CBB7D510}" sibTransId="{9DA94231-77DD-4F8A-95DB-EECB4A26299F}"/>
    <dgm:cxn modelId="{12B25411-CAC5-4423-9A22-F118AF4BFA77}" srcId="{B86B216E-D367-4AA5-8F84-67DDE6EA6947}" destId="{F519DD81-3D2F-4D6C-B187-0334888E7CDF}" srcOrd="4" destOrd="0" parTransId="{E2197410-50EF-4DD2-8395-732D9A09112E}" sibTransId="{41613773-A56F-4282-9D3C-AC04E1B2FFB9}"/>
    <dgm:cxn modelId="{60FF22BA-2634-4A3C-8134-DE7DB115A9D7}" type="presOf" srcId="{70277182-9FA2-435A-BD3E-FD8142F14DAE}" destId="{801D643C-6798-405B-8282-EF48415B2BEA}" srcOrd="0" destOrd="0" presId="urn:microsoft.com/office/officeart/2005/8/layout/StepDownProcess"/>
    <dgm:cxn modelId="{F0EA394A-3B2A-43B9-9E9E-16513C0FACBC}" type="presOf" srcId="{E4C535F3-1B93-4331-A913-C93902FC6B8A}" destId="{4D5D050B-B313-47A5-8B50-85EFDED7F27B}" srcOrd="0" destOrd="0" presId="urn:microsoft.com/office/officeart/2005/8/layout/StepDownProcess"/>
    <dgm:cxn modelId="{752EFA70-C418-4FE9-8E9F-668309FAFB32}" srcId="{B86B216E-D367-4AA5-8F84-67DDE6EA6947}" destId="{F8790283-46F6-4553-914C-50390BC3B938}" srcOrd="1" destOrd="0" parTransId="{AB895108-26DD-4D27-B8C5-FB4586E41765}" sibTransId="{8BB05A51-00ED-41E4-A5A3-C6FC48ABE090}"/>
    <dgm:cxn modelId="{55AE33CE-761B-48DE-90EF-7C9B255F0E69}" srcId="{6B8B99F8-7FAC-42CA-AFB2-33D038BB2FE4}" destId="{934D3E00-7AE9-40BB-A322-282AAA5894F7}" srcOrd="0" destOrd="0" parTransId="{80DCD26E-4758-468B-B20B-0F5EA1C84F90}" sibTransId="{E980677A-3ECC-45F5-900D-520534FFF4C9}"/>
    <dgm:cxn modelId="{79BF4231-3D1A-4F89-82C7-1F32D1CB681B}" type="presOf" srcId="{F8790283-46F6-4553-914C-50390BC3B938}" destId="{37C72C46-ED0C-41FA-A929-7C0298493335}" srcOrd="0" destOrd="0" presId="urn:microsoft.com/office/officeart/2005/8/layout/StepDownProcess"/>
    <dgm:cxn modelId="{5CB661DB-E55F-4FB6-8B40-44137423EBB7}" srcId="{F8790283-46F6-4553-914C-50390BC3B938}" destId="{F767D482-9AFB-4E09-B98D-774844E3512A}" srcOrd="0" destOrd="0" parTransId="{9F66E887-CC93-4D0D-ABA2-AED22564980F}" sibTransId="{68ABAA31-EACB-4B31-B1C2-C4395064C0DC}"/>
    <dgm:cxn modelId="{1FAAA791-1558-44F1-8DE4-0726FE06EBD5}" srcId="{F519DD81-3D2F-4D6C-B187-0334888E7CDF}" destId="{BF96C67F-09D0-47EF-8E09-750BD093DBFF}" srcOrd="0" destOrd="0" parTransId="{C9CB5EB2-16A1-42AF-82F3-B2A9845323B6}" sibTransId="{4ED88172-D3F7-4D69-82F1-ABC0736424EC}"/>
    <dgm:cxn modelId="{55AF537A-F870-4847-BD81-762FC4AD3E33}" type="presOf" srcId="{A71B8BE3-E5D9-4E36-8244-59DD929E4EA5}" destId="{609DE08B-23C9-4634-AFCF-A2CA5D6EB130}" srcOrd="0" destOrd="0" presId="urn:microsoft.com/office/officeart/2005/8/layout/StepDownProcess"/>
    <dgm:cxn modelId="{72972E27-1774-4D3D-911F-1B2677C1CA73}" type="presOf" srcId="{B86B216E-D367-4AA5-8F84-67DDE6EA6947}" destId="{1BA427CD-6F55-4F6F-AB61-65FEB71E02B7}" srcOrd="0" destOrd="0" presId="urn:microsoft.com/office/officeart/2005/8/layout/StepDownProcess"/>
    <dgm:cxn modelId="{69760DA3-3B9B-4C78-88AB-D2E470DACCD3}" type="presOf" srcId="{49FAC23D-9F93-4DCE-A3E2-23D3AED595B1}" destId="{F6DB46C0-41FB-4FA5-ACFB-EF58199C7BD4}" srcOrd="0" destOrd="0" presId="urn:microsoft.com/office/officeart/2005/8/layout/StepDownProcess"/>
    <dgm:cxn modelId="{7B80D977-BFB8-4F95-BD83-4AB142B0D083}" srcId="{B86B216E-D367-4AA5-8F84-67DDE6EA6947}" destId="{49FAC23D-9F93-4DCE-A3E2-23D3AED595B1}" srcOrd="3" destOrd="0" parTransId="{0DC5A4AC-9912-4826-AF33-9352AEA964EC}" sibTransId="{4AE7DC69-EED4-4201-A630-5E6113A5A024}"/>
    <dgm:cxn modelId="{DEF3D391-886E-4F09-BE2A-C680FB46DF43}" type="presParOf" srcId="{1BA427CD-6F55-4F6F-AB61-65FEB71E02B7}" destId="{0FCBAA8B-D800-4B72-9420-F210F9CFA3BE}" srcOrd="0" destOrd="0" presId="urn:microsoft.com/office/officeart/2005/8/layout/StepDownProcess"/>
    <dgm:cxn modelId="{EEE2CDA7-2E4F-47D4-92AF-961A598EB7D2}" type="presParOf" srcId="{0FCBAA8B-D800-4B72-9420-F210F9CFA3BE}" destId="{94BEE80A-0B48-447F-B9BA-29B0776E274A}" srcOrd="0" destOrd="0" presId="urn:microsoft.com/office/officeart/2005/8/layout/StepDownProcess"/>
    <dgm:cxn modelId="{DB3B965B-980E-444A-A199-3D48592BF5B7}" type="presParOf" srcId="{0FCBAA8B-D800-4B72-9420-F210F9CFA3BE}" destId="{801D643C-6798-405B-8282-EF48415B2BEA}" srcOrd="1" destOrd="0" presId="urn:microsoft.com/office/officeart/2005/8/layout/StepDownProcess"/>
    <dgm:cxn modelId="{83C4EAA8-A246-4F86-8831-74B7D16B06B6}" type="presParOf" srcId="{0FCBAA8B-D800-4B72-9420-F210F9CFA3BE}" destId="{4D5D050B-B313-47A5-8B50-85EFDED7F27B}" srcOrd="2" destOrd="0" presId="urn:microsoft.com/office/officeart/2005/8/layout/StepDownProcess"/>
    <dgm:cxn modelId="{931D8D3E-70C9-4B92-98F0-D68C2C3F1406}" type="presParOf" srcId="{1BA427CD-6F55-4F6F-AB61-65FEB71E02B7}" destId="{4D5EF4F8-200B-4C14-B280-8FEE300C688A}" srcOrd="1" destOrd="0" presId="urn:microsoft.com/office/officeart/2005/8/layout/StepDownProcess"/>
    <dgm:cxn modelId="{936B8BCF-8A82-4468-90F9-448F24C8ED52}" type="presParOf" srcId="{1BA427CD-6F55-4F6F-AB61-65FEB71E02B7}" destId="{4A817F46-691A-4003-9F0B-65495C624577}" srcOrd="2" destOrd="0" presId="urn:microsoft.com/office/officeart/2005/8/layout/StepDownProcess"/>
    <dgm:cxn modelId="{970A7D77-463C-40FF-92F7-B28D82C8713E}" type="presParOf" srcId="{4A817F46-691A-4003-9F0B-65495C624577}" destId="{1A26E6C0-B282-42F6-9C22-4160B8E8F530}" srcOrd="0" destOrd="0" presId="urn:microsoft.com/office/officeart/2005/8/layout/StepDownProcess"/>
    <dgm:cxn modelId="{3602FFD0-1005-43A3-9DED-8E0B1D5DA8E5}" type="presParOf" srcId="{4A817F46-691A-4003-9F0B-65495C624577}" destId="{37C72C46-ED0C-41FA-A929-7C0298493335}" srcOrd="1" destOrd="0" presId="urn:microsoft.com/office/officeart/2005/8/layout/StepDownProcess"/>
    <dgm:cxn modelId="{97AC3F9B-34DB-4BB5-A383-7C908FE281C6}" type="presParOf" srcId="{4A817F46-691A-4003-9F0B-65495C624577}" destId="{986ED47E-1654-4B00-BF19-1E4647805FB0}" srcOrd="2" destOrd="0" presId="urn:microsoft.com/office/officeart/2005/8/layout/StepDownProcess"/>
    <dgm:cxn modelId="{58EA7444-1CA1-4BF4-9977-A06526A6D02C}" type="presParOf" srcId="{1BA427CD-6F55-4F6F-AB61-65FEB71E02B7}" destId="{D86B781F-6EEB-481B-8C6B-17EA211BC00B}" srcOrd="3" destOrd="0" presId="urn:microsoft.com/office/officeart/2005/8/layout/StepDownProcess"/>
    <dgm:cxn modelId="{1545AA20-C896-462E-8D44-407F4132B6A0}" type="presParOf" srcId="{1BA427CD-6F55-4F6F-AB61-65FEB71E02B7}" destId="{000427E3-CF66-428A-BA14-FA7DBEBB8A6D}" srcOrd="4" destOrd="0" presId="urn:microsoft.com/office/officeart/2005/8/layout/StepDownProcess"/>
    <dgm:cxn modelId="{1F80F307-14AA-4504-AD0F-EC7C573C1424}" type="presParOf" srcId="{000427E3-CF66-428A-BA14-FA7DBEBB8A6D}" destId="{54B3BB3C-4D0C-4D15-9D99-C877937E3E85}" srcOrd="0" destOrd="0" presId="urn:microsoft.com/office/officeart/2005/8/layout/StepDownProcess"/>
    <dgm:cxn modelId="{46E62733-8FFE-4D5A-8B54-712919CCCC4C}" type="presParOf" srcId="{000427E3-CF66-428A-BA14-FA7DBEBB8A6D}" destId="{0392299A-8923-451A-BB41-7A41C4D956C7}" srcOrd="1" destOrd="0" presId="urn:microsoft.com/office/officeart/2005/8/layout/StepDownProcess"/>
    <dgm:cxn modelId="{EDF7E9AB-64DB-4FFF-B633-E928EA4D613A}" type="presParOf" srcId="{000427E3-CF66-428A-BA14-FA7DBEBB8A6D}" destId="{CD83DF9E-A7A4-46C7-A473-99C53A55D44A}" srcOrd="2" destOrd="0" presId="urn:microsoft.com/office/officeart/2005/8/layout/StepDownProcess"/>
    <dgm:cxn modelId="{10000A70-C9AE-44F4-A8DD-8A6B033D5FA1}" type="presParOf" srcId="{1BA427CD-6F55-4F6F-AB61-65FEB71E02B7}" destId="{830C432D-B255-4A1C-81FD-8088E69B3129}" srcOrd="5" destOrd="0" presId="urn:microsoft.com/office/officeart/2005/8/layout/StepDownProcess"/>
    <dgm:cxn modelId="{D4175BB4-7657-450A-BAF1-3FF2BD2148F3}" type="presParOf" srcId="{1BA427CD-6F55-4F6F-AB61-65FEB71E02B7}" destId="{B0F5B395-2AB7-4B78-AB5B-4A09375E1BC6}" srcOrd="6" destOrd="0" presId="urn:microsoft.com/office/officeart/2005/8/layout/StepDownProcess"/>
    <dgm:cxn modelId="{0B1C05BC-96DF-4FB2-B85B-689F56C19E97}" type="presParOf" srcId="{B0F5B395-2AB7-4B78-AB5B-4A09375E1BC6}" destId="{8BD8D40F-B0E3-45F4-9EFD-2B1153F7FE4E}" srcOrd="0" destOrd="0" presId="urn:microsoft.com/office/officeart/2005/8/layout/StepDownProcess"/>
    <dgm:cxn modelId="{CD437BD6-316A-4C9B-AB56-595B510508B5}" type="presParOf" srcId="{B0F5B395-2AB7-4B78-AB5B-4A09375E1BC6}" destId="{F6DB46C0-41FB-4FA5-ACFB-EF58199C7BD4}" srcOrd="1" destOrd="0" presId="urn:microsoft.com/office/officeart/2005/8/layout/StepDownProcess"/>
    <dgm:cxn modelId="{37D04D18-EC0C-42FD-8DA7-37B7C6953479}" type="presParOf" srcId="{B0F5B395-2AB7-4B78-AB5B-4A09375E1BC6}" destId="{609DE08B-23C9-4634-AFCF-A2CA5D6EB130}" srcOrd="2" destOrd="0" presId="urn:microsoft.com/office/officeart/2005/8/layout/StepDownProcess"/>
    <dgm:cxn modelId="{95D42627-E02E-4E14-9B56-AC3C3DAEEB48}" type="presParOf" srcId="{1BA427CD-6F55-4F6F-AB61-65FEB71E02B7}" destId="{E4DB492F-B1D8-4AE8-A229-7CD4A5456ACE}" srcOrd="7" destOrd="0" presId="urn:microsoft.com/office/officeart/2005/8/layout/StepDownProcess"/>
    <dgm:cxn modelId="{080D99E7-3C3B-405D-91D0-41DC7C23FABA}" type="presParOf" srcId="{1BA427CD-6F55-4F6F-AB61-65FEB71E02B7}" destId="{30947592-DBCE-4BA2-9230-9EB6385E970B}" srcOrd="8" destOrd="0" presId="urn:microsoft.com/office/officeart/2005/8/layout/StepDownProcess"/>
    <dgm:cxn modelId="{E8270582-1E8A-4E65-ADF9-B59A9871092B}" type="presParOf" srcId="{30947592-DBCE-4BA2-9230-9EB6385E970B}" destId="{F72A3FDF-ADC8-4B61-99AF-223048D408D1}" srcOrd="0" destOrd="0" presId="urn:microsoft.com/office/officeart/2005/8/layout/StepDownProcess"/>
    <dgm:cxn modelId="{777E6EF3-10FD-4FFD-8D77-8EDAFBF4CE4D}" type="presParOf" srcId="{30947592-DBCE-4BA2-9230-9EB6385E970B}" destId="{F6DA858D-D8ED-4F90-91F2-0C94D61C0D3A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9550684-B730-4821-BCF6-3D36EEF7DCE2}" type="doc">
      <dgm:prSet loTypeId="urn:microsoft.com/office/officeart/2005/8/layout/hProcess4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E562732-8488-45C0-ABB6-BB552B57E02C}">
      <dgm:prSet phldrT="[Text]" custT="1"/>
      <dgm:spPr>
        <a:solidFill>
          <a:srgbClr val="A42C7C"/>
        </a:solidFill>
      </dgm:spPr>
      <dgm:t>
        <a:bodyPr/>
        <a:lstStyle/>
        <a:p>
          <a:r>
            <a:rPr lang="en-US" sz="32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Arial" panose="020B0604020202020204" pitchFamily="34" charset="0"/>
            </a:rPr>
            <a:t>2</a:t>
          </a:r>
          <a:endParaRPr lang="en-US" sz="32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317E79F9-1E80-4A4D-8D9E-EB3E05AD2BFB}" type="parTrans" cxnId="{61EED73C-E7D0-4608-9050-757F1E182AD4}">
      <dgm:prSet/>
      <dgm:spPr/>
      <dgm:t>
        <a:bodyPr/>
        <a:lstStyle/>
        <a:p>
          <a:endParaRPr lang="en-US" sz="20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5276D027-0ACC-4C4E-BF45-FF852DD3E7AA}" type="sibTrans" cxnId="{61EED73C-E7D0-4608-9050-757F1E182AD4}">
      <dgm:prSet/>
      <dgm:spPr/>
      <dgm:t>
        <a:bodyPr/>
        <a:lstStyle/>
        <a:p>
          <a:endParaRPr lang="en-US" sz="20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B9B0A4C1-D97F-4D2E-AB11-77390FA4FE8C}">
      <dgm:prSet phldrT="[Text]" custT="1"/>
      <dgm:spPr>
        <a:solidFill>
          <a:srgbClr val="A42C7C"/>
        </a:solidFill>
      </dgm:spPr>
      <dgm:t>
        <a:bodyPr/>
        <a:lstStyle/>
        <a:p>
          <a:r>
            <a:rPr lang="en-US" sz="32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Arial" panose="020B0604020202020204" pitchFamily="34" charset="0"/>
            </a:rPr>
            <a:t>9</a:t>
          </a:r>
          <a:endParaRPr lang="en-US" sz="32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875F7826-5D6F-439A-A6C6-4E67857A848A}" type="parTrans" cxnId="{F0B95F02-B04C-43AB-BA5A-7883575564F2}">
      <dgm:prSet/>
      <dgm:spPr/>
      <dgm:t>
        <a:bodyPr/>
        <a:lstStyle/>
        <a:p>
          <a:endParaRPr lang="en-US" sz="20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E746CDAE-3E60-429B-A00B-6B5ACCD6CD30}" type="sibTrans" cxnId="{F0B95F02-B04C-43AB-BA5A-7883575564F2}">
      <dgm:prSet/>
      <dgm:spPr/>
      <dgm:t>
        <a:bodyPr/>
        <a:lstStyle/>
        <a:p>
          <a:endParaRPr lang="en-US" sz="20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520FACAF-4416-4006-B7F4-AD687E787F77}">
      <dgm:prSet phldrT="[Text]" custT="1"/>
      <dgm:spPr>
        <a:solidFill>
          <a:srgbClr val="A42C7C"/>
        </a:solidFill>
      </dgm:spPr>
      <dgm:t>
        <a:bodyPr/>
        <a:lstStyle/>
        <a:p>
          <a:r>
            <a:rPr lang="en-US" sz="32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Arial" panose="020B0604020202020204" pitchFamily="34" charset="0"/>
            </a:rPr>
            <a:t>7</a:t>
          </a:r>
          <a:endParaRPr lang="en-US" sz="32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AC64356A-1781-4DC5-A9A7-3CC98B14B2A7}" type="parTrans" cxnId="{C5BA910D-4DCF-418F-8ED9-C99536391E16}">
      <dgm:prSet/>
      <dgm:spPr/>
      <dgm:t>
        <a:bodyPr/>
        <a:lstStyle/>
        <a:p>
          <a:endParaRPr lang="en-US" sz="20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04AB33F5-1A0D-4F6E-AF8D-B10D6C8DEE95}" type="sibTrans" cxnId="{C5BA910D-4DCF-418F-8ED9-C99536391E16}">
      <dgm:prSet/>
      <dgm:spPr/>
      <dgm:t>
        <a:bodyPr/>
        <a:lstStyle/>
        <a:p>
          <a:endParaRPr lang="en-US" sz="20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16D4CE4B-E26C-4476-9B67-A5201C04B70D}">
      <dgm:prSet phldrT="[Text]" custT="1"/>
      <dgm:spPr>
        <a:solidFill>
          <a:srgbClr val="A42C7C"/>
        </a:solidFill>
      </dgm:spPr>
      <dgm:t>
        <a:bodyPr/>
        <a:lstStyle/>
        <a:p>
          <a:r>
            <a:rPr lang="en-US" sz="32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Arial" panose="020B0604020202020204" pitchFamily="34" charset="0"/>
            </a:rPr>
            <a:t>22</a:t>
          </a:r>
          <a:endParaRPr lang="en-US" sz="32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26A59E95-130F-4241-82FB-84B36F89DFD0}" type="parTrans" cxnId="{A0768265-8BAD-47E5-81D5-B9B0317B4E16}">
      <dgm:prSet/>
      <dgm:spPr/>
      <dgm:t>
        <a:bodyPr/>
        <a:lstStyle/>
        <a:p>
          <a:endParaRPr lang="en-US" sz="20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5800EDD7-3B96-4CDC-9320-027115F8EDA7}" type="sibTrans" cxnId="{A0768265-8BAD-47E5-81D5-B9B0317B4E16}">
      <dgm:prSet/>
      <dgm:spPr/>
      <dgm:t>
        <a:bodyPr/>
        <a:lstStyle/>
        <a:p>
          <a:endParaRPr lang="en-US" sz="20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141CC2CE-5B09-4230-85AD-422F93E2839C}">
      <dgm:prSet custT="1"/>
      <dgm:spPr>
        <a:solidFill>
          <a:srgbClr val="FFFF00"/>
        </a:solidFill>
      </dgm:spPr>
      <dgm:t>
        <a:bodyPr/>
        <a:lstStyle/>
        <a:p>
          <a:r>
            <a:rPr lang="en-US" sz="20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Arial" panose="020B0604020202020204" pitchFamily="34" charset="0"/>
            </a:rPr>
            <a:t>Pending</a:t>
          </a:r>
          <a:endParaRPr lang="en-US" sz="20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0487D55B-325B-41C6-8B51-E2A8C2CA100F}" type="parTrans" cxnId="{09CF27E2-D4DE-4A5A-B66B-C627B11D57AB}">
      <dgm:prSet/>
      <dgm:spPr/>
      <dgm:t>
        <a:bodyPr/>
        <a:lstStyle/>
        <a:p>
          <a:endParaRPr lang="en-US" sz="1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E3D9342B-1605-4D27-BCF9-2EF9A82FA02B}" type="sibTrans" cxnId="{09CF27E2-D4DE-4A5A-B66B-C627B11D57AB}">
      <dgm:prSet/>
      <dgm:spPr/>
      <dgm:t>
        <a:bodyPr/>
        <a:lstStyle/>
        <a:p>
          <a:endParaRPr lang="en-US" sz="1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AA795DEB-C493-48B2-A256-5E56485317B2}">
      <dgm:prSet custT="1"/>
      <dgm:spPr>
        <a:solidFill>
          <a:srgbClr val="FFFF00"/>
        </a:solidFill>
      </dgm:spPr>
      <dgm:t>
        <a:bodyPr/>
        <a:lstStyle/>
        <a:p>
          <a:endParaRPr lang="en-US" sz="20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BAAF7378-AA43-490B-9311-AC8B5E822CB0}" type="parTrans" cxnId="{54F533D4-75A2-4381-A45C-EF9AD142AFE2}">
      <dgm:prSet/>
      <dgm:spPr/>
      <dgm:t>
        <a:bodyPr/>
        <a:lstStyle/>
        <a:p>
          <a:endParaRPr lang="en-US" sz="1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B00A6064-F985-47BF-835D-808F2585B964}" type="sibTrans" cxnId="{54F533D4-75A2-4381-A45C-EF9AD142AFE2}">
      <dgm:prSet/>
      <dgm:spPr/>
      <dgm:t>
        <a:bodyPr/>
        <a:lstStyle/>
        <a:p>
          <a:endParaRPr lang="en-US" sz="1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205D3B3A-2CF1-4BE2-945F-AA83E6408E02}">
      <dgm:prSet custT="1"/>
      <dgm:spPr>
        <a:solidFill>
          <a:srgbClr val="92D050"/>
        </a:solidFill>
      </dgm:spPr>
      <dgm:t>
        <a:bodyPr/>
        <a:lstStyle/>
        <a:p>
          <a:r>
            <a:rPr lang="en-US" sz="20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Arial" panose="020B0604020202020204" pitchFamily="34" charset="0"/>
            </a:rPr>
            <a:t>Project Echo</a:t>
          </a:r>
          <a:endParaRPr lang="en-US" sz="20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CE993C51-ECDF-49C7-88FA-53A19F6EFC56}" type="parTrans" cxnId="{B7275FF5-6239-428C-B07C-E2446A64DAF2}">
      <dgm:prSet/>
      <dgm:spPr/>
      <dgm:t>
        <a:bodyPr/>
        <a:lstStyle/>
        <a:p>
          <a:endParaRPr lang="en-US" sz="1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FD938AD2-0E91-41CE-96D1-4E19A2AFF07D}" type="sibTrans" cxnId="{B7275FF5-6239-428C-B07C-E2446A64DAF2}">
      <dgm:prSet/>
      <dgm:spPr/>
      <dgm:t>
        <a:bodyPr/>
        <a:lstStyle/>
        <a:p>
          <a:endParaRPr lang="en-US" sz="1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0BD837D4-0869-498F-A241-C889655A31B6}">
      <dgm:prSet custT="1"/>
      <dgm:spPr>
        <a:solidFill>
          <a:srgbClr val="FFC000"/>
        </a:solidFill>
      </dgm:spPr>
      <dgm:t>
        <a:bodyPr/>
        <a:lstStyle/>
        <a:p>
          <a:r>
            <a:rPr lang="en-US" sz="20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Arial" panose="020B0604020202020204" pitchFamily="34" charset="0"/>
            </a:rPr>
            <a:t>ETR</a:t>
          </a:r>
          <a:endParaRPr lang="en-US" sz="20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416F654D-B0A4-48B4-A6DC-15079B829F09}" type="parTrans" cxnId="{4B643CCC-31A1-4772-A4D0-D8932A6628E2}">
      <dgm:prSet/>
      <dgm:spPr/>
      <dgm:t>
        <a:bodyPr/>
        <a:lstStyle/>
        <a:p>
          <a:endParaRPr lang="en-US" sz="1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20A89824-2FD6-441D-8ABA-1C043587FCD2}" type="sibTrans" cxnId="{4B643CCC-31A1-4772-A4D0-D8932A6628E2}">
      <dgm:prSet/>
      <dgm:spPr/>
      <dgm:t>
        <a:bodyPr/>
        <a:lstStyle/>
        <a:p>
          <a:endParaRPr lang="en-US" sz="1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4C989FB0-1552-418A-902A-7E5E52A2221A}">
      <dgm:prSet custT="1"/>
      <dgm:spPr>
        <a:solidFill>
          <a:srgbClr val="A42C7C"/>
        </a:solidFill>
      </dgm:spPr>
      <dgm:t>
        <a:bodyPr/>
        <a:lstStyle/>
        <a:p>
          <a:r>
            <a:rPr lang="en-US" sz="32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Arial" panose="020B0604020202020204" pitchFamily="34" charset="0"/>
            </a:rPr>
            <a:t>5</a:t>
          </a:r>
        </a:p>
      </dgm:t>
    </dgm:pt>
    <dgm:pt modelId="{F588EC97-3C44-45C6-A01D-CDFA3C116AD9}" type="parTrans" cxnId="{29409A65-4B1F-4C26-A449-1C096771F4AE}">
      <dgm:prSet/>
      <dgm:spPr/>
      <dgm:t>
        <a:bodyPr/>
        <a:lstStyle/>
        <a:p>
          <a:endParaRPr lang="en-US" sz="1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4A408404-55AC-4546-BE29-66A129553F21}" type="sibTrans" cxnId="{29409A65-4B1F-4C26-A449-1C096771F4AE}">
      <dgm:prSet/>
      <dgm:spPr/>
      <dgm:t>
        <a:bodyPr/>
        <a:lstStyle/>
        <a:p>
          <a:endParaRPr lang="en-US" sz="1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08FCC48F-6162-4D57-9382-4ABFA477C127}">
      <dgm:prSet custT="1"/>
      <dgm:spPr>
        <a:solidFill>
          <a:srgbClr val="808080"/>
        </a:solidFill>
      </dgm:spPr>
      <dgm:t>
        <a:bodyPr/>
        <a:lstStyle/>
        <a:p>
          <a:r>
            <a:rPr lang="en-US" sz="20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Arial" panose="020B0604020202020204" pitchFamily="34" charset="0"/>
            </a:rPr>
            <a:t>SVR “cure”</a:t>
          </a:r>
          <a:endParaRPr lang="en-US" sz="20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6F9C592A-356E-4464-8722-375363F113C9}" type="parTrans" cxnId="{B968BDBC-AA26-4F9E-8556-5BA88A78CEA6}">
      <dgm:prSet/>
      <dgm:spPr/>
      <dgm:t>
        <a:bodyPr/>
        <a:lstStyle/>
        <a:p>
          <a:endParaRPr lang="en-US" sz="1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7E13C3E5-A363-4B03-97E3-15671D5EDC9F}" type="sibTrans" cxnId="{B968BDBC-AA26-4F9E-8556-5BA88A78CEA6}">
      <dgm:prSet/>
      <dgm:spPr/>
      <dgm:t>
        <a:bodyPr/>
        <a:lstStyle/>
        <a:p>
          <a:endParaRPr lang="en-US" sz="1800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182AB6C0-4924-4D00-A398-C9E44E22E578}">
      <dgm:prSet custT="1"/>
      <dgm:spPr>
        <a:solidFill>
          <a:srgbClr val="00B0F0"/>
        </a:solidFill>
      </dgm:spPr>
      <dgm:t>
        <a:bodyPr/>
        <a:lstStyle/>
        <a:p>
          <a:r>
            <a:rPr lang="en-US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Arial" panose="020B0604020202020204" pitchFamily="34" charset="0"/>
            </a:rPr>
            <a:t>Treatment</a:t>
          </a:r>
          <a:endParaRPr lang="en-US" sz="20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B450BFE5-60C8-4951-9A52-BFE092F76EB3}" type="sibTrans" cxnId="{42A2BDA6-D332-421C-B2F9-C72B4C11A32C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A8BF4E37-B2C1-4D1B-A35B-710F327C9B0F}" type="parTrans" cxnId="{42A2BDA6-D332-421C-B2F9-C72B4C11A32C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D107E5C-93D9-4A35-95EC-7C4C3F2D930C}">
      <dgm:prSet custT="1"/>
      <dgm:spPr>
        <a:solidFill>
          <a:srgbClr val="A42C7C"/>
        </a:solidFill>
      </dgm:spPr>
      <dgm:t>
        <a:bodyPr/>
        <a:lstStyle/>
        <a:p>
          <a:r>
            <a:rPr lang="en-US" sz="32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Arial" panose="020B0604020202020204" pitchFamily="34" charset="0"/>
            </a:rPr>
            <a:t>4</a:t>
          </a:r>
          <a:endParaRPr lang="en-US" sz="32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1A1FB983-2047-46AF-8AEF-DBB9FB556D46}" type="parTrans" cxnId="{334BE0E9-D482-441C-A2DD-DBD4C755B7C2}">
      <dgm:prSet/>
      <dgm:spPr/>
      <dgm:t>
        <a:bodyPr/>
        <a:lstStyle/>
        <a:p>
          <a:endParaRPr lang="en-US"/>
        </a:p>
      </dgm:t>
    </dgm:pt>
    <dgm:pt modelId="{56F9718B-DAB9-4C80-85C9-1506897A2AFD}" type="sibTrans" cxnId="{334BE0E9-D482-441C-A2DD-DBD4C755B7C2}">
      <dgm:prSet/>
      <dgm:spPr/>
      <dgm:t>
        <a:bodyPr/>
        <a:lstStyle/>
        <a:p>
          <a:endParaRPr lang="en-US"/>
        </a:p>
      </dgm:t>
    </dgm:pt>
    <dgm:pt modelId="{040ECA2B-44DF-4B9B-A359-54F18DA7617C}">
      <dgm:prSet custT="1"/>
      <dgm:spPr>
        <a:solidFill>
          <a:srgbClr val="7030A0"/>
        </a:solidFill>
      </dgm:spPr>
      <dgm:t>
        <a:bodyPr/>
        <a:lstStyle/>
        <a:p>
          <a:r>
            <a:rPr lang="en-US" sz="16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Arial" panose="020B0604020202020204" pitchFamily="34" charset="0"/>
            </a:rPr>
            <a:t>Medication Approval Pending</a:t>
          </a:r>
          <a:endParaRPr lang="en-US" sz="16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3FFD8C4E-32C5-459E-8B1C-0E42ED3A3A97}" type="parTrans" cxnId="{0413604B-2743-4C7A-A636-9E5CAF1FFCC6}">
      <dgm:prSet/>
      <dgm:spPr/>
      <dgm:t>
        <a:bodyPr/>
        <a:lstStyle/>
        <a:p>
          <a:endParaRPr lang="en-US"/>
        </a:p>
      </dgm:t>
    </dgm:pt>
    <dgm:pt modelId="{5A4AFDB9-28A7-44FD-8D46-9ACD29BCC7A9}" type="sibTrans" cxnId="{0413604B-2743-4C7A-A636-9E5CAF1FFCC6}">
      <dgm:prSet/>
      <dgm:spPr/>
      <dgm:t>
        <a:bodyPr/>
        <a:lstStyle/>
        <a:p>
          <a:endParaRPr lang="en-US"/>
        </a:p>
      </dgm:t>
    </dgm:pt>
    <dgm:pt modelId="{D0FF96C0-B196-4A77-BE4E-C0CB96E34BF2}">
      <dgm:prSet custT="1"/>
      <dgm:spPr>
        <a:solidFill>
          <a:srgbClr val="FFC000"/>
        </a:solidFill>
      </dgm:spPr>
      <dgm:t>
        <a:bodyPr/>
        <a:lstStyle/>
        <a:p>
          <a:endParaRPr lang="en-US" sz="20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gm:t>
    </dgm:pt>
    <dgm:pt modelId="{0A9BF24A-DED8-4921-989A-B5B7BCA0FB0B}" type="parTrans" cxnId="{9120D168-0BC1-48F3-9DE3-F89E597198F4}">
      <dgm:prSet/>
      <dgm:spPr/>
      <dgm:t>
        <a:bodyPr/>
        <a:lstStyle/>
        <a:p>
          <a:endParaRPr lang="en-US"/>
        </a:p>
      </dgm:t>
    </dgm:pt>
    <dgm:pt modelId="{158AC209-F20A-4C84-9BB5-CEEC0C52347E}" type="sibTrans" cxnId="{9120D168-0BC1-48F3-9DE3-F89E597198F4}">
      <dgm:prSet/>
      <dgm:spPr/>
      <dgm:t>
        <a:bodyPr/>
        <a:lstStyle/>
        <a:p>
          <a:endParaRPr lang="en-US"/>
        </a:p>
      </dgm:t>
    </dgm:pt>
    <dgm:pt modelId="{D9895696-04FB-426C-8900-4AFF8DC50A4F}" type="pres">
      <dgm:prSet presAssocID="{39550684-B730-4821-BCF6-3D36EEF7DCE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EA207F5-0478-40CF-842C-734F32C3E776}" type="pres">
      <dgm:prSet presAssocID="{39550684-B730-4821-BCF6-3D36EEF7DCE2}" presName="tSp" presStyleCnt="0"/>
      <dgm:spPr/>
    </dgm:pt>
    <dgm:pt modelId="{1DB206F1-7CC3-4389-9B9D-30D6597D47A6}" type="pres">
      <dgm:prSet presAssocID="{39550684-B730-4821-BCF6-3D36EEF7DCE2}" presName="bSp" presStyleCnt="0"/>
      <dgm:spPr/>
    </dgm:pt>
    <dgm:pt modelId="{9DE83104-3856-4309-A312-0D1CF8EBF9D3}" type="pres">
      <dgm:prSet presAssocID="{39550684-B730-4821-BCF6-3D36EEF7DCE2}" presName="process" presStyleCnt="0"/>
      <dgm:spPr/>
    </dgm:pt>
    <dgm:pt modelId="{AC082999-476C-4C79-A25A-6D9813B1FC57}" type="pres">
      <dgm:prSet presAssocID="{16D4CE4B-E26C-4476-9B67-A5201C04B70D}" presName="composite1" presStyleCnt="0"/>
      <dgm:spPr/>
    </dgm:pt>
    <dgm:pt modelId="{68B44C48-129C-4E85-9190-50005F1867BF}" type="pres">
      <dgm:prSet presAssocID="{16D4CE4B-E26C-4476-9B67-A5201C04B70D}" presName="dummyNode1" presStyleLbl="node1" presStyleIdx="0" presStyleCnt="6"/>
      <dgm:spPr/>
    </dgm:pt>
    <dgm:pt modelId="{975DF014-2E55-4209-84A8-8ED9ACE7FF7A}" type="pres">
      <dgm:prSet presAssocID="{16D4CE4B-E26C-4476-9B67-A5201C04B70D}" presName="childNode1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BE24F-BA2D-4BE7-9BDE-A6D805EBE23A}" type="pres">
      <dgm:prSet presAssocID="{16D4CE4B-E26C-4476-9B67-A5201C04B70D}" presName="childNode1tx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084250-9F9D-4D5F-8E59-E445A359ED65}" type="pres">
      <dgm:prSet presAssocID="{16D4CE4B-E26C-4476-9B67-A5201C04B70D}" presName="parentNode1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F46830-E797-474D-B544-B812A9EFDB4A}" type="pres">
      <dgm:prSet presAssocID="{16D4CE4B-E26C-4476-9B67-A5201C04B70D}" presName="connSite1" presStyleCnt="0"/>
      <dgm:spPr/>
    </dgm:pt>
    <dgm:pt modelId="{F8CA5585-FB85-4901-A23B-ABCB5803DBE0}" type="pres">
      <dgm:prSet presAssocID="{5800EDD7-3B96-4CDC-9320-027115F8EDA7}" presName="Name9" presStyleLbl="sibTrans2D1" presStyleIdx="0" presStyleCnt="5"/>
      <dgm:spPr/>
      <dgm:t>
        <a:bodyPr/>
        <a:lstStyle/>
        <a:p>
          <a:endParaRPr lang="en-US"/>
        </a:p>
      </dgm:t>
    </dgm:pt>
    <dgm:pt modelId="{1091B3B2-CF23-4B9C-B6C0-A506CBC3B1B4}" type="pres">
      <dgm:prSet presAssocID="{5E562732-8488-45C0-ABB6-BB552B57E02C}" presName="composite2" presStyleCnt="0"/>
      <dgm:spPr/>
    </dgm:pt>
    <dgm:pt modelId="{52891C24-24A4-4217-A7B6-F970999E7FCF}" type="pres">
      <dgm:prSet presAssocID="{5E562732-8488-45C0-ABB6-BB552B57E02C}" presName="dummyNode2" presStyleLbl="node1" presStyleIdx="0" presStyleCnt="6"/>
      <dgm:spPr/>
    </dgm:pt>
    <dgm:pt modelId="{09AEDAD8-BB22-4A1C-9D55-EB69E9D0A81F}" type="pres">
      <dgm:prSet presAssocID="{5E562732-8488-45C0-ABB6-BB552B57E02C}" presName="childNode2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41BCD3-CD74-4A1A-BC31-9DA60E87E1DE}" type="pres">
      <dgm:prSet presAssocID="{5E562732-8488-45C0-ABB6-BB552B57E02C}" presName="childNode2tx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9C4E1E-27C4-4D36-8EA7-40FE20FBD7BC}" type="pres">
      <dgm:prSet presAssocID="{5E562732-8488-45C0-ABB6-BB552B57E02C}" presName="parentNode2" presStyleLbl="node1" presStyleIdx="1" presStyleCnt="6" custScaleX="121650" custScaleY="12165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23E5A4-C8EC-4704-8777-35833A5B5066}" type="pres">
      <dgm:prSet presAssocID="{5E562732-8488-45C0-ABB6-BB552B57E02C}" presName="connSite2" presStyleCnt="0"/>
      <dgm:spPr/>
    </dgm:pt>
    <dgm:pt modelId="{CBCA0DC6-83DB-4155-AF47-AF243BC6D801}" type="pres">
      <dgm:prSet presAssocID="{5276D027-0ACC-4C4E-BF45-FF852DD3E7AA}" presName="Name18" presStyleLbl="sibTrans2D1" presStyleIdx="1" presStyleCnt="5"/>
      <dgm:spPr/>
      <dgm:t>
        <a:bodyPr/>
        <a:lstStyle/>
        <a:p>
          <a:endParaRPr lang="en-US"/>
        </a:p>
      </dgm:t>
    </dgm:pt>
    <dgm:pt modelId="{F4108D49-4859-4AE1-AEA6-145CF78E9A01}" type="pres">
      <dgm:prSet presAssocID="{0D107E5C-93D9-4A35-95EC-7C4C3F2D930C}" presName="composite1" presStyleCnt="0"/>
      <dgm:spPr/>
    </dgm:pt>
    <dgm:pt modelId="{FA40E0F3-D84E-40A9-88F4-9AB3E68B6035}" type="pres">
      <dgm:prSet presAssocID="{0D107E5C-93D9-4A35-95EC-7C4C3F2D930C}" presName="dummyNode1" presStyleLbl="node1" presStyleIdx="1" presStyleCnt="6"/>
      <dgm:spPr/>
    </dgm:pt>
    <dgm:pt modelId="{961A303B-7B3E-4195-A441-731BA5F449BD}" type="pres">
      <dgm:prSet presAssocID="{0D107E5C-93D9-4A35-95EC-7C4C3F2D930C}" presName="childNode1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E4FCCC-67A1-474B-A2D5-A65CAC49E707}" type="pres">
      <dgm:prSet presAssocID="{0D107E5C-93D9-4A35-95EC-7C4C3F2D930C}" presName="childNode1tx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2A028E-F642-4F81-AE9F-A048192D20B1}" type="pres">
      <dgm:prSet presAssocID="{0D107E5C-93D9-4A35-95EC-7C4C3F2D930C}" presName="parentNode1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DBB7BD-E617-4FF2-9B0F-09AFD4989033}" type="pres">
      <dgm:prSet presAssocID="{0D107E5C-93D9-4A35-95EC-7C4C3F2D930C}" presName="connSite1" presStyleCnt="0"/>
      <dgm:spPr/>
    </dgm:pt>
    <dgm:pt modelId="{CDEE4298-27B0-4C85-8187-71E2F421967C}" type="pres">
      <dgm:prSet presAssocID="{56F9718B-DAB9-4C80-85C9-1506897A2AFD}" presName="Name9" presStyleLbl="sibTrans2D1" presStyleIdx="2" presStyleCnt="5"/>
      <dgm:spPr/>
      <dgm:t>
        <a:bodyPr/>
        <a:lstStyle/>
        <a:p>
          <a:endParaRPr lang="en-US"/>
        </a:p>
      </dgm:t>
    </dgm:pt>
    <dgm:pt modelId="{069819F2-BDF8-46AD-8177-D3B565D55514}" type="pres">
      <dgm:prSet presAssocID="{B9B0A4C1-D97F-4D2E-AB11-77390FA4FE8C}" presName="composite2" presStyleCnt="0"/>
      <dgm:spPr/>
    </dgm:pt>
    <dgm:pt modelId="{9DCE7059-D303-402F-AE5A-DE0D05B5507A}" type="pres">
      <dgm:prSet presAssocID="{B9B0A4C1-D97F-4D2E-AB11-77390FA4FE8C}" presName="dummyNode2" presStyleLbl="node1" presStyleIdx="2" presStyleCnt="6"/>
      <dgm:spPr/>
    </dgm:pt>
    <dgm:pt modelId="{CDBF84E6-7330-4011-A0C9-A92C40C44874}" type="pres">
      <dgm:prSet presAssocID="{B9B0A4C1-D97F-4D2E-AB11-77390FA4FE8C}" presName="childNode2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7B5E20-297E-4813-A13C-B0F3E7C0310B}" type="pres">
      <dgm:prSet presAssocID="{B9B0A4C1-D97F-4D2E-AB11-77390FA4FE8C}" presName="childNode2tx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C12888-06CB-436D-8D47-5FD3C81B951A}" type="pres">
      <dgm:prSet presAssocID="{B9B0A4C1-D97F-4D2E-AB11-77390FA4FE8C}" presName="parentNode2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B600FD-10DE-4E0A-8421-74644110F66E}" type="pres">
      <dgm:prSet presAssocID="{B9B0A4C1-D97F-4D2E-AB11-77390FA4FE8C}" presName="connSite2" presStyleCnt="0"/>
      <dgm:spPr/>
    </dgm:pt>
    <dgm:pt modelId="{7F0B0563-F2C7-4464-8409-F5368F56DD5C}" type="pres">
      <dgm:prSet presAssocID="{E746CDAE-3E60-429B-A00B-6B5ACCD6CD30}" presName="Name18" presStyleLbl="sibTrans2D1" presStyleIdx="3" presStyleCnt="5"/>
      <dgm:spPr/>
      <dgm:t>
        <a:bodyPr/>
        <a:lstStyle/>
        <a:p>
          <a:endParaRPr lang="en-US"/>
        </a:p>
      </dgm:t>
    </dgm:pt>
    <dgm:pt modelId="{5DF5A196-BE3A-436F-989C-99BC699D27F0}" type="pres">
      <dgm:prSet presAssocID="{520FACAF-4416-4006-B7F4-AD687E787F77}" presName="composite1" presStyleCnt="0"/>
      <dgm:spPr/>
    </dgm:pt>
    <dgm:pt modelId="{FAC19094-7E67-4062-AA01-79F27C078C7C}" type="pres">
      <dgm:prSet presAssocID="{520FACAF-4416-4006-B7F4-AD687E787F77}" presName="dummyNode1" presStyleLbl="node1" presStyleIdx="3" presStyleCnt="6"/>
      <dgm:spPr/>
    </dgm:pt>
    <dgm:pt modelId="{5AFA0D74-C332-46F6-97FD-0D9DFD78BD5B}" type="pres">
      <dgm:prSet presAssocID="{520FACAF-4416-4006-B7F4-AD687E787F77}" presName="childNode1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8E699A-6187-4BD5-BDEF-27ED85859007}" type="pres">
      <dgm:prSet presAssocID="{520FACAF-4416-4006-B7F4-AD687E787F77}" presName="childNode1tx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E16C0-3E0C-4249-A9DC-931FC3B9BF6E}" type="pres">
      <dgm:prSet presAssocID="{520FACAF-4416-4006-B7F4-AD687E787F77}" presName="parentNode1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79F1C7-7DC4-4EF9-A086-62BB14501B5F}" type="pres">
      <dgm:prSet presAssocID="{520FACAF-4416-4006-B7F4-AD687E787F77}" presName="connSite1" presStyleCnt="0"/>
      <dgm:spPr/>
    </dgm:pt>
    <dgm:pt modelId="{0AF63381-A7C2-4F1E-A76A-3028BCA2EBC6}" type="pres">
      <dgm:prSet presAssocID="{04AB33F5-1A0D-4F6E-AF8D-B10D6C8DEE95}" presName="Name9" presStyleLbl="sibTrans2D1" presStyleIdx="4" presStyleCnt="5"/>
      <dgm:spPr/>
      <dgm:t>
        <a:bodyPr/>
        <a:lstStyle/>
        <a:p>
          <a:endParaRPr lang="en-US"/>
        </a:p>
      </dgm:t>
    </dgm:pt>
    <dgm:pt modelId="{17019426-F7FF-4C66-9466-87B551775AF2}" type="pres">
      <dgm:prSet presAssocID="{4C989FB0-1552-418A-902A-7E5E52A2221A}" presName="composite2" presStyleCnt="0"/>
      <dgm:spPr/>
    </dgm:pt>
    <dgm:pt modelId="{42ACBD81-E2A2-4A97-9768-9B6C098FCEC9}" type="pres">
      <dgm:prSet presAssocID="{4C989FB0-1552-418A-902A-7E5E52A2221A}" presName="dummyNode2" presStyleLbl="node1" presStyleIdx="4" presStyleCnt="6"/>
      <dgm:spPr/>
    </dgm:pt>
    <dgm:pt modelId="{F09634A7-DE2C-4680-A3FD-6C6068ECF02B}" type="pres">
      <dgm:prSet presAssocID="{4C989FB0-1552-418A-902A-7E5E52A2221A}" presName="childNode2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E3FF56-BFFF-4D6F-AA3E-53C3E21F646D}" type="pres">
      <dgm:prSet presAssocID="{4C989FB0-1552-418A-902A-7E5E52A2221A}" presName="childNode2tx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FAC853-842C-4896-92C6-A17FFFF08C07}" type="pres">
      <dgm:prSet presAssocID="{4C989FB0-1552-418A-902A-7E5E52A2221A}" presName="parentNode2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B5AE84-3BD9-412D-AF4D-D4ABAECFB76C}" type="pres">
      <dgm:prSet presAssocID="{4C989FB0-1552-418A-902A-7E5E52A2221A}" presName="connSite2" presStyleCnt="0"/>
      <dgm:spPr/>
    </dgm:pt>
  </dgm:ptLst>
  <dgm:cxnLst>
    <dgm:cxn modelId="{FD47CB54-80A5-472A-9395-BE27FCF218FB}" type="presOf" srcId="{040ECA2B-44DF-4B9B-A359-54F18DA7617C}" destId="{35E4FCCC-67A1-474B-A2D5-A65CAC49E707}" srcOrd="1" destOrd="0" presId="urn:microsoft.com/office/officeart/2005/8/layout/hProcess4"/>
    <dgm:cxn modelId="{C2BEEEA1-DDEF-451F-9DEC-48F546131D76}" type="presOf" srcId="{0BD837D4-0869-498F-A241-C889655A31B6}" destId="{648E699A-6187-4BD5-BDEF-27ED85859007}" srcOrd="1" destOrd="1" presId="urn:microsoft.com/office/officeart/2005/8/layout/hProcess4"/>
    <dgm:cxn modelId="{EAC3F560-7727-41E1-8EBE-474B699332C3}" type="presOf" srcId="{141CC2CE-5B09-4230-85AD-422F93E2839C}" destId="{931BE24F-BA2D-4BE7-9BDE-A6D805EBE23A}" srcOrd="1" destOrd="1" presId="urn:microsoft.com/office/officeart/2005/8/layout/hProcess4"/>
    <dgm:cxn modelId="{8994B701-8B46-4628-8072-FC4A199DF265}" type="presOf" srcId="{520FACAF-4416-4006-B7F4-AD687E787F77}" destId="{717E16C0-3E0C-4249-A9DC-931FC3B9BF6E}" srcOrd="0" destOrd="0" presId="urn:microsoft.com/office/officeart/2005/8/layout/hProcess4"/>
    <dgm:cxn modelId="{A0768265-8BAD-47E5-81D5-B9B0317B4E16}" srcId="{39550684-B730-4821-BCF6-3D36EEF7DCE2}" destId="{16D4CE4B-E26C-4476-9B67-A5201C04B70D}" srcOrd="0" destOrd="0" parTransId="{26A59E95-130F-4241-82FB-84B36F89DFD0}" sibTransId="{5800EDD7-3B96-4CDC-9320-027115F8EDA7}"/>
    <dgm:cxn modelId="{D78EE342-F454-44C0-9F00-96B39194EE64}" type="presOf" srcId="{39550684-B730-4821-BCF6-3D36EEF7DCE2}" destId="{D9895696-04FB-426C-8900-4AFF8DC50A4F}" srcOrd="0" destOrd="0" presId="urn:microsoft.com/office/officeart/2005/8/layout/hProcess4"/>
    <dgm:cxn modelId="{CD9D3CD9-3168-40FC-95C9-73D6ED97B7ED}" type="presOf" srcId="{182AB6C0-4924-4D00-A398-C9E44E22E578}" destId="{027B5E20-297E-4813-A13C-B0F3E7C0310B}" srcOrd="1" destOrd="0" presId="urn:microsoft.com/office/officeart/2005/8/layout/hProcess4"/>
    <dgm:cxn modelId="{9120D168-0BC1-48F3-9DE3-F89E597198F4}" srcId="{520FACAF-4416-4006-B7F4-AD687E787F77}" destId="{D0FF96C0-B196-4A77-BE4E-C0CB96E34BF2}" srcOrd="0" destOrd="0" parTransId="{0A9BF24A-DED8-4921-989A-B5B7BCA0FB0B}" sibTransId="{158AC209-F20A-4C84-9BB5-CEEC0C52347E}"/>
    <dgm:cxn modelId="{953B9128-F3C3-45CB-9305-C0E40265E691}" type="presOf" srcId="{141CC2CE-5B09-4230-85AD-422F93E2839C}" destId="{975DF014-2E55-4209-84A8-8ED9ACE7FF7A}" srcOrd="0" destOrd="1" presId="urn:microsoft.com/office/officeart/2005/8/layout/hProcess4"/>
    <dgm:cxn modelId="{2E822255-E6F5-469E-877A-1365180B06FB}" type="presOf" srcId="{205D3B3A-2CF1-4BE2-945F-AA83E6408E02}" destId="{09AEDAD8-BB22-4A1C-9D55-EB69E9D0A81F}" srcOrd="0" destOrd="0" presId="urn:microsoft.com/office/officeart/2005/8/layout/hProcess4"/>
    <dgm:cxn modelId="{2D28DB90-ABC9-4157-BEDA-58E752E8E42E}" type="presOf" srcId="{E746CDAE-3E60-429B-A00B-6B5ACCD6CD30}" destId="{7F0B0563-F2C7-4464-8409-F5368F56DD5C}" srcOrd="0" destOrd="0" presId="urn:microsoft.com/office/officeart/2005/8/layout/hProcess4"/>
    <dgm:cxn modelId="{0413604B-2743-4C7A-A636-9E5CAF1FFCC6}" srcId="{0D107E5C-93D9-4A35-95EC-7C4C3F2D930C}" destId="{040ECA2B-44DF-4B9B-A359-54F18DA7617C}" srcOrd="0" destOrd="0" parTransId="{3FFD8C4E-32C5-459E-8B1C-0E42ED3A3A97}" sibTransId="{5A4AFDB9-28A7-44FD-8D46-9ACD29BCC7A9}"/>
    <dgm:cxn modelId="{67E34677-960E-4A86-AD93-6FF3B921C7AF}" type="presOf" srcId="{AA795DEB-C493-48B2-A256-5E56485317B2}" destId="{975DF014-2E55-4209-84A8-8ED9ACE7FF7A}" srcOrd="0" destOrd="0" presId="urn:microsoft.com/office/officeart/2005/8/layout/hProcess4"/>
    <dgm:cxn modelId="{25BB911D-4259-4AF2-B62D-6A14C0019AA9}" type="presOf" srcId="{56F9718B-DAB9-4C80-85C9-1506897A2AFD}" destId="{CDEE4298-27B0-4C85-8187-71E2F421967C}" srcOrd="0" destOrd="0" presId="urn:microsoft.com/office/officeart/2005/8/layout/hProcess4"/>
    <dgm:cxn modelId="{EDF74B90-AB68-4DE8-AAB4-E3E450124F29}" type="presOf" srcId="{4C989FB0-1552-418A-902A-7E5E52A2221A}" destId="{BEFAC853-842C-4896-92C6-A17FFFF08C07}" srcOrd="0" destOrd="0" presId="urn:microsoft.com/office/officeart/2005/8/layout/hProcess4"/>
    <dgm:cxn modelId="{E3288235-5C2F-4BC0-9C83-EC8702FD86CE}" type="presOf" srcId="{205D3B3A-2CF1-4BE2-945F-AA83E6408E02}" destId="{3041BCD3-CD74-4A1A-BC31-9DA60E87E1DE}" srcOrd="1" destOrd="0" presId="urn:microsoft.com/office/officeart/2005/8/layout/hProcess4"/>
    <dgm:cxn modelId="{2250691C-8342-4EF5-A541-1BA768CD61C0}" type="presOf" srcId="{5276D027-0ACC-4C4E-BF45-FF852DD3E7AA}" destId="{CBCA0DC6-83DB-4155-AF47-AF243BC6D801}" srcOrd="0" destOrd="0" presId="urn:microsoft.com/office/officeart/2005/8/layout/hProcess4"/>
    <dgm:cxn modelId="{29409A65-4B1F-4C26-A449-1C096771F4AE}" srcId="{39550684-B730-4821-BCF6-3D36EEF7DCE2}" destId="{4C989FB0-1552-418A-902A-7E5E52A2221A}" srcOrd="5" destOrd="0" parTransId="{F588EC97-3C44-45C6-A01D-CDFA3C116AD9}" sibTransId="{4A408404-55AC-4546-BE29-66A129553F21}"/>
    <dgm:cxn modelId="{C5BA910D-4DCF-418F-8ED9-C99536391E16}" srcId="{39550684-B730-4821-BCF6-3D36EEF7DCE2}" destId="{520FACAF-4416-4006-B7F4-AD687E787F77}" srcOrd="4" destOrd="0" parTransId="{AC64356A-1781-4DC5-A9A7-3CC98B14B2A7}" sibTransId="{04AB33F5-1A0D-4F6E-AF8D-B10D6C8DEE95}"/>
    <dgm:cxn modelId="{BD54E85D-9621-45AD-8D1B-4AEAC5F36EB7}" type="presOf" srcId="{AA795DEB-C493-48B2-A256-5E56485317B2}" destId="{931BE24F-BA2D-4BE7-9BDE-A6D805EBE23A}" srcOrd="1" destOrd="0" presId="urn:microsoft.com/office/officeart/2005/8/layout/hProcess4"/>
    <dgm:cxn modelId="{61EED73C-E7D0-4608-9050-757F1E182AD4}" srcId="{39550684-B730-4821-BCF6-3D36EEF7DCE2}" destId="{5E562732-8488-45C0-ABB6-BB552B57E02C}" srcOrd="1" destOrd="0" parTransId="{317E79F9-1E80-4A4D-8D9E-EB3E05AD2BFB}" sibTransId="{5276D027-0ACC-4C4E-BF45-FF852DD3E7AA}"/>
    <dgm:cxn modelId="{334BE0E9-D482-441C-A2DD-DBD4C755B7C2}" srcId="{39550684-B730-4821-BCF6-3D36EEF7DCE2}" destId="{0D107E5C-93D9-4A35-95EC-7C4C3F2D930C}" srcOrd="2" destOrd="0" parTransId="{1A1FB983-2047-46AF-8AEF-DBB9FB556D46}" sibTransId="{56F9718B-DAB9-4C80-85C9-1506897A2AFD}"/>
    <dgm:cxn modelId="{B968BDBC-AA26-4F9E-8556-5BA88A78CEA6}" srcId="{4C989FB0-1552-418A-902A-7E5E52A2221A}" destId="{08FCC48F-6162-4D57-9382-4ABFA477C127}" srcOrd="0" destOrd="0" parTransId="{6F9C592A-356E-4464-8722-375363F113C9}" sibTransId="{7E13C3E5-A363-4B03-97E3-15671D5EDC9F}"/>
    <dgm:cxn modelId="{E76863EA-ACDD-46B4-99B0-AEC3908023B3}" type="presOf" srcId="{08FCC48F-6162-4D57-9382-4ABFA477C127}" destId="{18E3FF56-BFFF-4D6F-AA3E-53C3E21F646D}" srcOrd="1" destOrd="0" presId="urn:microsoft.com/office/officeart/2005/8/layout/hProcess4"/>
    <dgm:cxn modelId="{4C0DC40A-C498-4A9B-9E24-F5A84167526F}" type="presOf" srcId="{B9B0A4C1-D97F-4D2E-AB11-77390FA4FE8C}" destId="{BCC12888-06CB-436D-8D47-5FD3C81B951A}" srcOrd="0" destOrd="0" presId="urn:microsoft.com/office/officeart/2005/8/layout/hProcess4"/>
    <dgm:cxn modelId="{42A2BDA6-D332-421C-B2F9-C72B4C11A32C}" srcId="{B9B0A4C1-D97F-4D2E-AB11-77390FA4FE8C}" destId="{182AB6C0-4924-4D00-A398-C9E44E22E578}" srcOrd="0" destOrd="0" parTransId="{A8BF4E37-B2C1-4D1B-A35B-710F327C9B0F}" sibTransId="{B450BFE5-60C8-4951-9A52-BFE092F76EB3}"/>
    <dgm:cxn modelId="{54F533D4-75A2-4381-A45C-EF9AD142AFE2}" srcId="{16D4CE4B-E26C-4476-9B67-A5201C04B70D}" destId="{AA795DEB-C493-48B2-A256-5E56485317B2}" srcOrd="0" destOrd="0" parTransId="{BAAF7378-AA43-490B-9311-AC8B5E822CB0}" sibTransId="{B00A6064-F985-47BF-835D-808F2585B964}"/>
    <dgm:cxn modelId="{C2A10687-7661-4DE3-8A75-B01D4EDD6E12}" type="presOf" srcId="{08FCC48F-6162-4D57-9382-4ABFA477C127}" destId="{F09634A7-DE2C-4680-A3FD-6C6068ECF02B}" srcOrd="0" destOrd="0" presId="urn:microsoft.com/office/officeart/2005/8/layout/hProcess4"/>
    <dgm:cxn modelId="{43529123-5E01-40F8-A09B-596FBB4D9516}" type="presOf" srcId="{D0FF96C0-B196-4A77-BE4E-C0CB96E34BF2}" destId="{5AFA0D74-C332-46F6-97FD-0D9DFD78BD5B}" srcOrd="0" destOrd="0" presId="urn:microsoft.com/office/officeart/2005/8/layout/hProcess4"/>
    <dgm:cxn modelId="{16C0CAD9-2D8C-4E2A-BAE9-CB3F823AEEF3}" type="presOf" srcId="{5800EDD7-3B96-4CDC-9320-027115F8EDA7}" destId="{F8CA5585-FB85-4901-A23B-ABCB5803DBE0}" srcOrd="0" destOrd="0" presId="urn:microsoft.com/office/officeart/2005/8/layout/hProcess4"/>
    <dgm:cxn modelId="{8E0F2C4E-244F-4AB3-B1A3-B649E3F24E70}" type="presOf" srcId="{16D4CE4B-E26C-4476-9B67-A5201C04B70D}" destId="{57084250-9F9D-4D5F-8E59-E445A359ED65}" srcOrd="0" destOrd="0" presId="urn:microsoft.com/office/officeart/2005/8/layout/hProcess4"/>
    <dgm:cxn modelId="{BEC53C1E-DF5E-476F-8871-56580F83081F}" type="presOf" srcId="{182AB6C0-4924-4D00-A398-C9E44E22E578}" destId="{CDBF84E6-7330-4011-A0C9-A92C40C44874}" srcOrd="0" destOrd="0" presId="urn:microsoft.com/office/officeart/2005/8/layout/hProcess4"/>
    <dgm:cxn modelId="{AFEC365B-64CB-4078-B6AC-541934B0925D}" type="presOf" srcId="{0BD837D4-0869-498F-A241-C889655A31B6}" destId="{5AFA0D74-C332-46F6-97FD-0D9DFD78BD5B}" srcOrd="0" destOrd="1" presId="urn:microsoft.com/office/officeart/2005/8/layout/hProcess4"/>
    <dgm:cxn modelId="{17A29504-0493-4C46-83F7-6EC8D7A8B683}" type="presOf" srcId="{04AB33F5-1A0D-4F6E-AF8D-B10D6C8DEE95}" destId="{0AF63381-A7C2-4F1E-A76A-3028BCA2EBC6}" srcOrd="0" destOrd="0" presId="urn:microsoft.com/office/officeart/2005/8/layout/hProcess4"/>
    <dgm:cxn modelId="{09CF27E2-D4DE-4A5A-B66B-C627B11D57AB}" srcId="{16D4CE4B-E26C-4476-9B67-A5201C04B70D}" destId="{141CC2CE-5B09-4230-85AD-422F93E2839C}" srcOrd="1" destOrd="0" parTransId="{0487D55B-325B-41C6-8B51-E2A8C2CA100F}" sibTransId="{E3D9342B-1605-4D27-BCF9-2EF9A82FA02B}"/>
    <dgm:cxn modelId="{A27F095E-9EE1-47E2-891C-BC95D3F89041}" type="presOf" srcId="{040ECA2B-44DF-4B9B-A359-54F18DA7617C}" destId="{961A303B-7B3E-4195-A441-731BA5F449BD}" srcOrd="0" destOrd="0" presId="urn:microsoft.com/office/officeart/2005/8/layout/hProcess4"/>
    <dgm:cxn modelId="{AF6C2554-BCF6-42DA-AF50-9495DEB3F697}" type="presOf" srcId="{0D107E5C-93D9-4A35-95EC-7C4C3F2D930C}" destId="{182A028E-F642-4F81-AE9F-A048192D20B1}" srcOrd="0" destOrd="0" presId="urn:microsoft.com/office/officeart/2005/8/layout/hProcess4"/>
    <dgm:cxn modelId="{B7275FF5-6239-428C-B07C-E2446A64DAF2}" srcId="{5E562732-8488-45C0-ABB6-BB552B57E02C}" destId="{205D3B3A-2CF1-4BE2-945F-AA83E6408E02}" srcOrd="0" destOrd="0" parTransId="{CE993C51-ECDF-49C7-88FA-53A19F6EFC56}" sibTransId="{FD938AD2-0E91-41CE-96D1-4E19A2AFF07D}"/>
    <dgm:cxn modelId="{5B001654-6C8B-4AFA-A614-213678473051}" type="presOf" srcId="{5E562732-8488-45C0-ABB6-BB552B57E02C}" destId="{8F9C4E1E-27C4-4D36-8EA7-40FE20FBD7BC}" srcOrd="0" destOrd="0" presId="urn:microsoft.com/office/officeart/2005/8/layout/hProcess4"/>
    <dgm:cxn modelId="{521262CE-A0F2-4DD2-B860-59E202B2EDD9}" type="presOf" srcId="{D0FF96C0-B196-4A77-BE4E-C0CB96E34BF2}" destId="{648E699A-6187-4BD5-BDEF-27ED85859007}" srcOrd="1" destOrd="0" presId="urn:microsoft.com/office/officeart/2005/8/layout/hProcess4"/>
    <dgm:cxn modelId="{4B643CCC-31A1-4772-A4D0-D8932A6628E2}" srcId="{520FACAF-4416-4006-B7F4-AD687E787F77}" destId="{0BD837D4-0869-498F-A241-C889655A31B6}" srcOrd="1" destOrd="0" parTransId="{416F654D-B0A4-48B4-A6DC-15079B829F09}" sibTransId="{20A89824-2FD6-441D-8ABA-1C043587FCD2}"/>
    <dgm:cxn modelId="{F0B95F02-B04C-43AB-BA5A-7883575564F2}" srcId="{39550684-B730-4821-BCF6-3D36EEF7DCE2}" destId="{B9B0A4C1-D97F-4D2E-AB11-77390FA4FE8C}" srcOrd="3" destOrd="0" parTransId="{875F7826-5D6F-439A-A6C6-4E67857A848A}" sibTransId="{E746CDAE-3E60-429B-A00B-6B5ACCD6CD30}"/>
    <dgm:cxn modelId="{9458872F-8005-47F8-AE0C-3E77D24B1495}" type="presParOf" srcId="{D9895696-04FB-426C-8900-4AFF8DC50A4F}" destId="{0EA207F5-0478-40CF-842C-734F32C3E776}" srcOrd="0" destOrd="0" presId="urn:microsoft.com/office/officeart/2005/8/layout/hProcess4"/>
    <dgm:cxn modelId="{45826E41-E3EA-4ACC-A626-0F8EACDE8149}" type="presParOf" srcId="{D9895696-04FB-426C-8900-4AFF8DC50A4F}" destId="{1DB206F1-7CC3-4389-9B9D-30D6597D47A6}" srcOrd="1" destOrd="0" presId="urn:microsoft.com/office/officeart/2005/8/layout/hProcess4"/>
    <dgm:cxn modelId="{6547927A-9E5D-44A4-9A7E-AEB11BB49599}" type="presParOf" srcId="{D9895696-04FB-426C-8900-4AFF8DC50A4F}" destId="{9DE83104-3856-4309-A312-0D1CF8EBF9D3}" srcOrd="2" destOrd="0" presId="urn:microsoft.com/office/officeart/2005/8/layout/hProcess4"/>
    <dgm:cxn modelId="{20B04AED-AF58-4F0D-BFE1-CCDDD2A62213}" type="presParOf" srcId="{9DE83104-3856-4309-A312-0D1CF8EBF9D3}" destId="{AC082999-476C-4C79-A25A-6D9813B1FC57}" srcOrd="0" destOrd="0" presId="urn:microsoft.com/office/officeart/2005/8/layout/hProcess4"/>
    <dgm:cxn modelId="{9D34480E-2555-429A-B369-C6154DE64825}" type="presParOf" srcId="{AC082999-476C-4C79-A25A-6D9813B1FC57}" destId="{68B44C48-129C-4E85-9190-50005F1867BF}" srcOrd="0" destOrd="0" presId="urn:microsoft.com/office/officeart/2005/8/layout/hProcess4"/>
    <dgm:cxn modelId="{6CCB5F2C-7E87-4306-B9BD-CED2DA3393D7}" type="presParOf" srcId="{AC082999-476C-4C79-A25A-6D9813B1FC57}" destId="{975DF014-2E55-4209-84A8-8ED9ACE7FF7A}" srcOrd="1" destOrd="0" presId="urn:microsoft.com/office/officeart/2005/8/layout/hProcess4"/>
    <dgm:cxn modelId="{FB0AC8D4-A30F-42DF-AE7F-E9F11C0AF875}" type="presParOf" srcId="{AC082999-476C-4C79-A25A-6D9813B1FC57}" destId="{931BE24F-BA2D-4BE7-9BDE-A6D805EBE23A}" srcOrd="2" destOrd="0" presId="urn:microsoft.com/office/officeart/2005/8/layout/hProcess4"/>
    <dgm:cxn modelId="{FC791C13-F736-4B40-941D-C2E85D343C31}" type="presParOf" srcId="{AC082999-476C-4C79-A25A-6D9813B1FC57}" destId="{57084250-9F9D-4D5F-8E59-E445A359ED65}" srcOrd="3" destOrd="0" presId="urn:microsoft.com/office/officeart/2005/8/layout/hProcess4"/>
    <dgm:cxn modelId="{AF26D4A3-2882-4236-B21A-8CE55E09B452}" type="presParOf" srcId="{AC082999-476C-4C79-A25A-6D9813B1FC57}" destId="{6BF46830-E797-474D-B544-B812A9EFDB4A}" srcOrd="4" destOrd="0" presId="urn:microsoft.com/office/officeart/2005/8/layout/hProcess4"/>
    <dgm:cxn modelId="{C2EA31F4-719A-4E46-AAFE-594FF9DC9302}" type="presParOf" srcId="{9DE83104-3856-4309-A312-0D1CF8EBF9D3}" destId="{F8CA5585-FB85-4901-A23B-ABCB5803DBE0}" srcOrd="1" destOrd="0" presId="urn:microsoft.com/office/officeart/2005/8/layout/hProcess4"/>
    <dgm:cxn modelId="{CE90B878-E732-4135-9430-899BC8C5CEA6}" type="presParOf" srcId="{9DE83104-3856-4309-A312-0D1CF8EBF9D3}" destId="{1091B3B2-CF23-4B9C-B6C0-A506CBC3B1B4}" srcOrd="2" destOrd="0" presId="urn:microsoft.com/office/officeart/2005/8/layout/hProcess4"/>
    <dgm:cxn modelId="{5F31FD74-F9A7-42F7-AC07-381A804C4A1F}" type="presParOf" srcId="{1091B3B2-CF23-4B9C-B6C0-A506CBC3B1B4}" destId="{52891C24-24A4-4217-A7B6-F970999E7FCF}" srcOrd="0" destOrd="0" presId="urn:microsoft.com/office/officeart/2005/8/layout/hProcess4"/>
    <dgm:cxn modelId="{06843900-094B-4517-BA2E-4F59018DE027}" type="presParOf" srcId="{1091B3B2-CF23-4B9C-B6C0-A506CBC3B1B4}" destId="{09AEDAD8-BB22-4A1C-9D55-EB69E9D0A81F}" srcOrd="1" destOrd="0" presId="urn:microsoft.com/office/officeart/2005/8/layout/hProcess4"/>
    <dgm:cxn modelId="{C884E338-D148-44FF-A302-11B5B7E004EF}" type="presParOf" srcId="{1091B3B2-CF23-4B9C-B6C0-A506CBC3B1B4}" destId="{3041BCD3-CD74-4A1A-BC31-9DA60E87E1DE}" srcOrd="2" destOrd="0" presId="urn:microsoft.com/office/officeart/2005/8/layout/hProcess4"/>
    <dgm:cxn modelId="{48E87118-A552-4099-99CF-D27093A79A2D}" type="presParOf" srcId="{1091B3B2-CF23-4B9C-B6C0-A506CBC3B1B4}" destId="{8F9C4E1E-27C4-4D36-8EA7-40FE20FBD7BC}" srcOrd="3" destOrd="0" presId="urn:microsoft.com/office/officeart/2005/8/layout/hProcess4"/>
    <dgm:cxn modelId="{1F6FE70D-1C88-492F-A32C-F27ADE30B26F}" type="presParOf" srcId="{1091B3B2-CF23-4B9C-B6C0-A506CBC3B1B4}" destId="{CC23E5A4-C8EC-4704-8777-35833A5B5066}" srcOrd="4" destOrd="0" presId="urn:microsoft.com/office/officeart/2005/8/layout/hProcess4"/>
    <dgm:cxn modelId="{6EDB5893-9648-4962-A0B2-DA6D9EFE4C47}" type="presParOf" srcId="{9DE83104-3856-4309-A312-0D1CF8EBF9D3}" destId="{CBCA0DC6-83DB-4155-AF47-AF243BC6D801}" srcOrd="3" destOrd="0" presId="urn:microsoft.com/office/officeart/2005/8/layout/hProcess4"/>
    <dgm:cxn modelId="{4E64839B-4CB8-4A87-97F3-ADF99058F7E9}" type="presParOf" srcId="{9DE83104-3856-4309-A312-0D1CF8EBF9D3}" destId="{F4108D49-4859-4AE1-AEA6-145CF78E9A01}" srcOrd="4" destOrd="0" presId="urn:microsoft.com/office/officeart/2005/8/layout/hProcess4"/>
    <dgm:cxn modelId="{8FA1663E-307B-448E-B184-D80B9A1263A4}" type="presParOf" srcId="{F4108D49-4859-4AE1-AEA6-145CF78E9A01}" destId="{FA40E0F3-D84E-40A9-88F4-9AB3E68B6035}" srcOrd="0" destOrd="0" presId="urn:microsoft.com/office/officeart/2005/8/layout/hProcess4"/>
    <dgm:cxn modelId="{113238F5-2F31-4478-BF06-A69CE056E8EF}" type="presParOf" srcId="{F4108D49-4859-4AE1-AEA6-145CF78E9A01}" destId="{961A303B-7B3E-4195-A441-731BA5F449BD}" srcOrd="1" destOrd="0" presId="urn:microsoft.com/office/officeart/2005/8/layout/hProcess4"/>
    <dgm:cxn modelId="{1569A7A3-814B-4F4B-8FD2-BE85B4050335}" type="presParOf" srcId="{F4108D49-4859-4AE1-AEA6-145CF78E9A01}" destId="{35E4FCCC-67A1-474B-A2D5-A65CAC49E707}" srcOrd="2" destOrd="0" presId="urn:microsoft.com/office/officeart/2005/8/layout/hProcess4"/>
    <dgm:cxn modelId="{86D1A8DB-E311-45B1-A1C3-C441B9014A35}" type="presParOf" srcId="{F4108D49-4859-4AE1-AEA6-145CF78E9A01}" destId="{182A028E-F642-4F81-AE9F-A048192D20B1}" srcOrd="3" destOrd="0" presId="urn:microsoft.com/office/officeart/2005/8/layout/hProcess4"/>
    <dgm:cxn modelId="{DF3E3E67-D57C-45B1-B9F0-7C9C6A9543DF}" type="presParOf" srcId="{F4108D49-4859-4AE1-AEA6-145CF78E9A01}" destId="{6CDBB7BD-E617-4FF2-9B0F-09AFD4989033}" srcOrd="4" destOrd="0" presId="urn:microsoft.com/office/officeart/2005/8/layout/hProcess4"/>
    <dgm:cxn modelId="{5A7129F2-C3CF-41CA-AC99-D27AD86B61AF}" type="presParOf" srcId="{9DE83104-3856-4309-A312-0D1CF8EBF9D3}" destId="{CDEE4298-27B0-4C85-8187-71E2F421967C}" srcOrd="5" destOrd="0" presId="urn:microsoft.com/office/officeart/2005/8/layout/hProcess4"/>
    <dgm:cxn modelId="{9C8B5374-A305-4140-8919-9914308BB51F}" type="presParOf" srcId="{9DE83104-3856-4309-A312-0D1CF8EBF9D3}" destId="{069819F2-BDF8-46AD-8177-D3B565D55514}" srcOrd="6" destOrd="0" presId="urn:microsoft.com/office/officeart/2005/8/layout/hProcess4"/>
    <dgm:cxn modelId="{5DE32566-B6FC-47E9-99E3-EFE1286FEC4D}" type="presParOf" srcId="{069819F2-BDF8-46AD-8177-D3B565D55514}" destId="{9DCE7059-D303-402F-AE5A-DE0D05B5507A}" srcOrd="0" destOrd="0" presId="urn:microsoft.com/office/officeart/2005/8/layout/hProcess4"/>
    <dgm:cxn modelId="{B43CC8A5-176D-4532-BD0D-48AE98A15EF5}" type="presParOf" srcId="{069819F2-BDF8-46AD-8177-D3B565D55514}" destId="{CDBF84E6-7330-4011-A0C9-A92C40C44874}" srcOrd="1" destOrd="0" presId="urn:microsoft.com/office/officeart/2005/8/layout/hProcess4"/>
    <dgm:cxn modelId="{7FFE4CE1-2A78-4373-B668-3762886D95E1}" type="presParOf" srcId="{069819F2-BDF8-46AD-8177-D3B565D55514}" destId="{027B5E20-297E-4813-A13C-B0F3E7C0310B}" srcOrd="2" destOrd="0" presId="urn:microsoft.com/office/officeart/2005/8/layout/hProcess4"/>
    <dgm:cxn modelId="{84AF7247-83AB-464A-9CA2-40C4BEBE76A0}" type="presParOf" srcId="{069819F2-BDF8-46AD-8177-D3B565D55514}" destId="{BCC12888-06CB-436D-8D47-5FD3C81B951A}" srcOrd="3" destOrd="0" presId="urn:microsoft.com/office/officeart/2005/8/layout/hProcess4"/>
    <dgm:cxn modelId="{6214BFEE-89FD-4437-91FE-78E10773BB7E}" type="presParOf" srcId="{069819F2-BDF8-46AD-8177-D3B565D55514}" destId="{CEB600FD-10DE-4E0A-8421-74644110F66E}" srcOrd="4" destOrd="0" presId="urn:microsoft.com/office/officeart/2005/8/layout/hProcess4"/>
    <dgm:cxn modelId="{B48C45DC-B800-418C-BE6C-D1757D606903}" type="presParOf" srcId="{9DE83104-3856-4309-A312-0D1CF8EBF9D3}" destId="{7F0B0563-F2C7-4464-8409-F5368F56DD5C}" srcOrd="7" destOrd="0" presId="urn:microsoft.com/office/officeart/2005/8/layout/hProcess4"/>
    <dgm:cxn modelId="{EB939558-A676-49D0-8904-25D67A0715A9}" type="presParOf" srcId="{9DE83104-3856-4309-A312-0D1CF8EBF9D3}" destId="{5DF5A196-BE3A-436F-989C-99BC699D27F0}" srcOrd="8" destOrd="0" presId="urn:microsoft.com/office/officeart/2005/8/layout/hProcess4"/>
    <dgm:cxn modelId="{3272F517-D3D9-4CCC-A8F5-159E7D4B5402}" type="presParOf" srcId="{5DF5A196-BE3A-436F-989C-99BC699D27F0}" destId="{FAC19094-7E67-4062-AA01-79F27C078C7C}" srcOrd="0" destOrd="0" presId="urn:microsoft.com/office/officeart/2005/8/layout/hProcess4"/>
    <dgm:cxn modelId="{CB3DDC9E-61F4-4A9E-9D8A-2039877E2E6F}" type="presParOf" srcId="{5DF5A196-BE3A-436F-989C-99BC699D27F0}" destId="{5AFA0D74-C332-46F6-97FD-0D9DFD78BD5B}" srcOrd="1" destOrd="0" presId="urn:microsoft.com/office/officeart/2005/8/layout/hProcess4"/>
    <dgm:cxn modelId="{DD6378BB-BE3C-41B1-B140-13398DC83837}" type="presParOf" srcId="{5DF5A196-BE3A-436F-989C-99BC699D27F0}" destId="{648E699A-6187-4BD5-BDEF-27ED85859007}" srcOrd="2" destOrd="0" presId="urn:microsoft.com/office/officeart/2005/8/layout/hProcess4"/>
    <dgm:cxn modelId="{D4BC8DCC-3EBA-4F4D-87A9-801A402FB632}" type="presParOf" srcId="{5DF5A196-BE3A-436F-989C-99BC699D27F0}" destId="{717E16C0-3E0C-4249-A9DC-931FC3B9BF6E}" srcOrd="3" destOrd="0" presId="urn:microsoft.com/office/officeart/2005/8/layout/hProcess4"/>
    <dgm:cxn modelId="{6FCC1900-C616-4210-82CA-A0C0AF184A44}" type="presParOf" srcId="{5DF5A196-BE3A-436F-989C-99BC699D27F0}" destId="{A979F1C7-7DC4-4EF9-A086-62BB14501B5F}" srcOrd="4" destOrd="0" presId="urn:microsoft.com/office/officeart/2005/8/layout/hProcess4"/>
    <dgm:cxn modelId="{23FE38CB-862E-4091-BA3C-B386305AB2A7}" type="presParOf" srcId="{9DE83104-3856-4309-A312-0D1CF8EBF9D3}" destId="{0AF63381-A7C2-4F1E-A76A-3028BCA2EBC6}" srcOrd="9" destOrd="0" presId="urn:microsoft.com/office/officeart/2005/8/layout/hProcess4"/>
    <dgm:cxn modelId="{517E252C-9F58-40AE-B101-6C5BBEDB8A70}" type="presParOf" srcId="{9DE83104-3856-4309-A312-0D1CF8EBF9D3}" destId="{17019426-F7FF-4C66-9466-87B551775AF2}" srcOrd="10" destOrd="0" presId="urn:microsoft.com/office/officeart/2005/8/layout/hProcess4"/>
    <dgm:cxn modelId="{40CAD81D-BC04-4839-B555-2CEC7B68B5EA}" type="presParOf" srcId="{17019426-F7FF-4C66-9466-87B551775AF2}" destId="{42ACBD81-E2A2-4A97-9768-9B6C098FCEC9}" srcOrd="0" destOrd="0" presId="urn:microsoft.com/office/officeart/2005/8/layout/hProcess4"/>
    <dgm:cxn modelId="{FAAEC134-166E-4901-AC38-979C37120FD4}" type="presParOf" srcId="{17019426-F7FF-4C66-9466-87B551775AF2}" destId="{F09634A7-DE2C-4680-A3FD-6C6068ECF02B}" srcOrd="1" destOrd="0" presId="urn:microsoft.com/office/officeart/2005/8/layout/hProcess4"/>
    <dgm:cxn modelId="{B3EE707F-3516-4275-B55C-4E33F5E1D6E6}" type="presParOf" srcId="{17019426-F7FF-4C66-9466-87B551775AF2}" destId="{18E3FF56-BFFF-4D6F-AA3E-53C3E21F646D}" srcOrd="2" destOrd="0" presId="urn:microsoft.com/office/officeart/2005/8/layout/hProcess4"/>
    <dgm:cxn modelId="{3E56D147-E686-4DA7-875E-8A9805A51853}" type="presParOf" srcId="{17019426-F7FF-4C66-9466-87B551775AF2}" destId="{BEFAC853-842C-4896-92C6-A17FFFF08C07}" srcOrd="3" destOrd="0" presId="urn:microsoft.com/office/officeart/2005/8/layout/hProcess4"/>
    <dgm:cxn modelId="{6BF96AF4-E3AB-4FC7-9013-870E28F389B6}" type="presParOf" srcId="{17019426-F7FF-4C66-9466-87B551775AF2}" destId="{55B5AE84-3BD9-412D-AF4D-D4ABAECFB76C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9CFFB92-3B95-4976-84BE-04F337978338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1DEBF7E7-2669-4533-B3CD-A66F1C632CD2}">
      <dgm:prSet phldrT="[Text]" custT="1"/>
      <dgm:spPr/>
      <dgm:t>
        <a:bodyPr/>
        <a:lstStyle/>
        <a:p>
          <a:r>
            <a:rPr lang="en-US" sz="2800" dirty="0" smtClean="0"/>
            <a:t>22</a:t>
          </a:r>
          <a:endParaRPr lang="en-US" sz="2800" dirty="0"/>
        </a:p>
      </dgm:t>
    </dgm:pt>
    <dgm:pt modelId="{E0475ED0-8F9C-4EAD-B856-569FCEFCC116}" type="parTrans" cxnId="{9E09EAC1-C9E5-4F84-9F9E-FF81B56A6976}">
      <dgm:prSet/>
      <dgm:spPr/>
      <dgm:t>
        <a:bodyPr/>
        <a:lstStyle/>
        <a:p>
          <a:endParaRPr lang="en-US"/>
        </a:p>
      </dgm:t>
    </dgm:pt>
    <dgm:pt modelId="{BB33896D-263A-4934-A283-1A2529C5DCDB}" type="sibTrans" cxnId="{9E09EAC1-C9E5-4F84-9F9E-FF81B56A6976}">
      <dgm:prSet/>
      <dgm:spPr/>
      <dgm:t>
        <a:bodyPr/>
        <a:lstStyle/>
        <a:p>
          <a:endParaRPr lang="en-US"/>
        </a:p>
      </dgm:t>
    </dgm:pt>
    <dgm:pt modelId="{11565F62-5DD5-4190-95A2-9E47D6EB7C4C}">
      <dgm:prSet phldrT="[Text]" custT="1"/>
      <dgm:spPr/>
      <dgm:t>
        <a:bodyPr/>
        <a:lstStyle/>
        <a:p>
          <a:r>
            <a:rPr lang="en-US" sz="3800" dirty="0" smtClean="0"/>
            <a:t>24</a:t>
          </a:r>
          <a:endParaRPr lang="en-US" sz="3800" dirty="0"/>
        </a:p>
      </dgm:t>
    </dgm:pt>
    <dgm:pt modelId="{2E026A9F-F73F-4138-B39E-D4AE8A902008}" type="parTrans" cxnId="{E6F478EB-8AB9-41BF-9FA6-FF25DBC7A671}">
      <dgm:prSet/>
      <dgm:spPr/>
      <dgm:t>
        <a:bodyPr/>
        <a:lstStyle/>
        <a:p>
          <a:endParaRPr lang="en-US"/>
        </a:p>
      </dgm:t>
    </dgm:pt>
    <dgm:pt modelId="{797AC003-9987-4120-8B92-2A1760AF4BD2}" type="sibTrans" cxnId="{E6F478EB-8AB9-41BF-9FA6-FF25DBC7A671}">
      <dgm:prSet/>
      <dgm:spPr/>
      <dgm:t>
        <a:bodyPr/>
        <a:lstStyle/>
        <a:p>
          <a:endParaRPr lang="en-US"/>
        </a:p>
      </dgm:t>
    </dgm:pt>
    <dgm:pt modelId="{53B180FA-B988-42AB-8035-E06D4FCAD6C8}">
      <dgm:prSet phldrT="[Text]" custT="1"/>
      <dgm:spPr/>
      <dgm:t>
        <a:bodyPr/>
        <a:lstStyle/>
        <a:p>
          <a:r>
            <a:rPr lang="en-US" sz="5400" dirty="0" smtClean="0"/>
            <a:t>44</a:t>
          </a:r>
          <a:endParaRPr lang="en-US" sz="5400" dirty="0"/>
        </a:p>
      </dgm:t>
    </dgm:pt>
    <dgm:pt modelId="{A28886AD-0DE8-4F6B-BF9F-9E1B601E1C98}" type="parTrans" cxnId="{73B0430C-F95C-4D8C-B0BF-C81473FCCF1F}">
      <dgm:prSet/>
      <dgm:spPr/>
      <dgm:t>
        <a:bodyPr/>
        <a:lstStyle/>
        <a:p>
          <a:endParaRPr lang="en-US"/>
        </a:p>
      </dgm:t>
    </dgm:pt>
    <dgm:pt modelId="{9E9FA5CE-2F6D-4961-ACE0-45C0EE69AFDA}" type="sibTrans" cxnId="{73B0430C-F95C-4D8C-B0BF-C81473FCCF1F}">
      <dgm:prSet/>
      <dgm:spPr/>
      <dgm:t>
        <a:bodyPr/>
        <a:lstStyle/>
        <a:p>
          <a:endParaRPr lang="en-US"/>
        </a:p>
      </dgm:t>
    </dgm:pt>
    <dgm:pt modelId="{CF7170E1-2CAF-468B-9DFF-16A179A66CD0}">
      <dgm:prSet phldrT="[Text]" custT="1"/>
      <dgm:spPr/>
      <dgm:t>
        <a:bodyPr/>
        <a:lstStyle/>
        <a:p>
          <a:r>
            <a:rPr lang="en-US" sz="5400" dirty="0" smtClean="0"/>
            <a:t>28</a:t>
          </a:r>
          <a:endParaRPr lang="en-US" sz="5400" dirty="0"/>
        </a:p>
      </dgm:t>
    </dgm:pt>
    <dgm:pt modelId="{3CDA7339-1522-4B3F-850C-3DC7621565D8}" type="parTrans" cxnId="{B2222BB7-00CE-4769-8820-FC2A1F138F81}">
      <dgm:prSet/>
      <dgm:spPr/>
      <dgm:t>
        <a:bodyPr/>
        <a:lstStyle/>
        <a:p>
          <a:endParaRPr lang="en-US"/>
        </a:p>
      </dgm:t>
    </dgm:pt>
    <dgm:pt modelId="{EBF819E4-511C-4CF9-B346-5752F2BA34D9}" type="sibTrans" cxnId="{B2222BB7-00CE-4769-8820-FC2A1F138F81}">
      <dgm:prSet/>
      <dgm:spPr/>
      <dgm:t>
        <a:bodyPr/>
        <a:lstStyle/>
        <a:p>
          <a:endParaRPr lang="en-US"/>
        </a:p>
      </dgm:t>
    </dgm:pt>
    <dgm:pt modelId="{971327CA-0769-4B3E-924C-BF428DD718C1}">
      <dgm:prSet phldrT="[Text]" custT="1"/>
      <dgm:spPr/>
      <dgm:t>
        <a:bodyPr/>
        <a:lstStyle/>
        <a:p>
          <a:r>
            <a:rPr lang="en-US" sz="6000" dirty="0" smtClean="0"/>
            <a:t>37</a:t>
          </a:r>
          <a:endParaRPr lang="en-US" sz="6000" dirty="0"/>
        </a:p>
      </dgm:t>
    </dgm:pt>
    <dgm:pt modelId="{DFFC9495-36A9-4B31-A563-0F1F4B31C8F5}" type="parTrans" cxnId="{0B382E1E-1EB2-4006-8E0D-7361EDAA0B25}">
      <dgm:prSet/>
      <dgm:spPr/>
      <dgm:t>
        <a:bodyPr/>
        <a:lstStyle/>
        <a:p>
          <a:endParaRPr lang="en-US"/>
        </a:p>
      </dgm:t>
    </dgm:pt>
    <dgm:pt modelId="{D82AC97C-9311-45AF-9507-7682A131CD7F}" type="sibTrans" cxnId="{0B382E1E-1EB2-4006-8E0D-7361EDAA0B25}">
      <dgm:prSet/>
      <dgm:spPr/>
      <dgm:t>
        <a:bodyPr/>
        <a:lstStyle/>
        <a:p>
          <a:endParaRPr lang="en-US"/>
        </a:p>
      </dgm:t>
    </dgm:pt>
    <dgm:pt modelId="{83F5FA49-55C3-4167-8BB8-5A58190D4D4A}">
      <dgm:prSet phldrT="[Text]" custT="1"/>
      <dgm:spPr/>
      <dgm:t>
        <a:bodyPr/>
        <a:lstStyle/>
        <a:p>
          <a:r>
            <a:rPr lang="en-US" sz="5400" dirty="0" smtClean="0">
              <a:solidFill>
                <a:srgbClr val="FFC000"/>
              </a:solidFill>
            </a:rPr>
            <a:t>49</a:t>
          </a:r>
          <a:endParaRPr lang="en-US" sz="5400" dirty="0">
            <a:solidFill>
              <a:srgbClr val="FFC000"/>
            </a:solidFill>
          </a:endParaRPr>
        </a:p>
      </dgm:t>
    </dgm:pt>
    <dgm:pt modelId="{AF92645B-C287-4058-A318-C20503723AE9}" type="parTrans" cxnId="{816D4989-3EFA-4349-9D24-11D6B1CE5C13}">
      <dgm:prSet/>
      <dgm:spPr/>
      <dgm:t>
        <a:bodyPr/>
        <a:lstStyle/>
        <a:p>
          <a:endParaRPr lang="en-US"/>
        </a:p>
      </dgm:t>
    </dgm:pt>
    <dgm:pt modelId="{FD686528-C228-475A-8BA6-0EF02CBBFFC5}" type="sibTrans" cxnId="{816D4989-3EFA-4349-9D24-11D6B1CE5C13}">
      <dgm:prSet/>
      <dgm:spPr/>
      <dgm:t>
        <a:bodyPr/>
        <a:lstStyle/>
        <a:p>
          <a:endParaRPr lang="en-US"/>
        </a:p>
      </dgm:t>
    </dgm:pt>
    <dgm:pt modelId="{6B31BB59-9016-49F7-BE08-8286707B41A2}" type="pres">
      <dgm:prSet presAssocID="{99CFFB92-3B95-4976-84BE-04F337978338}" presName="Name0" presStyleCnt="0">
        <dgm:presLayoutVars>
          <dgm:dir/>
          <dgm:animLvl val="lvl"/>
          <dgm:resizeHandles val="exact"/>
        </dgm:presLayoutVars>
      </dgm:prSet>
      <dgm:spPr/>
    </dgm:pt>
    <dgm:pt modelId="{ED9C4F75-4E89-4E00-A0FF-111D6E1345A5}" type="pres">
      <dgm:prSet presAssocID="{1DEBF7E7-2669-4533-B3CD-A66F1C632CD2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635C8D-C628-4E61-B27F-57F167460DD3}" type="pres">
      <dgm:prSet presAssocID="{BB33896D-263A-4934-A283-1A2529C5DCDB}" presName="parTxOnlySpace" presStyleCnt="0"/>
      <dgm:spPr/>
    </dgm:pt>
    <dgm:pt modelId="{6BDD8D4C-5258-4D62-B556-A97570CF3326}" type="pres">
      <dgm:prSet presAssocID="{11565F62-5DD5-4190-95A2-9E47D6EB7C4C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C7895B-DCEB-4746-B0C2-19985CD0DC70}" type="pres">
      <dgm:prSet presAssocID="{797AC003-9987-4120-8B92-2A1760AF4BD2}" presName="parTxOnlySpace" presStyleCnt="0"/>
      <dgm:spPr/>
    </dgm:pt>
    <dgm:pt modelId="{B2E9BF5A-580C-4114-9E47-2D0F35425A6F}" type="pres">
      <dgm:prSet presAssocID="{CF7170E1-2CAF-468B-9DFF-16A179A66CD0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CEE4A5-0C9E-46E8-AEC1-C02FE3AB33D8}" type="pres">
      <dgm:prSet presAssocID="{EBF819E4-511C-4CF9-B346-5752F2BA34D9}" presName="parTxOnlySpace" presStyleCnt="0"/>
      <dgm:spPr/>
    </dgm:pt>
    <dgm:pt modelId="{3CBCEC76-2E12-4786-9A34-9F304B97AA33}" type="pres">
      <dgm:prSet presAssocID="{971327CA-0769-4B3E-924C-BF428DD718C1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3589F0-4787-4DCE-9E53-17BD9B1837E2}" type="pres">
      <dgm:prSet presAssocID="{D82AC97C-9311-45AF-9507-7682A131CD7F}" presName="parTxOnlySpace" presStyleCnt="0"/>
      <dgm:spPr/>
    </dgm:pt>
    <dgm:pt modelId="{6F6D42DE-8E29-4F7D-BABE-A71B4FE757B9}" type="pres">
      <dgm:prSet presAssocID="{53B180FA-B988-42AB-8035-E06D4FCAD6C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08BB24-39B2-406E-B661-4C154CD6F5C8}" type="pres">
      <dgm:prSet presAssocID="{9E9FA5CE-2F6D-4961-ACE0-45C0EE69AFDA}" presName="parTxOnlySpace" presStyleCnt="0"/>
      <dgm:spPr/>
    </dgm:pt>
    <dgm:pt modelId="{3C174355-667A-4996-91B9-D0AE35C17552}" type="pres">
      <dgm:prSet presAssocID="{83F5FA49-55C3-4167-8BB8-5A58190D4D4A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09EAC1-C9E5-4F84-9F9E-FF81B56A6976}" srcId="{99CFFB92-3B95-4976-84BE-04F337978338}" destId="{1DEBF7E7-2669-4533-B3CD-A66F1C632CD2}" srcOrd="0" destOrd="0" parTransId="{E0475ED0-8F9C-4EAD-B856-569FCEFCC116}" sibTransId="{BB33896D-263A-4934-A283-1A2529C5DCDB}"/>
    <dgm:cxn modelId="{7CC8CEB0-D334-4F69-97FC-9FE424F3620D}" type="presOf" srcId="{99CFFB92-3B95-4976-84BE-04F337978338}" destId="{6B31BB59-9016-49F7-BE08-8286707B41A2}" srcOrd="0" destOrd="0" presId="urn:microsoft.com/office/officeart/2005/8/layout/chevron1"/>
    <dgm:cxn modelId="{73B0430C-F95C-4D8C-B0BF-C81473FCCF1F}" srcId="{99CFFB92-3B95-4976-84BE-04F337978338}" destId="{53B180FA-B988-42AB-8035-E06D4FCAD6C8}" srcOrd="4" destOrd="0" parTransId="{A28886AD-0DE8-4F6B-BF9F-9E1B601E1C98}" sibTransId="{9E9FA5CE-2F6D-4961-ACE0-45C0EE69AFDA}"/>
    <dgm:cxn modelId="{85599875-A22A-47A4-B143-EA75D2391CFF}" type="presOf" srcId="{83F5FA49-55C3-4167-8BB8-5A58190D4D4A}" destId="{3C174355-667A-4996-91B9-D0AE35C17552}" srcOrd="0" destOrd="0" presId="urn:microsoft.com/office/officeart/2005/8/layout/chevron1"/>
    <dgm:cxn modelId="{B2222BB7-00CE-4769-8820-FC2A1F138F81}" srcId="{99CFFB92-3B95-4976-84BE-04F337978338}" destId="{CF7170E1-2CAF-468B-9DFF-16A179A66CD0}" srcOrd="2" destOrd="0" parTransId="{3CDA7339-1522-4B3F-850C-3DC7621565D8}" sibTransId="{EBF819E4-511C-4CF9-B346-5752F2BA34D9}"/>
    <dgm:cxn modelId="{A2AFB3C8-386D-4321-B655-4C5A718F78F1}" type="presOf" srcId="{11565F62-5DD5-4190-95A2-9E47D6EB7C4C}" destId="{6BDD8D4C-5258-4D62-B556-A97570CF3326}" srcOrd="0" destOrd="0" presId="urn:microsoft.com/office/officeart/2005/8/layout/chevron1"/>
    <dgm:cxn modelId="{3FA80F10-5999-432B-949B-B20E1AB2D0F0}" type="presOf" srcId="{971327CA-0769-4B3E-924C-BF428DD718C1}" destId="{3CBCEC76-2E12-4786-9A34-9F304B97AA33}" srcOrd="0" destOrd="0" presId="urn:microsoft.com/office/officeart/2005/8/layout/chevron1"/>
    <dgm:cxn modelId="{0B382E1E-1EB2-4006-8E0D-7361EDAA0B25}" srcId="{99CFFB92-3B95-4976-84BE-04F337978338}" destId="{971327CA-0769-4B3E-924C-BF428DD718C1}" srcOrd="3" destOrd="0" parTransId="{DFFC9495-36A9-4B31-A563-0F1F4B31C8F5}" sibTransId="{D82AC97C-9311-45AF-9507-7682A131CD7F}"/>
    <dgm:cxn modelId="{E6F478EB-8AB9-41BF-9FA6-FF25DBC7A671}" srcId="{99CFFB92-3B95-4976-84BE-04F337978338}" destId="{11565F62-5DD5-4190-95A2-9E47D6EB7C4C}" srcOrd="1" destOrd="0" parTransId="{2E026A9F-F73F-4138-B39E-D4AE8A902008}" sibTransId="{797AC003-9987-4120-8B92-2A1760AF4BD2}"/>
    <dgm:cxn modelId="{B109799A-8F29-45DC-9DE9-8185B4B1FD2E}" type="presOf" srcId="{CF7170E1-2CAF-468B-9DFF-16A179A66CD0}" destId="{B2E9BF5A-580C-4114-9E47-2D0F35425A6F}" srcOrd="0" destOrd="0" presId="urn:microsoft.com/office/officeart/2005/8/layout/chevron1"/>
    <dgm:cxn modelId="{A9AB176C-D68B-4346-8D80-4F07E175872C}" type="presOf" srcId="{53B180FA-B988-42AB-8035-E06D4FCAD6C8}" destId="{6F6D42DE-8E29-4F7D-BABE-A71B4FE757B9}" srcOrd="0" destOrd="0" presId="urn:microsoft.com/office/officeart/2005/8/layout/chevron1"/>
    <dgm:cxn modelId="{BDF32406-C373-49C1-A2F8-6B80CA89885C}" type="presOf" srcId="{1DEBF7E7-2669-4533-B3CD-A66F1C632CD2}" destId="{ED9C4F75-4E89-4E00-A0FF-111D6E1345A5}" srcOrd="0" destOrd="0" presId="urn:microsoft.com/office/officeart/2005/8/layout/chevron1"/>
    <dgm:cxn modelId="{816D4989-3EFA-4349-9D24-11D6B1CE5C13}" srcId="{99CFFB92-3B95-4976-84BE-04F337978338}" destId="{83F5FA49-55C3-4167-8BB8-5A58190D4D4A}" srcOrd="5" destOrd="0" parTransId="{AF92645B-C287-4058-A318-C20503723AE9}" sibTransId="{FD686528-C228-475A-8BA6-0EF02CBBFFC5}"/>
    <dgm:cxn modelId="{150E662F-8B33-4209-A848-2B4DADCC1D8D}" type="presParOf" srcId="{6B31BB59-9016-49F7-BE08-8286707B41A2}" destId="{ED9C4F75-4E89-4E00-A0FF-111D6E1345A5}" srcOrd="0" destOrd="0" presId="urn:microsoft.com/office/officeart/2005/8/layout/chevron1"/>
    <dgm:cxn modelId="{AA0C0826-419B-41DA-8A43-70D580F1E755}" type="presParOf" srcId="{6B31BB59-9016-49F7-BE08-8286707B41A2}" destId="{BC635C8D-C628-4E61-B27F-57F167460DD3}" srcOrd="1" destOrd="0" presId="urn:microsoft.com/office/officeart/2005/8/layout/chevron1"/>
    <dgm:cxn modelId="{DE1D6450-C359-4325-93D5-C7DB31B7BDD6}" type="presParOf" srcId="{6B31BB59-9016-49F7-BE08-8286707B41A2}" destId="{6BDD8D4C-5258-4D62-B556-A97570CF3326}" srcOrd="2" destOrd="0" presId="urn:microsoft.com/office/officeart/2005/8/layout/chevron1"/>
    <dgm:cxn modelId="{F2ABCB80-1DFA-4691-A6AF-698A069B315B}" type="presParOf" srcId="{6B31BB59-9016-49F7-BE08-8286707B41A2}" destId="{A5C7895B-DCEB-4746-B0C2-19985CD0DC70}" srcOrd="3" destOrd="0" presId="urn:microsoft.com/office/officeart/2005/8/layout/chevron1"/>
    <dgm:cxn modelId="{BDDCC886-1FC5-4074-923E-1093582A4855}" type="presParOf" srcId="{6B31BB59-9016-49F7-BE08-8286707B41A2}" destId="{B2E9BF5A-580C-4114-9E47-2D0F35425A6F}" srcOrd="4" destOrd="0" presId="urn:microsoft.com/office/officeart/2005/8/layout/chevron1"/>
    <dgm:cxn modelId="{DC39AF20-5364-4311-87C7-BBF9CC3C26D3}" type="presParOf" srcId="{6B31BB59-9016-49F7-BE08-8286707B41A2}" destId="{F6CEE4A5-0C9E-46E8-AEC1-C02FE3AB33D8}" srcOrd="5" destOrd="0" presId="urn:microsoft.com/office/officeart/2005/8/layout/chevron1"/>
    <dgm:cxn modelId="{E8D1CEA6-7E44-4302-9D50-A842B1C1AB18}" type="presParOf" srcId="{6B31BB59-9016-49F7-BE08-8286707B41A2}" destId="{3CBCEC76-2E12-4786-9A34-9F304B97AA33}" srcOrd="6" destOrd="0" presId="urn:microsoft.com/office/officeart/2005/8/layout/chevron1"/>
    <dgm:cxn modelId="{B64327F1-93A7-4B43-B56D-A4D481F9764D}" type="presParOf" srcId="{6B31BB59-9016-49F7-BE08-8286707B41A2}" destId="{743589F0-4787-4DCE-9E53-17BD9B1837E2}" srcOrd="7" destOrd="0" presId="urn:microsoft.com/office/officeart/2005/8/layout/chevron1"/>
    <dgm:cxn modelId="{447AC61F-577A-4957-ABCA-E358B3CA76A5}" type="presParOf" srcId="{6B31BB59-9016-49F7-BE08-8286707B41A2}" destId="{6F6D42DE-8E29-4F7D-BABE-A71B4FE757B9}" srcOrd="8" destOrd="0" presId="urn:microsoft.com/office/officeart/2005/8/layout/chevron1"/>
    <dgm:cxn modelId="{1B91C314-D034-4535-BDAD-0D8E6C932BBB}" type="presParOf" srcId="{6B31BB59-9016-49F7-BE08-8286707B41A2}" destId="{0208BB24-39B2-406E-B661-4C154CD6F5C8}" srcOrd="9" destOrd="0" presId="urn:microsoft.com/office/officeart/2005/8/layout/chevron1"/>
    <dgm:cxn modelId="{66A4FFE6-45D6-4A07-A7A3-666A787A8FC3}" type="presParOf" srcId="{6B31BB59-9016-49F7-BE08-8286707B41A2}" destId="{3C174355-667A-4996-91B9-D0AE35C17552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39C438-02B7-4FA7-9C00-D5753483E0EA}">
      <dsp:nvSpPr>
        <dsp:cNvPr id="0" name=""/>
        <dsp:cNvSpPr/>
      </dsp:nvSpPr>
      <dsp:spPr>
        <a:xfrm>
          <a:off x="4286" y="314291"/>
          <a:ext cx="3794125" cy="9485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/>
            <a:t>With Insurance (Pvt./Federal)</a:t>
          </a:r>
        </a:p>
      </dsp:txBody>
      <dsp:txXfrm>
        <a:off x="32068" y="342073"/>
        <a:ext cx="3738561" cy="892967"/>
      </dsp:txXfrm>
    </dsp:sp>
    <dsp:sp modelId="{DAE66D38-C9DB-4316-BDE2-A215B6FEB3C0}">
      <dsp:nvSpPr>
        <dsp:cNvPr id="0" name=""/>
        <dsp:cNvSpPr/>
      </dsp:nvSpPr>
      <dsp:spPr>
        <a:xfrm rot="5400000">
          <a:off x="1818352" y="1345819"/>
          <a:ext cx="165992" cy="165992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B650AC0-5FEA-441A-A1A0-A20AB91C5B7D}">
      <dsp:nvSpPr>
        <dsp:cNvPr id="0" name=""/>
        <dsp:cNvSpPr/>
      </dsp:nvSpPr>
      <dsp:spPr>
        <a:xfrm>
          <a:off x="4286" y="1594809"/>
          <a:ext cx="3794125" cy="948531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Referred to Medical Specialists</a:t>
          </a:r>
        </a:p>
      </dsp:txBody>
      <dsp:txXfrm>
        <a:off x="32068" y="1622591"/>
        <a:ext cx="3738561" cy="892967"/>
      </dsp:txXfrm>
    </dsp:sp>
    <dsp:sp modelId="{BF22606B-A384-4587-8A96-246C205F3801}">
      <dsp:nvSpPr>
        <dsp:cNvPr id="0" name=""/>
        <dsp:cNvSpPr/>
      </dsp:nvSpPr>
      <dsp:spPr>
        <a:xfrm rot="5400000">
          <a:off x="1818352" y="2626337"/>
          <a:ext cx="165992" cy="165992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4">
                <a:hueOff val="329087"/>
                <a:satOff val="1426"/>
                <a:lumOff val="9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329087"/>
                <a:satOff val="1426"/>
                <a:lumOff val="9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329087"/>
                <a:satOff val="1426"/>
                <a:lumOff val="9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6843278-F453-40E1-AD21-1128675AD487}">
      <dsp:nvSpPr>
        <dsp:cNvPr id="0" name=""/>
        <dsp:cNvSpPr/>
      </dsp:nvSpPr>
      <dsp:spPr>
        <a:xfrm>
          <a:off x="4286" y="2875326"/>
          <a:ext cx="3794125" cy="948531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454945"/>
            <a:satOff val="1704"/>
            <a:lumOff val="22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454945"/>
              <a:satOff val="1704"/>
              <a:lumOff val="22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$10,000-$15000/referral</a:t>
          </a:r>
        </a:p>
      </dsp:txBody>
      <dsp:txXfrm>
        <a:off x="32068" y="2903108"/>
        <a:ext cx="3738561" cy="892967"/>
      </dsp:txXfrm>
    </dsp:sp>
    <dsp:sp modelId="{43495B33-9702-4079-9FD0-0856E416FB5C}">
      <dsp:nvSpPr>
        <dsp:cNvPr id="0" name=""/>
        <dsp:cNvSpPr/>
      </dsp:nvSpPr>
      <dsp:spPr>
        <a:xfrm rot="5400000">
          <a:off x="1818352" y="3906854"/>
          <a:ext cx="165992" cy="165992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4">
                <a:hueOff val="658174"/>
                <a:satOff val="2853"/>
                <a:lumOff val="188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658174"/>
                <a:satOff val="2853"/>
                <a:lumOff val="188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658174"/>
                <a:satOff val="2853"/>
                <a:lumOff val="188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DC7DB92-6430-4F3C-ADA6-106932F7F2CF}">
      <dsp:nvSpPr>
        <dsp:cNvPr id="0" name=""/>
        <dsp:cNvSpPr/>
      </dsp:nvSpPr>
      <dsp:spPr>
        <a:xfrm>
          <a:off x="4286" y="4155843"/>
          <a:ext cx="3794125" cy="948531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909890"/>
            <a:satOff val="3409"/>
            <a:lumOff val="44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909890"/>
              <a:satOff val="3409"/>
              <a:lumOff val="44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Distance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Lost to follow-up</a:t>
          </a:r>
        </a:p>
      </dsp:txBody>
      <dsp:txXfrm>
        <a:off x="32068" y="4183625"/>
        <a:ext cx="3738561" cy="892967"/>
      </dsp:txXfrm>
    </dsp:sp>
    <dsp:sp modelId="{ADCB90BF-4314-4EC6-8A94-E857FAD45CDF}">
      <dsp:nvSpPr>
        <dsp:cNvPr id="0" name=""/>
        <dsp:cNvSpPr/>
      </dsp:nvSpPr>
      <dsp:spPr>
        <a:xfrm>
          <a:off x="4329588" y="314291"/>
          <a:ext cx="3794125" cy="9485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1645434"/>
                <a:satOff val="7132"/>
                <a:lumOff val="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645434"/>
                <a:satOff val="7132"/>
                <a:lumOff val="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645434"/>
                <a:satOff val="7132"/>
                <a:lumOff val="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/>
            <a:t>Without Insurance</a:t>
          </a:r>
        </a:p>
      </dsp:txBody>
      <dsp:txXfrm>
        <a:off x="4357370" y="342073"/>
        <a:ext cx="3738561" cy="892967"/>
      </dsp:txXfrm>
    </dsp:sp>
    <dsp:sp modelId="{A68D6E1D-E433-4A19-ABEF-EB5A5EE5E1F4}">
      <dsp:nvSpPr>
        <dsp:cNvPr id="0" name=""/>
        <dsp:cNvSpPr/>
      </dsp:nvSpPr>
      <dsp:spPr>
        <a:xfrm rot="5400000">
          <a:off x="6143654" y="1345819"/>
          <a:ext cx="165992" cy="165992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4">
                <a:hueOff val="987261"/>
                <a:satOff val="4279"/>
                <a:lumOff val="282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987261"/>
                <a:satOff val="4279"/>
                <a:lumOff val="282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987261"/>
                <a:satOff val="4279"/>
                <a:lumOff val="282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8CC51C0-233C-4FE3-8442-03BD62CB222C}">
      <dsp:nvSpPr>
        <dsp:cNvPr id="0" name=""/>
        <dsp:cNvSpPr/>
      </dsp:nvSpPr>
      <dsp:spPr>
        <a:xfrm>
          <a:off x="4329588" y="1594809"/>
          <a:ext cx="3794125" cy="948531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1364835"/>
            <a:satOff val="5113"/>
            <a:lumOff val="66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1364835"/>
              <a:satOff val="5113"/>
              <a:lumOff val="66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Very Few Options</a:t>
          </a:r>
        </a:p>
      </dsp:txBody>
      <dsp:txXfrm>
        <a:off x="4357370" y="1622591"/>
        <a:ext cx="3738561" cy="892967"/>
      </dsp:txXfrm>
    </dsp:sp>
    <dsp:sp modelId="{67A57ACE-FF1D-42F5-93D5-F15622E65247}">
      <dsp:nvSpPr>
        <dsp:cNvPr id="0" name=""/>
        <dsp:cNvSpPr/>
      </dsp:nvSpPr>
      <dsp:spPr>
        <a:xfrm rot="5400000">
          <a:off x="6143654" y="2626337"/>
          <a:ext cx="165992" cy="165992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4">
                <a:hueOff val="1316347"/>
                <a:satOff val="5706"/>
                <a:lumOff val="3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316347"/>
                <a:satOff val="5706"/>
                <a:lumOff val="3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316347"/>
                <a:satOff val="5706"/>
                <a:lumOff val="3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0B56F5D-A00B-47CF-9356-80909CCF0362}">
      <dsp:nvSpPr>
        <dsp:cNvPr id="0" name=""/>
        <dsp:cNvSpPr/>
      </dsp:nvSpPr>
      <dsp:spPr>
        <a:xfrm>
          <a:off x="4329588" y="2875326"/>
          <a:ext cx="3794125" cy="948531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1819781"/>
            <a:satOff val="6818"/>
            <a:lumOff val="88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1819781"/>
              <a:satOff val="6818"/>
              <a:lumOff val="88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Rationing Care</a:t>
          </a:r>
        </a:p>
      </dsp:txBody>
      <dsp:txXfrm>
        <a:off x="4357370" y="2903108"/>
        <a:ext cx="3738561" cy="892967"/>
      </dsp:txXfrm>
    </dsp:sp>
    <dsp:sp modelId="{6A4C477C-70E1-49BC-A46A-077FF8A72AD9}">
      <dsp:nvSpPr>
        <dsp:cNvPr id="0" name=""/>
        <dsp:cNvSpPr/>
      </dsp:nvSpPr>
      <dsp:spPr>
        <a:xfrm rot="5400000">
          <a:off x="6143654" y="3906854"/>
          <a:ext cx="165992" cy="165992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4">
                <a:hueOff val="1645434"/>
                <a:satOff val="7132"/>
                <a:lumOff val="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645434"/>
                <a:satOff val="7132"/>
                <a:lumOff val="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645434"/>
                <a:satOff val="7132"/>
                <a:lumOff val="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3BB3CC8-1D66-488C-AD8E-1056CD5A29F7}">
      <dsp:nvSpPr>
        <dsp:cNvPr id="0" name=""/>
        <dsp:cNvSpPr/>
      </dsp:nvSpPr>
      <dsp:spPr>
        <a:xfrm>
          <a:off x="4329588" y="4155843"/>
          <a:ext cx="3794125" cy="948531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2274726"/>
            <a:satOff val="8522"/>
            <a:lumOff val="110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2274726"/>
              <a:satOff val="8522"/>
              <a:lumOff val="110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Poor outcomes</a:t>
          </a:r>
        </a:p>
      </dsp:txBody>
      <dsp:txXfrm>
        <a:off x="4357370" y="4183625"/>
        <a:ext cx="3738561" cy="8929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251DFF-4ECC-4E36-A8AE-6EA3FBC9FDE8}">
      <dsp:nvSpPr>
        <dsp:cNvPr id="0" name=""/>
        <dsp:cNvSpPr/>
      </dsp:nvSpPr>
      <dsp:spPr>
        <a:xfrm>
          <a:off x="4180267" y="1709590"/>
          <a:ext cx="2172964" cy="1879702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Patient</a:t>
          </a:r>
          <a:endParaRPr lang="en-US" sz="37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4540358" y="2021083"/>
        <a:ext cx="1452782" cy="1256716"/>
      </dsp:txXfrm>
    </dsp:sp>
    <dsp:sp modelId="{48B7EFFE-81E7-4AFF-8B72-F983A53D10B8}">
      <dsp:nvSpPr>
        <dsp:cNvPr id="0" name=""/>
        <dsp:cNvSpPr/>
      </dsp:nvSpPr>
      <dsp:spPr>
        <a:xfrm>
          <a:off x="5540960" y="810280"/>
          <a:ext cx="819853" cy="706411"/>
        </a:xfrm>
        <a:prstGeom prst="hexagon">
          <a:avLst>
            <a:gd name="adj" fmla="val 28900"/>
            <a:gd name="vf" fmla="val 11547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CEED24EC-7D8A-4B7E-AC3D-66ACF0C10CE5}">
      <dsp:nvSpPr>
        <dsp:cNvPr id="0" name=""/>
        <dsp:cNvSpPr/>
      </dsp:nvSpPr>
      <dsp:spPr>
        <a:xfrm>
          <a:off x="4380428" y="0"/>
          <a:ext cx="1780728" cy="1540539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Primary Care Provider</a:t>
          </a:r>
        </a:p>
      </dsp:txBody>
      <dsp:txXfrm>
        <a:off x="4675533" y="255300"/>
        <a:ext cx="1190518" cy="1029939"/>
      </dsp:txXfrm>
    </dsp:sp>
    <dsp:sp modelId="{80A95E7B-3C18-4579-A5C5-62A7421BB541}">
      <dsp:nvSpPr>
        <dsp:cNvPr id="0" name=""/>
        <dsp:cNvSpPr/>
      </dsp:nvSpPr>
      <dsp:spPr>
        <a:xfrm>
          <a:off x="6497792" y="2130894"/>
          <a:ext cx="819853" cy="706411"/>
        </a:xfrm>
        <a:prstGeom prst="hexagon">
          <a:avLst>
            <a:gd name="adj" fmla="val 28900"/>
            <a:gd name="vf" fmla="val 11547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5FE11BE2-D8CC-4AA2-BE08-1704F55743ED}">
      <dsp:nvSpPr>
        <dsp:cNvPr id="0" name=""/>
        <dsp:cNvSpPr/>
      </dsp:nvSpPr>
      <dsp:spPr>
        <a:xfrm>
          <a:off x="6013564" y="947535"/>
          <a:ext cx="1780728" cy="1540539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Pharmacist</a:t>
          </a:r>
        </a:p>
      </dsp:txBody>
      <dsp:txXfrm>
        <a:off x="6308669" y="1202835"/>
        <a:ext cx="1190518" cy="1029939"/>
      </dsp:txXfrm>
    </dsp:sp>
    <dsp:sp modelId="{63208DE5-67B5-4209-9D9B-ED9F9076FA37}">
      <dsp:nvSpPr>
        <dsp:cNvPr id="0" name=""/>
        <dsp:cNvSpPr/>
      </dsp:nvSpPr>
      <dsp:spPr>
        <a:xfrm>
          <a:off x="5833115" y="3621619"/>
          <a:ext cx="819853" cy="706411"/>
        </a:xfrm>
        <a:prstGeom prst="hexagon">
          <a:avLst>
            <a:gd name="adj" fmla="val 28900"/>
            <a:gd name="vf" fmla="val 11547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9BFA54D7-36BF-4DC2-B1E8-B19626659CA3}">
      <dsp:nvSpPr>
        <dsp:cNvPr id="0" name=""/>
        <dsp:cNvSpPr/>
      </dsp:nvSpPr>
      <dsp:spPr>
        <a:xfrm>
          <a:off x="6013564" y="2810279"/>
          <a:ext cx="1780728" cy="1540539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Laboratory Services</a:t>
          </a:r>
          <a:endParaRPr lang="en-US" sz="1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6308669" y="3065579"/>
        <a:ext cx="1190518" cy="1029939"/>
      </dsp:txXfrm>
    </dsp:sp>
    <dsp:sp modelId="{3B46C630-C9FF-4FE6-B024-2FBD3940DA49}">
      <dsp:nvSpPr>
        <dsp:cNvPr id="0" name=""/>
        <dsp:cNvSpPr/>
      </dsp:nvSpPr>
      <dsp:spPr>
        <a:xfrm>
          <a:off x="4184311" y="3776362"/>
          <a:ext cx="819853" cy="706411"/>
        </a:xfrm>
        <a:prstGeom prst="hexagon">
          <a:avLst>
            <a:gd name="adj" fmla="val 28900"/>
            <a:gd name="vf" fmla="val 11547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4A62738E-348B-429B-B8E2-43C60BCC667F}">
      <dsp:nvSpPr>
        <dsp:cNvPr id="0" name=""/>
        <dsp:cNvSpPr/>
      </dsp:nvSpPr>
      <dsp:spPr>
        <a:xfrm>
          <a:off x="4380428" y="3758874"/>
          <a:ext cx="1780728" cy="1540539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cap="none" spc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Benefits Coordinator</a:t>
          </a:r>
          <a:endParaRPr lang="en-US" sz="1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4675533" y="4014174"/>
        <a:ext cx="1190518" cy="1029939"/>
      </dsp:txXfrm>
    </dsp:sp>
    <dsp:sp modelId="{DC0B2FF8-A8A8-4D32-A2EF-B8FE7193E856}">
      <dsp:nvSpPr>
        <dsp:cNvPr id="0" name=""/>
        <dsp:cNvSpPr/>
      </dsp:nvSpPr>
      <dsp:spPr>
        <a:xfrm>
          <a:off x="3211809" y="2456278"/>
          <a:ext cx="819853" cy="706411"/>
        </a:xfrm>
        <a:prstGeom prst="hexagon">
          <a:avLst>
            <a:gd name="adj" fmla="val 28900"/>
            <a:gd name="vf" fmla="val 11547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75716572-F099-4896-871F-9F5088473EB9}">
      <dsp:nvSpPr>
        <dsp:cNvPr id="0" name=""/>
        <dsp:cNvSpPr/>
      </dsp:nvSpPr>
      <dsp:spPr>
        <a:xfrm>
          <a:off x="2739711" y="2811339"/>
          <a:ext cx="1780728" cy="1540539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Behavioral </a:t>
          </a:r>
          <a:r>
            <a:rPr lang="en-US" sz="18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Health</a:t>
          </a:r>
          <a:endParaRPr lang="en-US" sz="1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034816" y="3066639"/>
        <a:ext cx="1190518" cy="1029939"/>
      </dsp:txXfrm>
    </dsp:sp>
    <dsp:sp modelId="{282FF191-30AD-47D0-859D-DE22DBDC6E60}">
      <dsp:nvSpPr>
        <dsp:cNvPr id="0" name=""/>
        <dsp:cNvSpPr/>
      </dsp:nvSpPr>
      <dsp:spPr>
        <a:xfrm>
          <a:off x="2739711" y="945415"/>
          <a:ext cx="1780728" cy="1540539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Public Health</a:t>
          </a:r>
          <a:endParaRPr lang="en-US" sz="1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034816" y="1200715"/>
        <a:ext cx="1190518" cy="10299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031345-7274-45C9-A2B5-C3C27CFAD2B7}">
      <dsp:nvSpPr>
        <dsp:cNvPr id="0" name=""/>
        <dsp:cNvSpPr/>
      </dsp:nvSpPr>
      <dsp:spPr>
        <a:xfrm>
          <a:off x="1865" y="193283"/>
          <a:ext cx="3884150" cy="194207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91440" rIns="137160" bIns="91440" numCol="1" spcCol="1270" anchor="ctr" anchorCtr="0">
          <a:noAutofit/>
        </a:bodyPr>
        <a:lstStyle/>
        <a:p>
          <a:pPr lvl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200" b="0" kern="1200" cap="none" spc="0" dirty="0" err="1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iCare</a:t>
          </a:r>
          <a:endParaRPr lang="en-US" sz="54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58746" y="250164"/>
        <a:ext cx="3770388" cy="1828313"/>
      </dsp:txXfrm>
    </dsp:sp>
    <dsp:sp modelId="{A6B0173F-806C-40B4-B355-6BDE1556AAF5}">
      <dsp:nvSpPr>
        <dsp:cNvPr id="0" name=""/>
        <dsp:cNvSpPr/>
      </dsp:nvSpPr>
      <dsp:spPr>
        <a:xfrm>
          <a:off x="390280" y="2135359"/>
          <a:ext cx="388415" cy="14565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6556"/>
              </a:lnTo>
              <a:lnTo>
                <a:pt x="388415" y="145655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437011-A16E-4ED0-8C3D-645949D75512}">
      <dsp:nvSpPr>
        <dsp:cNvPr id="0" name=""/>
        <dsp:cNvSpPr/>
      </dsp:nvSpPr>
      <dsp:spPr>
        <a:xfrm>
          <a:off x="778695" y="2620877"/>
          <a:ext cx="3414013" cy="19420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168 patients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0" kern="120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25</a:t>
          </a:r>
          <a:r>
            <a:rPr lang="en-US" sz="20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% screening rate</a:t>
          </a:r>
        </a:p>
      </dsp:txBody>
      <dsp:txXfrm>
        <a:off x="835576" y="2677758"/>
        <a:ext cx="3300251" cy="1828313"/>
      </dsp:txXfrm>
    </dsp:sp>
    <dsp:sp modelId="{44B8E104-9B57-49EF-8E94-86199338A3B2}">
      <dsp:nvSpPr>
        <dsp:cNvPr id="0" name=""/>
        <dsp:cNvSpPr/>
      </dsp:nvSpPr>
      <dsp:spPr>
        <a:xfrm>
          <a:off x="4857053" y="193283"/>
          <a:ext cx="3884150" cy="194207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91440" rIns="137160" bIns="91440" numCol="1" spcCol="1270" anchor="ctr" anchorCtr="0">
          <a:noAutofit/>
        </a:bodyPr>
        <a:lstStyle/>
        <a:p>
          <a:pPr lvl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2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VGEN</a:t>
          </a:r>
        </a:p>
      </dsp:txBody>
      <dsp:txXfrm>
        <a:off x="4913934" y="250164"/>
        <a:ext cx="3770388" cy="1828313"/>
      </dsp:txXfrm>
    </dsp:sp>
    <dsp:sp modelId="{D134A942-14F0-48F6-A0C8-6EE3B294A425}">
      <dsp:nvSpPr>
        <dsp:cNvPr id="0" name=""/>
        <dsp:cNvSpPr/>
      </dsp:nvSpPr>
      <dsp:spPr>
        <a:xfrm>
          <a:off x="5245468" y="2135359"/>
          <a:ext cx="388415" cy="14565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6556"/>
              </a:lnTo>
              <a:lnTo>
                <a:pt x="388415" y="145655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DE0A61-F979-41BE-8EB5-80F40B508B9A}">
      <dsp:nvSpPr>
        <dsp:cNvPr id="0" name=""/>
        <dsp:cNvSpPr/>
      </dsp:nvSpPr>
      <dsp:spPr>
        <a:xfrm>
          <a:off x="5633883" y="2620877"/>
          <a:ext cx="3414013" cy="19420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155 patients</a:t>
          </a:r>
        </a:p>
      </dsp:txBody>
      <dsp:txXfrm>
        <a:off x="5690764" y="2677758"/>
        <a:ext cx="3300251" cy="18283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DCC569-911D-4AF0-9173-3500E5896D8A}">
      <dsp:nvSpPr>
        <dsp:cNvPr id="0" name=""/>
        <dsp:cNvSpPr/>
      </dsp:nvSpPr>
      <dsp:spPr>
        <a:xfrm>
          <a:off x="10051" y="259942"/>
          <a:ext cx="1619692" cy="80984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Referral</a:t>
          </a:r>
          <a:endParaRPr lang="en-US" sz="2400" kern="1200" dirty="0"/>
        </a:p>
      </dsp:txBody>
      <dsp:txXfrm>
        <a:off x="33771" y="283662"/>
        <a:ext cx="1572252" cy="762406"/>
      </dsp:txXfrm>
    </dsp:sp>
    <dsp:sp modelId="{60691500-9832-4B80-9FD6-5582C874BD9F}">
      <dsp:nvSpPr>
        <dsp:cNvPr id="0" name=""/>
        <dsp:cNvSpPr/>
      </dsp:nvSpPr>
      <dsp:spPr>
        <a:xfrm>
          <a:off x="172020" y="1069788"/>
          <a:ext cx="161969" cy="6073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7384"/>
              </a:lnTo>
              <a:lnTo>
                <a:pt x="161969" y="60738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8616B5-99CE-41A1-89AB-6DA7FFE51DA9}">
      <dsp:nvSpPr>
        <dsp:cNvPr id="0" name=""/>
        <dsp:cNvSpPr/>
      </dsp:nvSpPr>
      <dsp:spPr>
        <a:xfrm>
          <a:off x="333989" y="1272250"/>
          <a:ext cx="1295754" cy="8098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Consult from PCP</a:t>
          </a:r>
          <a:endParaRPr lang="en-US" sz="2000" kern="1200" dirty="0"/>
        </a:p>
      </dsp:txBody>
      <dsp:txXfrm>
        <a:off x="357709" y="1295970"/>
        <a:ext cx="1248314" cy="762406"/>
      </dsp:txXfrm>
    </dsp:sp>
    <dsp:sp modelId="{F3DF113E-68BE-4BDF-A53A-D6757B66D43B}">
      <dsp:nvSpPr>
        <dsp:cNvPr id="0" name=""/>
        <dsp:cNvSpPr/>
      </dsp:nvSpPr>
      <dsp:spPr>
        <a:xfrm>
          <a:off x="172020" y="1069788"/>
          <a:ext cx="161969" cy="16196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692"/>
              </a:lnTo>
              <a:lnTo>
                <a:pt x="161969" y="161969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AC60AE-4EFC-443F-BB90-927272596AF1}">
      <dsp:nvSpPr>
        <dsp:cNvPr id="0" name=""/>
        <dsp:cNvSpPr/>
      </dsp:nvSpPr>
      <dsp:spPr>
        <a:xfrm>
          <a:off x="333989" y="2284558"/>
          <a:ext cx="1295754" cy="8098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Walk in</a:t>
          </a:r>
          <a:endParaRPr lang="en-US" sz="2000" kern="1200" dirty="0"/>
        </a:p>
      </dsp:txBody>
      <dsp:txXfrm>
        <a:off x="357709" y="2308278"/>
        <a:ext cx="1248314" cy="762406"/>
      </dsp:txXfrm>
    </dsp:sp>
    <dsp:sp modelId="{A343A536-59F8-4ED9-8ED0-CF5C7D4F4FA3}">
      <dsp:nvSpPr>
        <dsp:cNvPr id="0" name=""/>
        <dsp:cNvSpPr/>
      </dsp:nvSpPr>
      <dsp:spPr>
        <a:xfrm>
          <a:off x="2034667" y="259942"/>
          <a:ext cx="1619692" cy="80984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Initial </a:t>
          </a:r>
          <a:r>
            <a:rPr lang="en-US" sz="2400" kern="1200" dirty="0"/>
            <a:t>Visit</a:t>
          </a:r>
        </a:p>
      </dsp:txBody>
      <dsp:txXfrm>
        <a:off x="2058387" y="283662"/>
        <a:ext cx="1572252" cy="762406"/>
      </dsp:txXfrm>
    </dsp:sp>
    <dsp:sp modelId="{508E4FBE-C51E-46FA-86BF-84D933EC7582}">
      <dsp:nvSpPr>
        <dsp:cNvPr id="0" name=""/>
        <dsp:cNvSpPr/>
      </dsp:nvSpPr>
      <dsp:spPr>
        <a:xfrm>
          <a:off x="2196636" y="1069788"/>
          <a:ext cx="161969" cy="6073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7384"/>
              </a:lnTo>
              <a:lnTo>
                <a:pt x="161969" y="60738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F7EF43-622C-48D6-B07C-2056C6D664C9}">
      <dsp:nvSpPr>
        <dsp:cNvPr id="0" name=""/>
        <dsp:cNvSpPr/>
      </dsp:nvSpPr>
      <dsp:spPr>
        <a:xfrm>
          <a:off x="2358605" y="1272250"/>
          <a:ext cx="1295754" cy="8098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PHQ-9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AUDIT-C</a:t>
          </a:r>
          <a:endParaRPr lang="en-US" sz="2000" kern="1200" dirty="0"/>
        </a:p>
      </dsp:txBody>
      <dsp:txXfrm>
        <a:off x="2382325" y="1295970"/>
        <a:ext cx="1248314" cy="762406"/>
      </dsp:txXfrm>
    </dsp:sp>
    <dsp:sp modelId="{3AE1EA5C-6C3E-40A8-B39F-F953F8D70A68}">
      <dsp:nvSpPr>
        <dsp:cNvPr id="0" name=""/>
        <dsp:cNvSpPr/>
      </dsp:nvSpPr>
      <dsp:spPr>
        <a:xfrm>
          <a:off x="2196636" y="1069788"/>
          <a:ext cx="161969" cy="16196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692"/>
              </a:lnTo>
              <a:lnTo>
                <a:pt x="161969" y="161969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474243-8773-431E-98DF-85307707783E}">
      <dsp:nvSpPr>
        <dsp:cNvPr id="0" name=""/>
        <dsp:cNvSpPr/>
      </dsp:nvSpPr>
      <dsp:spPr>
        <a:xfrm>
          <a:off x="2358605" y="2284558"/>
          <a:ext cx="1295754" cy="8098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Education</a:t>
          </a:r>
          <a:endParaRPr lang="en-US" sz="2000" kern="1200" dirty="0"/>
        </a:p>
      </dsp:txBody>
      <dsp:txXfrm>
        <a:off x="2382325" y="2308278"/>
        <a:ext cx="1248314" cy="762406"/>
      </dsp:txXfrm>
    </dsp:sp>
    <dsp:sp modelId="{AFC0C29B-BAEF-4656-958B-402214A474D4}">
      <dsp:nvSpPr>
        <dsp:cNvPr id="0" name=""/>
        <dsp:cNvSpPr/>
      </dsp:nvSpPr>
      <dsp:spPr>
        <a:xfrm>
          <a:off x="2196636" y="1069788"/>
          <a:ext cx="161969" cy="26320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2000"/>
              </a:lnTo>
              <a:lnTo>
                <a:pt x="161969" y="263200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71BCE0-24E5-49D5-87DA-9AD9D647932F}">
      <dsp:nvSpPr>
        <dsp:cNvPr id="0" name=""/>
        <dsp:cNvSpPr/>
      </dsp:nvSpPr>
      <dsp:spPr>
        <a:xfrm>
          <a:off x="2358605" y="3296866"/>
          <a:ext cx="1295754" cy="8098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Labs</a:t>
          </a:r>
        </a:p>
      </dsp:txBody>
      <dsp:txXfrm>
        <a:off x="2382325" y="3320586"/>
        <a:ext cx="1248314" cy="762406"/>
      </dsp:txXfrm>
    </dsp:sp>
    <dsp:sp modelId="{E90AD2B2-35E4-4135-9478-9D18387E9588}">
      <dsp:nvSpPr>
        <dsp:cNvPr id="0" name=""/>
        <dsp:cNvSpPr/>
      </dsp:nvSpPr>
      <dsp:spPr>
        <a:xfrm>
          <a:off x="2196636" y="1069788"/>
          <a:ext cx="161969" cy="36443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44308"/>
              </a:lnTo>
              <a:lnTo>
                <a:pt x="161969" y="364430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48E31F-A6BD-4563-9ACB-C27BAC809287}">
      <dsp:nvSpPr>
        <dsp:cNvPr id="0" name=""/>
        <dsp:cNvSpPr/>
      </dsp:nvSpPr>
      <dsp:spPr>
        <a:xfrm>
          <a:off x="2358605" y="4309174"/>
          <a:ext cx="1285297" cy="8098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Immunizations</a:t>
          </a:r>
          <a:endParaRPr lang="en-US" sz="1800" kern="1200" dirty="0" smtClean="0"/>
        </a:p>
      </dsp:txBody>
      <dsp:txXfrm>
        <a:off x="2382325" y="4332894"/>
        <a:ext cx="1237857" cy="762406"/>
      </dsp:txXfrm>
    </dsp:sp>
    <dsp:sp modelId="{69CF9B63-AC6E-4A5B-835C-21C095B446FB}">
      <dsp:nvSpPr>
        <dsp:cNvPr id="0" name=""/>
        <dsp:cNvSpPr/>
      </dsp:nvSpPr>
      <dsp:spPr>
        <a:xfrm>
          <a:off x="4059282" y="259942"/>
          <a:ext cx="1619692" cy="80984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Comprehensive</a:t>
          </a:r>
          <a:r>
            <a:rPr lang="en-US" sz="2000" kern="1200" dirty="0"/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visit</a:t>
          </a:r>
        </a:p>
      </dsp:txBody>
      <dsp:txXfrm>
        <a:off x="4083002" y="283662"/>
        <a:ext cx="1572252" cy="762406"/>
      </dsp:txXfrm>
    </dsp:sp>
    <dsp:sp modelId="{0C7EA7E4-AF73-40F1-87E1-82440C76783F}">
      <dsp:nvSpPr>
        <dsp:cNvPr id="0" name=""/>
        <dsp:cNvSpPr/>
      </dsp:nvSpPr>
      <dsp:spPr>
        <a:xfrm>
          <a:off x="4221252" y="1069788"/>
          <a:ext cx="161969" cy="6073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7384"/>
              </a:lnTo>
              <a:lnTo>
                <a:pt x="161969" y="60738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C90F98-12C1-4DAE-8679-E7FDB60F3B5F}">
      <dsp:nvSpPr>
        <dsp:cNvPr id="0" name=""/>
        <dsp:cNvSpPr/>
      </dsp:nvSpPr>
      <dsp:spPr>
        <a:xfrm>
          <a:off x="4383221" y="1272250"/>
          <a:ext cx="1295754" cy="8098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Project </a:t>
          </a:r>
          <a:r>
            <a:rPr lang="en-US" sz="2000" kern="1200" dirty="0" smtClean="0"/>
            <a:t>ECHO</a:t>
          </a:r>
          <a:endParaRPr lang="en-US" sz="2000" kern="1200" dirty="0"/>
        </a:p>
      </dsp:txBody>
      <dsp:txXfrm>
        <a:off x="4406941" y="1295970"/>
        <a:ext cx="1248314" cy="762406"/>
      </dsp:txXfrm>
    </dsp:sp>
    <dsp:sp modelId="{FFAF4155-68DE-4046-B787-B3CE78268752}">
      <dsp:nvSpPr>
        <dsp:cNvPr id="0" name=""/>
        <dsp:cNvSpPr/>
      </dsp:nvSpPr>
      <dsp:spPr>
        <a:xfrm>
          <a:off x="4221252" y="1069788"/>
          <a:ext cx="161969" cy="16196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692"/>
              </a:lnTo>
              <a:lnTo>
                <a:pt x="161969" y="161969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F80097-37EC-48A8-B8C4-2AF185D531C8}">
      <dsp:nvSpPr>
        <dsp:cNvPr id="0" name=""/>
        <dsp:cNvSpPr/>
      </dsp:nvSpPr>
      <dsp:spPr>
        <a:xfrm>
          <a:off x="4383221" y="2284558"/>
          <a:ext cx="1386068" cy="8098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Start Medication Authorization</a:t>
          </a:r>
        </a:p>
      </dsp:txBody>
      <dsp:txXfrm>
        <a:off x="4406941" y="2308278"/>
        <a:ext cx="1338628" cy="762406"/>
      </dsp:txXfrm>
    </dsp:sp>
    <dsp:sp modelId="{113900F1-1E26-427D-83F6-16A9CF5DA889}">
      <dsp:nvSpPr>
        <dsp:cNvPr id="0" name=""/>
        <dsp:cNvSpPr/>
      </dsp:nvSpPr>
      <dsp:spPr>
        <a:xfrm>
          <a:off x="6083898" y="259942"/>
          <a:ext cx="1619692" cy="80984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Treatment</a:t>
          </a:r>
          <a:endParaRPr lang="en-US" sz="2400" kern="1200" dirty="0"/>
        </a:p>
      </dsp:txBody>
      <dsp:txXfrm>
        <a:off x="6107618" y="283662"/>
        <a:ext cx="1572252" cy="762406"/>
      </dsp:txXfrm>
    </dsp:sp>
    <dsp:sp modelId="{5390C6E4-E907-4B48-8192-A3C703686370}">
      <dsp:nvSpPr>
        <dsp:cNvPr id="0" name=""/>
        <dsp:cNvSpPr/>
      </dsp:nvSpPr>
      <dsp:spPr>
        <a:xfrm>
          <a:off x="6245867" y="1069788"/>
          <a:ext cx="161969" cy="6073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7384"/>
              </a:lnTo>
              <a:lnTo>
                <a:pt x="161969" y="60738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777664-8BAB-4DE4-B63D-EC4064655D93}">
      <dsp:nvSpPr>
        <dsp:cNvPr id="0" name=""/>
        <dsp:cNvSpPr/>
      </dsp:nvSpPr>
      <dsp:spPr>
        <a:xfrm>
          <a:off x="6407837" y="1272250"/>
          <a:ext cx="1295754" cy="8098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Counseling</a:t>
          </a:r>
          <a:endParaRPr lang="en-US" sz="1800" kern="1200" dirty="0"/>
        </a:p>
      </dsp:txBody>
      <dsp:txXfrm>
        <a:off x="6431557" y="1295970"/>
        <a:ext cx="1248314" cy="762406"/>
      </dsp:txXfrm>
    </dsp:sp>
    <dsp:sp modelId="{7E3AE94B-E2C1-429A-8E61-100912C95149}">
      <dsp:nvSpPr>
        <dsp:cNvPr id="0" name=""/>
        <dsp:cNvSpPr/>
      </dsp:nvSpPr>
      <dsp:spPr>
        <a:xfrm>
          <a:off x="6245867" y="1069788"/>
          <a:ext cx="161969" cy="16196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692"/>
              </a:lnTo>
              <a:lnTo>
                <a:pt x="161969" y="161969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863C1A-8178-4F91-9FF8-98D8B7939A2B}">
      <dsp:nvSpPr>
        <dsp:cNvPr id="0" name=""/>
        <dsp:cNvSpPr/>
      </dsp:nvSpPr>
      <dsp:spPr>
        <a:xfrm>
          <a:off x="6407837" y="2284558"/>
          <a:ext cx="1295754" cy="8098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Labs</a:t>
          </a:r>
          <a:endParaRPr lang="en-US" sz="2000" kern="1200" dirty="0"/>
        </a:p>
      </dsp:txBody>
      <dsp:txXfrm>
        <a:off x="6431557" y="2308278"/>
        <a:ext cx="1248314" cy="762406"/>
      </dsp:txXfrm>
    </dsp:sp>
    <dsp:sp modelId="{7B3BAE74-29AE-4329-BD4C-B9F2579EDC5D}">
      <dsp:nvSpPr>
        <dsp:cNvPr id="0" name=""/>
        <dsp:cNvSpPr/>
      </dsp:nvSpPr>
      <dsp:spPr>
        <a:xfrm>
          <a:off x="6245867" y="1069788"/>
          <a:ext cx="161969" cy="26320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2000"/>
              </a:lnTo>
              <a:lnTo>
                <a:pt x="161969" y="263200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33C325-6DE6-405A-8C92-30BD6C4D6344}">
      <dsp:nvSpPr>
        <dsp:cNvPr id="0" name=""/>
        <dsp:cNvSpPr/>
      </dsp:nvSpPr>
      <dsp:spPr>
        <a:xfrm>
          <a:off x="6407837" y="3296866"/>
          <a:ext cx="1295754" cy="8098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Immunizations</a:t>
          </a:r>
          <a:endParaRPr lang="en-US" sz="1400" kern="1200" dirty="0"/>
        </a:p>
      </dsp:txBody>
      <dsp:txXfrm>
        <a:off x="6431557" y="3320586"/>
        <a:ext cx="1248314" cy="762406"/>
      </dsp:txXfrm>
    </dsp:sp>
    <dsp:sp modelId="{05E94D4B-A181-4910-AC3B-DB0768FEF035}">
      <dsp:nvSpPr>
        <dsp:cNvPr id="0" name=""/>
        <dsp:cNvSpPr/>
      </dsp:nvSpPr>
      <dsp:spPr>
        <a:xfrm>
          <a:off x="8108514" y="259942"/>
          <a:ext cx="1619692" cy="80984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End of Treatment</a:t>
          </a:r>
        </a:p>
      </dsp:txBody>
      <dsp:txXfrm>
        <a:off x="8132234" y="283662"/>
        <a:ext cx="1572252" cy="762406"/>
      </dsp:txXfrm>
    </dsp:sp>
    <dsp:sp modelId="{3358A5DA-075F-47A1-BD69-476E8B991223}">
      <dsp:nvSpPr>
        <dsp:cNvPr id="0" name=""/>
        <dsp:cNvSpPr/>
      </dsp:nvSpPr>
      <dsp:spPr>
        <a:xfrm>
          <a:off x="8270483" y="1069788"/>
          <a:ext cx="161969" cy="6073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7384"/>
              </a:lnTo>
              <a:lnTo>
                <a:pt x="161969" y="60738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6DFA33-67F7-4FBD-850B-EFC52A94AF9A}">
      <dsp:nvSpPr>
        <dsp:cNvPr id="0" name=""/>
        <dsp:cNvSpPr/>
      </dsp:nvSpPr>
      <dsp:spPr>
        <a:xfrm>
          <a:off x="8432452" y="1272250"/>
          <a:ext cx="1295754" cy="8098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Labs</a:t>
          </a:r>
          <a:endParaRPr lang="en-US" sz="2000" kern="1200" dirty="0"/>
        </a:p>
      </dsp:txBody>
      <dsp:txXfrm>
        <a:off x="8456172" y="1295970"/>
        <a:ext cx="1248314" cy="762406"/>
      </dsp:txXfrm>
    </dsp:sp>
    <dsp:sp modelId="{0D7E7B87-4E32-431E-9FD5-A2E55BDC7589}">
      <dsp:nvSpPr>
        <dsp:cNvPr id="0" name=""/>
        <dsp:cNvSpPr/>
      </dsp:nvSpPr>
      <dsp:spPr>
        <a:xfrm>
          <a:off x="10133130" y="259942"/>
          <a:ext cx="1619692" cy="80984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SVR</a:t>
          </a:r>
          <a:endParaRPr lang="en-US" sz="2800" kern="1200" dirty="0"/>
        </a:p>
      </dsp:txBody>
      <dsp:txXfrm>
        <a:off x="10156850" y="283662"/>
        <a:ext cx="1572252" cy="762406"/>
      </dsp:txXfrm>
    </dsp:sp>
    <dsp:sp modelId="{22073755-8E2C-45D7-AA34-89F81606B2CC}">
      <dsp:nvSpPr>
        <dsp:cNvPr id="0" name=""/>
        <dsp:cNvSpPr/>
      </dsp:nvSpPr>
      <dsp:spPr>
        <a:xfrm>
          <a:off x="10295099" y="1069788"/>
          <a:ext cx="161969" cy="6073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7384"/>
              </a:lnTo>
              <a:lnTo>
                <a:pt x="161969" y="60738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CC7E46-3418-4BF7-A9E1-3FB10F7C529B}">
      <dsp:nvSpPr>
        <dsp:cNvPr id="0" name=""/>
        <dsp:cNvSpPr/>
      </dsp:nvSpPr>
      <dsp:spPr>
        <a:xfrm>
          <a:off x="10457068" y="1272250"/>
          <a:ext cx="1295754" cy="8098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Patient is cured!</a:t>
          </a:r>
        </a:p>
      </dsp:txBody>
      <dsp:txXfrm>
        <a:off x="10480788" y="1295970"/>
        <a:ext cx="1248314" cy="762406"/>
      </dsp:txXfrm>
    </dsp:sp>
    <dsp:sp modelId="{BC960C65-D5F3-4438-B4B4-B32916E15635}">
      <dsp:nvSpPr>
        <dsp:cNvPr id="0" name=""/>
        <dsp:cNvSpPr/>
      </dsp:nvSpPr>
      <dsp:spPr>
        <a:xfrm>
          <a:off x="10295099" y="1069788"/>
          <a:ext cx="161969" cy="16196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692"/>
              </a:lnTo>
              <a:lnTo>
                <a:pt x="161969" y="161969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BFFD0-9333-416E-B81B-5A869D1C7993}">
      <dsp:nvSpPr>
        <dsp:cNvPr id="0" name=""/>
        <dsp:cNvSpPr/>
      </dsp:nvSpPr>
      <dsp:spPr>
        <a:xfrm>
          <a:off x="10457068" y="2284558"/>
          <a:ext cx="1295754" cy="8098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Counsel about re-infection and prevention</a:t>
          </a:r>
        </a:p>
      </dsp:txBody>
      <dsp:txXfrm>
        <a:off x="10480788" y="2308278"/>
        <a:ext cx="1248314" cy="7624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B6A8B3-2003-4C3E-BE04-957484B43826}">
      <dsp:nvSpPr>
        <dsp:cNvPr id="0" name=""/>
        <dsp:cNvSpPr/>
      </dsp:nvSpPr>
      <dsp:spPr>
        <a:xfrm>
          <a:off x="0" y="39905"/>
          <a:ext cx="8596841" cy="6727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Comprehensive Visit Clinic Notes</a:t>
          </a:r>
          <a:endParaRPr lang="en-US" sz="2800" kern="1200" dirty="0"/>
        </a:p>
      </dsp:txBody>
      <dsp:txXfrm>
        <a:off x="32841" y="72746"/>
        <a:ext cx="8531159" cy="607068"/>
      </dsp:txXfrm>
    </dsp:sp>
    <dsp:sp modelId="{C7B19384-CFD0-4342-8333-AE1E9DAE0A45}">
      <dsp:nvSpPr>
        <dsp:cNvPr id="0" name=""/>
        <dsp:cNvSpPr/>
      </dsp:nvSpPr>
      <dsp:spPr>
        <a:xfrm>
          <a:off x="0" y="784655"/>
          <a:ext cx="8596841" cy="67275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Project ECHO</a:t>
          </a:r>
          <a:endParaRPr lang="en-US" sz="2000" kern="1200" dirty="0"/>
        </a:p>
      </dsp:txBody>
      <dsp:txXfrm>
        <a:off x="32841" y="817496"/>
        <a:ext cx="8531159" cy="607068"/>
      </dsp:txXfrm>
    </dsp:sp>
    <dsp:sp modelId="{2FA042B8-15BA-435D-A954-9830486F7DD5}">
      <dsp:nvSpPr>
        <dsp:cNvPr id="0" name=""/>
        <dsp:cNvSpPr/>
      </dsp:nvSpPr>
      <dsp:spPr>
        <a:xfrm>
          <a:off x="0" y="1457405"/>
          <a:ext cx="8596841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950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Recommended regimen</a:t>
          </a:r>
          <a:endParaRPr lang="en-US" sz="2000" kern="1200" dirty="0"/>
        </a:p>
      </dsp:txBody>
      <dsp:txXfrm>
        <a:off x="0" y="1457405"/>
        <a:ext cx="8596841" cy="414000"/>
      </dsp:txXfrm>
    </dsp:sp>
    <dsp:sp modelId="{DAE622F9-A167-4527-BB63-2742C155DDA7}">
      <dsp:nvSpPr>
        <dsp:cNvPr id="0" name=""/>
        <dsp:cNvSpPr/>
      </dsp:nvSpPr>
      <dsp:spPr>
        <a:xfrm>
          <a:off x="0" y="1871405"/>
          <a:ext cx="8596841" cy="67275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Lab Values</a:t>
          </a:r>
          <a:endParaRPr lang="en-US" sz="2000" kern="1200" dirty="0"/>
        </a:p>
      </dsp:txBody>
      <dsp:txXfrm>
        <a:off x="32841" y="1904246"/>
        <a:ext cx="8531159" cy="607068"/>
      </dsp:txXfrm>
    </dsp:sp>
    <dsp:sp modelId="{E2CDFE69-1DDD-44DB-96DD-0F2F36A1AB7E}">
      <dsp:nvSpPr>
        <dsp:cNvPr id="0" name=""/>
        <dsp:cNvSpPr/>
      </dsp:nvSpPr>
      <dsp:spPr>
        <a:xfrm>
          <a:off x="0" y="2544155"/>
          <a:ext cx="8596841" cy="103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950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err="1" smtClean="0"/>
            <a:t>Chem</a:t>
          </a:r>
          <a:r>
            <a:rPr lang="en-US" sz="2000" kern="1200" dirty="0" smtClean="0"/>
            <a:t> 14, CBC, anemia panel, </a:t>
          </a:r>
          <a:r>
            <a:rPr lang="en-US" sz="2000" kern="1200" dirty="0" err="1" smtClean="0"/>
            <a:t>Vit</a:t>
          </a:r>
          <a:r>
            <a:rPr lang="en-US" sz="2000" kern="1200" dirty="0" smtClean="0"/>
            <a:t> D, AFT, HIV, </a:t>
          </a:r>
          <a:r>
            <a:rPr lang="en-US" sz="2000" kern="1200" dirty="0" err="1" smtClean="0"/>
            <a:t>Hep</a:t>
          </a:r>
          <a:r>
            <a:rPr lang="en-US" sz="2000" kern="1200" dirty="0" smtClean="0"/>
            <a:t> A &amp; B, pregnancy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Viral load and genotype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Fibrosis Score: APRI, FIB4, </a:t>
          </a:r>
          <a:r>
            <a:rPr lang="en-US" sz="2000" kern="1200" dirty="0" err="1" smtClean="0"/>
            <a:t>Fibrotest</a:t>
          </a:r>
          <a:r>
            <a:rPr lang="en-US" sz="2000" kern="1200" dirty="0" smtClean="0"/>
            <a:t> </a:t>
          </a:r>
          <a:endParaRPr lang="en-US" sz="2000" kern="1200" dirty="0"/>
        </a:p>
      </dsp:txBody>
      <dsp:txXfrm>
        <a:off x="0" y="2544155"/>
        <a:ext cx="8596841" cy="1035000"/>
      </dsp:txXfrm>
    </dsp:sp>
    <dsp:sp modelId="{8CAEF8B9-1D3D-47BA-8CA8-FFCC874716F1}">
      <dsp:nvSpPr>
        <dsp:cNvPr id="0" name=""/>
        <dsp:cNvSpPr/>
      </dsp:nvSpPr>
      <dsp:spPr>
        <a:xfrm>
          <a:off x="0" y="3579155"/>
          <a:ext cx="8596841" cy="67275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Abstinence requirements</a:t>
          </a:r>
          <a:endParaRPr lang="en-US" sz="2000" kern="1200" dirty="0"/>
        </a:p>
      </dsp:txBody>
      <dsp:txXfrm>
        <a:off x="32841" y="3611996"/>
        <a:ext cx="8531159" cy="607068"/>
      </dsp:txXfrm>
    </dsp:sp>
    <dsp:sp modelId="{679F98F2-051C-459F-96D0-8F42D0D9866A}">
      <dsp:nvSpPr>
        <dsp:cNvPr id="0" name=""/>
        <dsp:cNvSpPr/>
      </dsp:nvSpPr>
      <dsp:spPr>
        <a:xfrm>
          <a:off x="0" y="4251905"/>
          <a:ext cx="8596841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950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Urine drug screens and/or clinical notes</a:t>
          </a:r>
          <a:endParaRPr lang="en-US" sz="2000" kern="1200" dirty="0"/>
        </a:p>
      </dsp:txBody>
      <dsp:txXfrm>
        <a:off x="0" y="4251905"/>
        <a:ext cx="8596841" cy="414000"/>
      </dsp:txXfrm>
    </dsp:sp>
    <dsp:sp modelId="{E5C1E319-201F-4907-87BB-E8DD29D9DA76}">
      <dsp:nvSpPr>
        <dsp:cNvPr id="0" name=""/>
        <dsp:cNvSpPr/>
      </dsp:nvSpPr>
      <dsp:spPr>
        <a:xfrm>
          <a:off x="0" y="4665905"/>
          <a:ext cx="8596841" cy="67275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Compliance</a:t>
          </a:r>
          <a:endParaRPr lang="en-US" sz="2000" kern="1200" dirty="0"/>
        </a:p>
      </dsp:txBody>
      <dsp:txXfrm>
        <a:off x="32841" y="4698746"/>
        <a:ext cx="8531159" cy="6070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3EBF79-1921-4CBC-BD24-9830D29BB679}">
      <dsp:nvSpPr>
        <dsp:cNvPr id="0" name=""/>
        <dsp:cNvSpPr/>
      </dsp:nvSpPr>
      <dsp:spPr>
        <a:xfrm>
          <a:off x="0" y="7653"/>
          <a:ext cx="8596312" cy="10108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Gilead’s Support Path</a:t>
          </a:r>
        </a:p>
      </dsp:txBody>
      <dsp:txXfrm>
        <a:off x="49347" y="57000"/>
        <a:ext cx="8497618" cy="912186"/>
      </dsp:txXfrm>
    </dsp:sp>
    <dsp:sp modelId="{A1DEF561-1AB1-40F1-A711-9B92BAF0D4B1}">
      <dsp:nvSpPr>
        <dsp:cNvPr id="0" name=""/>
        <dsp:cNvSpPr/>
      </dsp:nvSpPr>
      <dsp:spPr>
        <a:xfrm>
          <a:off x="0" y="1018533"/>
          <a:ext cx="8596312" cy="950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933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800" kern="1200" dirty="0" smtClean="0"/>
            <a:t>Harvoni</a:t>
          </a:r>
          <a:r>
            <a:rPr lang="en-US" sz="2800" kern="1200" dirty="0"/>
            <a:t>®, </a:t>
          </a:r>
          <a:r>
            <a:rPr lang="en-US" sz="2800" kern="1200" dirty="0" err="1"/>
            <a:t>Epclusa</a:t>
          </a:r>
          <a:r>
            <a:rPr lang="en-US" sz="2800" kern="1200" dirty="0"/>
            <a:t>®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800" kern="1200" dirty="0" err="1" smtClean="0"/>
            <a:t>iAssist</a:t>
          </a:r>
          <a:r>
            <a:rPr lang="en-US" sz="2800" kern="1200" dirty="0" smtClean="0"/>
            <a:t>: https://www.assistrx.com/iassist/</a:t>
          </a:r>
          <a:endParaRPr lang="en-US" sz="2800" kern="1200" dirty="0"/>
        </a:p>
      </dsp:txBody>
      <dsp:txXfrm>
        <a:off x="0" y="1018533"/>
        <a:ext cx="8596312" cy="950130"/>
      </dsp:txXfrm>
    </dsp:sp>
    <dsp:sp modelId="{82974FA4-1E62-4099-AA98-10F85BF82216}">
      <dsp:nvSpPr>
        <dsp:cNvPr id="0" name=""/>
        <dsp:cNvSpPr/>
      </dsp:nvSpPr>
      <dsp:spPr>
        <a:xfrm>
          <a:off x="0" y="1968663"/>
          <a:ext cx="8596312" cy="1010880"/>
        </a:xfrm>
        <a:prstGeom prst="roundRect">
          <a:avLst/>
        </a:prstGeom>
        <a:solidFill>
          <a:schemeClr val="accent2">
            <a:hueOff val="3240090"/>
            <a:satOff val="451"/>
            <a:lumOff val="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AbbVie Patient Assistance Foundation</a:t>
          </a:r>
        </a:p>
      </dsp:txBody>
      <dsp:txXfrm>
        <a:off x="49347" y="2018010"/>
        <a:ext cx="8497618" cy="912186"/>
      </dsp:txXfrm>
    </dsp:sp>
    <dsp:sp modelId="{FDE1B777-EA68-49AA-BADD-D0A7377DDA5F}">
      <dsp:nvSpPr>
        <dsp:cNvPr id="0" name=""/>
        <dsp:cNvSpPr/>
      </dsp:nvSpPr>
      <dsp:spPr>
        <a:xfrm>
          <a:off x="0" y="2979543"/>
          <a:ext cx="8596312" cy="894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933" tIns="35560" rIns="199136" bIns="3556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US" sz="2800" b="1" kern="1200" dirty="0" err="1" smtClean="0"/>
            <a:t>Mavyret</a:t>
          </a:r>
          <a:r>
            <a:rPr lang="en-US" sz="2800" kern="1200" dirty="0" smtClean="0"/>
            <a:t>®</a:t>
          </a:r>
          <a:endParaRPr lang="en-US" sz="2800" kern="1200" dirty="0"/>
        </a:p>
      </dsp:txBody>
      <dsp:txXfrm>
        <a:off x="0" y="2979543"/>
        <a:ext cx="8596312" cy="8942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BEE80A-0B48-447F-B9BA-29B0776E274A}">
      <dsp:nvSpPr>
        <dsp:cNvPr id="0" name=""/>
        <dsp:cNvSpPr/>
      </dsp:nvSpPr>
      <dsp:spPr>
        <a:xfrm rot="5400000">
          <a:off x="988725" y="949999"/>
          <a:ext cx="826770" cy="94124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1D643C-6798-405B-8282-EF48415B2BEA}">
      <dsp:nvSpPr>
        <dsp:cNvPr id="0" name=""/>
        <dsp:cNvSpPr/>
      </dsp:nvSpPr>
      <dsp:spPr>
        <a:xfrm>
          <a:off x="769681" y="33507"/>
          <a:ext cx="1391794" cy="974210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30</a:t>
          </a:r>
          <a:endParaRPr lang="en-US" sz="4000" kern="1200" dirty="0"/>
        </a:p>
      </dsp:txBody>
      <dsp:txXfrm>
        <a:off x="817247" y="81073"/>
        <a:ext cx="1296662" cy="879078"/>
      </dsp:txXfrm>
    </dsp:sp>
    <dsp:sp modelId="{4D5D050B-B313-47A5-8B50-85EFDED7F27B}">
      <dsp:nvSpPr>
        <dsp:cNvPr id="0" name=""/>
        <dsp:cNvSpPr/>
      </dsp:nvSpPr>
      <dsp:spPr>
        <a:xfrm>
          <a:off x="2043097" y="126421"/>
          <a:ext cx="2897012" cy="787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600" kern="1200" dirty="0" smtClean="0"/>
            <a:t>Initial Visit</a:t>
          </a:r>
          <a:endParaRPr lang="en-US" sz="3600" kern="1200" dirty="0"/>
        </a:p>
      </dsp:txBody>
      <dsp:txXfrm>
        <a:off x="2043097" y="126421"/>
        <a:ext cx="2897012" cy="787400"/>
      </dsp:txXfrm>
    </dsp:sp>
    <dsp:sp modelId="{1A26E6C0-B282-42F6-9C22-4160B8E8F530}">
      <dsp:nvSpPr>
        <dsp:cNvPr id="0" name=""/>
        <dsp:cNvSpPr/>
      </dsp:nvSpPr>
      <dsp:spPr>
        <a:xfrm rot="5400000">
          <a:off x="2595011" y="2044359"/>
          <a:ext cx="826770" cy="94124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50000"/>
            <a:hueOff val="749463"/>
            <a:satOff val="-513"/>
            <a:lumOff val="43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C72C46-ED0C-41FA-A929-7C0298493335}">
      <dsp:nvSpPr>
        <dsp:cNvPr id="0" name=""/>
        <dsp:cNvSpPr/>
      </dsp:nvSpPr>
      <dsp:spPr>
        <a:xfrm>
          <a:off x="2375967" y="1127868"/>
          <a:ext cx="1391794" cy="974210"/>
        </a:xfrm>
        <a:prstGeom prst="roundRect">
          <a:avLst>
            <a:gd name="adj" fmla="val 16670"/>
          </a:avLst>
        </a:prstGeom>
        <a:solidFill>
          <a:schemeClr val="accent2">
            <a:hueOff val="810023"/>
            <a:satOff val="113"/>
            <a:lumOff val="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30</a:t>
          </a:r>
          <a:endParaRPr lang="en-US" sz="4000" kern="1200" dirty="0"/>
        </a:p>
      </dsp:txBody>
      <dsp:txXfrm>
        <a:off x="2423533" y="1175434"/>
        <a:ext cx="1296662" cy="879078"/>
      </dsp:txXfrm>
    </dsp:sp>
    <dsp:sp modelId="{986ED47E-1654-4B00-BF19-1E4647805FB0}">
      <dsp:nvSpPr>
        <dsp:cNvPr id="0" name=""/>
        <dsp:cNvSpPr/>
      </dsp:nvSpPr>
      <dsp:spPr>
        <a:xfrm>
          <a:off x="3649383" y="1220781"/>
          <a:ext cx="2897012" cy="787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600" kern="1200" dirty="0" smtClean="0"/>
            <a:t>ECHO</a:t>
          </a:r>
          <a:endParaRPr lang="en-US" sz="3600" kern="1200" dirty="0"/>
        </a:p>
      </dsp:txBody>
      <dsp:txXfrm>
        <a:off x="3649383" y="1220781"/>
        <a:ext cx="2897012" cy="787400"/>
      </dsp:txXfrm>
    </dsp:sp>
    <dsp:sp modelId="{54B3BB3C-4D0C-4D15-9D99-C877937E3E85}">
      <dsp:nvSpPr>
        <dsp:cNvPr id="0" name=""/>
        <dsp:cNvSpPr/>
      </dsp:nvSpPr>
      <dsp:spPr>
        <a:xfrm rot="5400000">
          <a:off x="4193905" y="3138719"/>
          <a:ext cx="826770" cy="94124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50000"/>
            <a:hueOff val="1498925"/>
            <a:satOff val="-1026"/>
            <a:lumOff val="86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92299A-8923-451A-BB41-7A41C4D956C7}">
      <dsp:nvSpPr>
        <dsp:cNvPr id="0" name=""/>
        <dsp:cNvSpPr/>
      </dsp:nvSpPr>
      <dsp:spPr>
        <a:xfrm>
          <a:off x="3974947" y="2222228"/>
          <a:ext cx="1391794" cy="974210"/>
        </a:xfrm>
        <a:prstGeom prst="roundRect">
          <a:avLst>
            <a:gd name="adj" fmla="val 16670"/>
          </a:avLst>
        </a:prstGeom>
        <a:solidFill>
          <a:schemeClr val="accent2">
            <a:hueOff val="1620045"/>
            <a:satOff val="225"/>
            <a:lumOff val="1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30</a:t>
          </a:r>
          <a:endParaRPr lang="en-US" sz="4000" kern="1200" dirty="0"/>
        </a:p>
      </dsp:txBody>
      <dsp:txXfrm>
        <a:off x="4022513" y="2269794"/>
        <a:ext cx="1296662" cy="879078"/>
      </dsp:txXfrm>
    </dsp:sp>
    <dsp:sp modelId="{CD83DF9E-A7A4-46C7-A473-99C53A55D44A}">
      <dsp:nvSpPr>
        <dsp:cNvPr id="0" name=""/>
        <dsp:cNvSpPr/>
      </dsp:nvSpPr>
      <dsp:spPr>
        <a:xfrm>
          <a:off x="5229528" y="2315141"/>
          <a:ext cx="4695502" cy="787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600" kern="1200" dirty="0" smtClean="0"/>
            <a:t>Prior Authorization</a:t>
          </a:r>
          <a:endParaRPr lang="en-US" sz="3600" kern="1200" dirty="0"/>
        </a:p>
      </dsp:txBody>
      <dsp:txXfrm>
        <a:off x="5229528" y="2315141"/>
        <a:ext cx="4695502" cy="787400"/>
      </dsp:txXfrm>
    </dsp:sp>
    <dsp:sp modelId="{8BD8D40F-B0E3-45F4-9EFD-2B1153F7FE4E}">
      <dsp:nvSpPr>
        <dsp:cNvPr id="0" name=""/>
        <dsp:cNvSpPr/>
      </dsp:nvSpPr>
      <dsp:spPr>
        <a:xfrm rot="5400000">
          <a:off x="5550397" y="4233079"/>
          <a:ext cx="826770" cy="94124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50000"/>
            <a:hueOff val="2248388"/>
            <a:satOff val="-1539"/>
            <a:lumOff val="1292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DB46C0-41FB-4FA5-ACFB-EF58199C7BD4}">
      <dsp:nvSpPr>
        <dsp:cNvPr id="0" name=""/>
        <dsp:cNvSpPr/>
      </dsp:nvSpPr>
      <dsp:spPr>
        <a:xfrm>
          <a:off x="5331295" y="3316588"/>
          <a:ext cx="1391794" cy="974210"/>
        </a:xfrm>
        <a:prstGeom prst="roundRect">
          <a:avLst>
            <a:gd name="adj" fmla="val 16670"/>
          </a:avLst>
        </a:prstGeom>
        <a:solidFill>
          <a:schemeClr val="accent2">
            <a:hueOff val="2430068"/>
            <a:satOff val="338"/>
            <a:lumOff val="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60</a:t>
          </a:r>
          <a:endParaRPr lang="en-US" sz="4000" kern="1200" dirty="0"/>
        </a:p>
      </dsp:txBody>
      <dsp:txXfrm>
        <a:off x="5378861" y="3364154"/>
        <a:ext cx="1296662" cy="879078"/>
      </dsp:txXfrm>
    </dsp:sp>
    <dsp:sp modelId="{609DE08B-23C9-4634-AFCF-A2CA5D6EB130}">
      <dsp:nvSpPr>
        <dsp:cNvPr id="0" name=""/>
        <dsp:cNvSpPr/>
      </dsp:nvSpPr>
      <dsp:spPr>
        <a:xfrm>
          <a:off x="6604832" y="3409501"/>
          <a:ext cx="2897012" cy="787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600" kern="1200" dirty="0" smtClean="0"/>
            <a:t>Treatment</a:t>
          </a:r>
          <a:endParaRPr lang="en-US" sz="3600" kern="1200" dirty="0"/>
        </a:p>
      </dsp:txBody>
      <dsp:txXfrm>
        <a:off x="6604832" y="3409501"/>
        <a:ext cx="2897012" cy="787400"/>
      </dsp:txXfrm>
    </dsp:sp>
    <dsp:sp modelId="{F72A3FDF-ADC8-4B61-99AF-223048D408D1}">
      <dsp:nvSpPr>
        <dsp:cNvPr id="0" name=""/>
        <dsp:cNvSpPr/>
      </dsp:nvSpPr>
      <dsp:spPr>
        <a:xfrm>
          <a:off x="6680349" y="4410948"/>
          <a:ext cx="1391794" cy="974210"/>
        </a:xfrm>
        <a:prstGeom prst="roundRect">
          <a:avLst>
            <a:gd name="adj" fmla="val 16670"/>
          </a:avLst>
        </a:prstGeom>
        <a:solidFill>
          <a:schemeClr val="accent2">
            <a:hueOff val="3240090"/>
            <a:satOff val="451"/>
            <a:lumOff val="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30</a:t>
          </a:r>
          <a:endParaRPr lang="en-US" sz="4000" kern="1200" dirty="0"/>
        </a:p>
      </dsp:txBody>
      <dsp:txXfrm>
        <a:off x="6727915" y="4458514"/>
        <a:ext cx="1296662" cy="879078"/>
      </dsp:txXfrm>
    </dsp:sp>
    <dsp:sp modelId="{F6DA858D-D8ED-4F90-91F2-0C94D61C0D3A}">
      <dsp:nvSpPr>
        <dsp:cNvPr id="0" name=""/>
        <dsp:cNvSpPr/>
      </dsp:nvSpPr>
      <dsp:spPr>
        <a:xfrm>
          <a:off x="7899666" y="4503861"/>
          <a:ext cx="2897012" cy="787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600" kern="1200" dirty="0" smtClean="0"/>
            <a:t>Counseling</a:t>
          </a:r>
          <a:endParaRPr lang="en-US" sz="3600" kern="1200" dirty="0"/>
        </a:p>
      </dsp:txBody>
      <dsp:txXfrm>
        <a:off x="7899666" y="4503861"/>
        <a:ext cx="2897012" cy="7874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5DF014-2E55-4209-84A8-8ED9ACE7FF7A}">
      <dsp:nvSpPr>
        <dsp:cNvPr id="0" name=""/>
        <dsp:cNvSpPr/>
      </dsp:nvSpPr>
      <dsp:spPr>
        <a:xfrm>
          <a:off x="3459" y="2007142"/>
          <a:ext cx="1550895" cy="1279164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Arial" panose="020B0604020202020204" pitchFamily="34" charset="0"/>
            </a:rPr>
            <a:t>Pending</a:t>
          </a:r>
          <a:endParaRPr lang="en-US" sz="20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sp:txBody>
      <dsp:txXfrm>
        <a:off x="32896" y="2036579"/>
        <a:ext cx="1492021" cy="946183"/>
      </dsp:txXfrm>
    </dsp:sp>
    <dsp:sp modelId="{F8CA5585-FB85-4901-A23B-ABCB5803DBE0}">
      <dsp:nvSpPr>
        <dsp:cNvPr id="0" name=""/>
        <dsp:cNvSpPr/>
      </dsp:nvSpPr>
      <dsp:spPr>
        <a:xfrm>
          <a:off x="871688" y="2284862"/>
          <a:ext cx="1772154" cy="1772154"/>
        </a:xfrm>
        <a:prstGeom prst="leftCircularArrow">
          <a:avLst>
            <a:gd name="adj1" fmla="val 3498"/>
            <a:gd name="adj2" fmla="val 434006"/>
            <a:gd name="adj3" fmla="val 2281144"/>
            <a:gd name="adj4" fmla="val 9096117"/>
            <a:gd name="adj5" fmla="val 4081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084250-9F9D-4D5F-8E59-E445A359ED65}">
      <dsp:nvSpPr>
        <dsp:cNvPr id="0" name=""/>
        <dsp:cNvSpPr/>
      </dsp:nvSpPr>
      <dsp:spPr>
        <a:xfrm>
          <a:off x="348103" y="3012200"/>
          <a:ext cx="1378573" cy="548213"/>
        </a:xfrm>
        <a:prstGeom prst="roundRect">
          <a:avLst>
            <a:gd name="adj" fmla="val 10000"/>
          </a:avLst>
        </a:prstGeom>
        <a:solidFill>
          <a:srgbClr val="A42C7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Arial" panose="020B0604020202020204" pitchFamily="34" charset="0"/>
            </a:rPr>
            <a:t>22</a:t>
          </a:r>
          <a:endParaRPr lang="en-US" sz="32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sp:txBody>
      <dsp:txXfrm>
        <a:off x="364160" y="3028257"/>
        <a:ext cx="1346459" cy="516099"/>
      </dsp:txXfrm>
    </dsp:sp>
    <dsp:sp modelId="{09AEDAD8-BB22-4A1C-9D55-EB69E9D0A81F}">
      <dsp:nvSpPr>
        <dsp:cNvPr id="0" name=""/>
        <dsp:cNvSpPr/>
      </dsp:nvSpPr>
      <dsp:spPr>
        <a:xfrm>
          <a:off x="2021870" y="2036814"/>
          <a:ext cx="1550895" cy="1279164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Arial" panose="020B0604020202020204" pitchFamily="34" charset="0"/>
            </a:rPr>
            <a:t>Project Echo</a:t>
          </a:r>
          <a:endParaRPr lang="en-US" sz="20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sp:txBody>
      <dsp:txXfrm>
        <a:off x="2051307" y="2340358"/>
        <a:ext cx="1492021" cy="946183"/>
      </dsp:txXfrm>
    </dsp:sp>
    <dsp:sp modelId="{CBCA0DC6-83DB-4155-AF47-AF243BC6D801}">
      <dsp:nvSpPr>
        <dsp:cNvPr id="0" name=""/>
        <dsp:cNvSpPr/>
      </dsp:nvSpPr>
      <dsp:spPr>
        <a:xfrm>
          <a:off x="2849165" y="1142876"/>
          <a:ext cx="2141874" cy="2141874"/>
        </a:xfrm>
        <a:prstGeom prst="circularArrow">
          <a:avLst>
            <a:gd name="adj1" fmla="val 2894"/>
            <a:gd name="adj2" fmla="val 353999"/>
            <a:gd name="adj3" fmla="val 19528925"/>
            <a:gd name="adj4" fmla="val 12633946"/>
            <a:gd name="adj5" fmla="val 3377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9C4E1E-27C4-4D36-8EA7-40FE20FBD7BC}">
      <dsp:nvSpPr>
        <dsp:cNvPr id="0" name=""/>
        <dsp:cNvSpPr/>
      </dsp:nvSpPr>
      <dsp:spPr>
        <a:xfrm>
          <a:off x="2217283" y="1703364"/>
          <a:ext cx="1677034" cy="666901"/>
        </a:xfrm>
        <a:prstGeom prst="roundRect">
          <a:avLst>
            <a:gd name="adj" fmla="val 10000"/>
          </a:avLst>
        </a:prstGeom>
        <a:solidFill>
          <a:srgbClr val="A42C7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Arial" panose="020B0604020202020204" pitchFamily="34" charset="0"/>
            </a:rPr>
            <a:t>2</a:t>
          </a:r>
          <a:endParaRPr lang="en-US" sz="32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sp:txBody>
      <dsp:txXfrm>
        <a:off x="2236816" y="1722897"/>
        <a:ext cx="1637968" cy="627835"/>
      </dsp:txXfrm>
    </dsp:sp>
    <dsp:sp modelId="{961A303B-7B3E-4195-A441-731BA5F449BD}">
      <dsp:nvSpPr>
        <dsp:cNvPr id="0" name=""/>
        <dsp:cNvSpPr/>
      </dsp:nvSpPr>
      <dsp:spPr>
        <a:xfrm>
          <a:off x="4189511" y="2007142"/>
          <a:ext cx="1550895" cy="1279164"/>
        </a:xfrm>
        <a:prstGeom prst="roundRect">
          <a:avLst>
            <a:gd name="adj" fmla="val 10000"/>
          </a:avLst>
        </a:prstGeom>
        <a:solidFill>
          <a:srgbClr val="7030A0"/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Arial" panose="020B0604020202020204" pitchFamily="34" charset="0"/>
            </a:rPr>
            <a:t>Medication Approval Pending</a:t>
          </a:r>
          <a:endParaRPr lang="en-US" sz="16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sp:txBody>
      <dsp:txXfrm>
        <a:off x="4218948" y="2036579"/>
        <a:ext cx="1492021" cy="946183"/>
      </dsp:txXfrm>
    </dsp:sp>
    <dsp:sp modelId="{CDEE4298-27B0-4C85-8187-71E2F421967C}">
      <dsp:nvSpPr>
        <dsp:cNvPr id="0" name=""/>
        <dsp:cNvSpPr/>
      </dsp:nvSpPr>
      <dsp:spPr>
        <a:xfrm>
          <a:off x="5049492" y="2270204"/>
          <a:ext cx="1771799" cy="1771799"/>
        </a:xfrm>
        <a:prstGeom prst="leftCircularArrow">
          <a:avLst>
            <a:gd name="adj1" fmla="val 3499"/>
            <a:gd name="adj2" fmla="val 434100"/>
            <a:gd name="adj3" fmla="val 2209611"/>
            <a:gd name="adj4" fmla="val 9024489"/>
            <a:gd name="adj5" fmla="val 408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2A028E-F642-4F81-AE9F-A048192D20B1}">
      <dsp:nvSpPr>
        <dsp:cNvPr id="0" name=""/>
        <dsp:cNvSpPr/>
      </dsp:nvSpPr>
      <dsp:spPr>
        <a:xfrm>
          <a:off x="4534155" y="3012200"/>
          <a:ext cx="1378573" cy="548213"/>
        </a:xfrm>
        <a:prstGeom prst="roundRect">
          <a:avLst>
            <a:gd name="adj" fmla="val 10000"/>
          </a:avLst>
        </a:prstGeom>
        <a:solidFill>
          <a:srgbClr val="A42C7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Arial" panose="020B0604020202020204" pitchFamily="34" charset="0"/>
            </a:rPr>
            <a:t>4</a:t>
          </a:r>
          <a:endParaRPr lang="en-US" sz="32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sp:txBody>
      <dsp:txXfrm>
        <a:off x="4550212" y="3028257"/>
        <a:ext cx="1346459" cy="516099"/>
      </dsp:txXfrm>
    </dsp:sp>
    <dsp:sp modelId="{CDBF84E6-7330-4011-A0C9-A92C40C44874}">
      <dsp:nvSpPr>
        <dsp:cNvPr id="0" name=""/>
        <dsp:cNvSpPr/>
      </dsp:nvSpPr>
      <dsp:spPr>
        <a:xfrm>
          <a:off x="6207922" y="2007142"/>
          <a:ext cx="1550895" cy="1279164"/>
        </a:xfrm>
        <a:prstGeom prst="roundRect">
          <a:avLst>
            <a:gd name="adj" fmla="val 10000"/>
          </a:avLst>
        </a:prstGeom>
        <a:solidFill>
          <a:srgbClr val="00B0F0"/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Arial" panose="020B0604020202020204" pitchFamily="34" charset="0"/>
            </a:rPr>
            <a:t>Treatment</a:t>
          </a:r>
          <a:endParaRPr lang="en-US" sz="20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sp:txBody>
      <dsp:txXfrm>
        <a:off x="6237359" y="2310686"/>
        <a:ext cx="1492021" cy="946183"/>
      </dsp:txXfrm>
    </dsp:sp>
    <dsp:sp modelId="{7F0B0563-F2C7-4464-8409-F5368F56DD5C}">
      <dsp:nvSpPr>
        <dsp:cNvPr id="0" name=""/>
        <dsp:cNvSpPr/>
      </dsp:nvSpPr>
      <dsp:spPr>
        <a:xfrm>
          <a:off x="7054979" y="1201291"/>
          <a:ext cx="1969969" cy="1969969"/>
        </a:xfrm>
        <a:prstGeom prst="circularArrow">
          <a:avLst>
            <a:gd name="adj1" fmla="val 3147"/>
            <a:gd name="adj2" fmla="val 387184"/>
            <a:gd name="adj3" fmla="val 19437305"/>
            <a:gd name="adj4" fmla="val 12575511"/>
            <a:gd name="adj5" fmla="val 3671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C12888-06CB-436D-8D47-5FD3C81B951A}">
      <dsp:nvSpPr>
        <dsp:cNvPr id="0" name=""/>
        <dsp:cNvSpPr/>
      </dsp:nvSpPr>
      <dsp:spPr>
        <a:xfrm>
          <a:off x="6552566" y="1733036"/>
          <a:ext cx="1378573" cy="548213"/>
        </a:xfrm>
        <a:prstGeom prst="roundRect">
          <a:avLst>
            <a:gd name="adj" fmla="val 10000"/>
          </a:avLst>
        </a:prstGeom>
        <a:solidFill>
          <a:srgbClr val="A42C7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Arial" panose="020B0604020202020204" pitchFamily="34" charset="0"/>
            </a:rPr>
            <a:t>9</a:t>
          </a:r>
          <a:endParaRPr lang="en-US" sz="32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sp:txBody>
      <dsp:txXfrm>
        <a:off x="6568623" y="1749093"/>
        <a:ext cx="1346459" cy="516099"/>
      </dsp:txXfrm>
    </dsp:sp>
    <dsp:sp modelId="{5AFA0D74-C332-46F6-97FD-0D9DFD78BD5B}">
      <dsp:nvSpPr>
        <dsp:cNvPr id="0" name=""/>
        <dsp:cNvSpPr/>
      </dsp:nvSpPr>
      <dsp:spPr>
        <a:xfrm>
          <a:off x="8226333" y="2007142"/>
          <a:ext cx="1550895" cy="127916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Arial" panose="020B0604020202020204" pitchFamily="34" charset="0"/>
            </a:rPr>
            <a:t>ETR</a:t>
          </a:r>
          <a:endParaRPr lang="en-US" sz="20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sp:txBody>
      <dsp:txXfrm>
        <a:off x="8255770" y="2036579"/>
        <a:ext cx="1492021" cy="946183"/>
      </dsp:txXfrm>
    </dsp:sp>
    <dsp:sp modelId="{0AF63381-A7C2-4F1E-A76A-3028BCA2EBC6}">
      <dsp:nvSpPr>
        <dsp:cNvPr id="0" name=""/>
        <dsp:cNvSpPr/>
      </dsp:nvSpPr>
      <dsp:spPr>
        <a:xfrm>
          <a:off x="9086314" y="2270204"/>
          <a:ext cx="1771799" cy="1771799"/>
        </a:xfrm>
        <a:prstGeom prst="leftCircularArrow">
          <a:avLst>
            <a:gd name="adj1" fmla="val 3499"/>
            <a:gd name="adj2" fmla="val 434100"/>
            <a:gd name="adj3" fmla="val 2209611"/>
            <a:gd name="adj4" fmla="val 9024489"/>
            <a:gd name="adj5" fmla="val 408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7E16C0-3E0C-4249-A9DC-931FC3B9BF6E}">
      <dsp:nvSpPr>
        <dsp:cNvPr id="0" name=""/>
        <dsp:cNvSpPr/>
      </dsp:nvSpPr>
      <dsp:spPr>
        <a:xfrm>
          <a:off x="8570976" y="3012200"/>
          <a:ext cx="1378573" cy="548213"/>
        </a:xfrm>
        <a:prstGeom prst="roundRect">
          <a:avLst>
            <a:gd name="adj" fmla="val 10000"/>
          </a:avLst>
        </a:prstGeom>
        <a:solidFill>
          <a:srgbClr val="A42C7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Arial" panose="020B0604020202020204" pitchFamily="34" charset="0"/>
            </a:rPr>
            <a:t>7</a:t>
          </a:r>
          <a:endParaRPr lang="en-US" sz="32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sp:txBody>
      <dsp:txXfrm>
        <a:off x="8587033" y="3028257"/>
        <a:ext cx="1346459" cy="516099"/>
      </dsp:txXfrm>
    </dsp:sp>
    <dsp:sp modelId="{F09634A7-DE2C-4680-A3FD-6C6068ECF02B}">
      <dsp:nvSpPr>
        <dsp:cNvPr id="0" name=""/>
        <dsp:cNvSpPr/>
      </dsp:nvSpPr>
      <dsp:spPr>
        <a:xfrm>
          <a:off x="10244744" y="2007142"/>
          <a:ext cx="1550895" cy="1279164"/>
        </a:xfrm>
        <a:prstGeom prst="roundRect">
          <a:avLst>
            <a:gd name="adj" fmla="val 10000"/>
          </a:avLst>
        </a:prstGeom>
        <a:solidFill>
          <a:srgbClr val="808080"/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Arial" panose="020B0604020202020204" pitchFamily="34" charset="0"/>
            </a:rPr>
            <a:t>SVR “cure”</a:t>
          </a:r>
          <a:endParaRPr lang="en-US" sz="20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+mj-lt"/>
            <a:cs typeface="Arial" panose="020B0604020202020204" pitchFamily="34" charset="0"/>
          </a:endParaRPr>
        </a:p>
      </dsp:txBody>
      <dsp:txXfrm>
        <a:off x="10274181" y="2310686"/>
        <a:ext cx="1492021" cy="946183"/>
      </dsp:txXfrm>
    </dsp:sp>
    <dsp:sp modelId="{BEFAC853-842C-4896-92C6-A17FFFF08C07}">
      <dsp:nvSpPr>
        <dsp:cNvPr id="0" name=""/>
        <dsp:cNvSpPr/>
      </dsp:nvSpPr>
      <dsp:spPr>
        <a:xfrm>
          <a:off x="10589387" y="1733036"/>
          <a:ext cx="1378573" cy="548213"/>
        </a:xfrm>
        <a:prstGeom prst="roundRect">
          <a:avLst>
            <a:gd name="adj" fmla="val 10000"/>
          </a:avLst>
        </a:prstGeom>
        <a:solidFill>
          <a:srgbClr val="A42C7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Arial" panose="020B0604020202020204" pitchFamily="34" charset="0"/>
            </a:rPr>
            <a:t>5</a:t>
          </a:r>
        </a:p>
      </dsp:txBody>
      <dsp:txXfrm>
        <a:off x="10605444" y="1749093"/>
        <a:ext cx="1346459" cy="51609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9C4F75-4E89-4E00-A0FF-111D6E1345A5}">
      <dsp:nvSpPr>
        <dsp:cNvPr id="0" name=""/>
        <dsp:cNvSpPr/>
      </dsp:nvSpPr>
      <dsp:spPr>
        <a:xfrm>
          <a:off x="5845" y="447813"/>
          <a:ext cx="2174496" cy="869798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22</a:t>
          </a:r>
          <a:endParaRPr lang="en-US" sz="2800" kern="1200" dirty="0"/>
        </a:p>
      </dsp:txBody>
      <dsp:txXfrm>
        <a:off x="440744" y="447813"/>
        <a:ext cx="1304698" cy="869798"/>
      </dsp:txXfrm>
    </dsp:sp>
    <dsp:sp modelId="{6BDD8D4C-5258-4D62-B556-A97570CF3326}">
      <dsp:nvSpPr>
        <dsp:cNvPr id="0" name=""/>
        <dsp:cNvSpPr/>
      </dsp:nvSpPr>
      <dsp:spPr>
        <a:xfrm>
          <a:off x="1962892" y="447813"/>
          <a:ext cx="2174496" cy="869798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019" tIns="50673" rIns="50673" bIns="50673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24</a:t>
          </a:r>
          <a:endParaRPr lang="en-US" sz="3800" kern="1200" dirty="0"/>
        </a:p>
      </dsp:txBody>
      <dsp:txXfrm>
        <a:off x="2397791" y="447813"/>
        <a:ext cx="1304698" cy="869798"/>
      </dsp:txXfrm>
    </dsp:sp>
    <dsp:sp modelId="{B2E9BF5A-580C-4114-9E47-2D0F35425A6F}">
      <dsp:nvSpPr>
        <dsp:cNvPr id="0" name=""/>
        <dsp:cNvSpPr/>
      </dsp:nvSpPr>
      <dsp:spPr>
        <a:xfrm>
          <a:off x="3919938" y="447813"/>
          <a:ext cx="2174496" cy="869798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6027" tIns="72009" rIns="72009" bIns="72009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 smtClean="0"/>
            <a:t>28</a:t>
          </a:r>
          <a:endParaRPr lang="en-US" sz="5400" kern="1200" dirty="0"/>
        </a:p>
      </dsp:txBody>
      <dsp:txXfrm>
        <a:off x="4354837" y="447813"/>
        <a:ext cx="1304698" cy="869798"/>
      </dsp:txXfrm>
    </dsp:sp>
    <dsp:sp modelId="{3CBCEC76-2E12-4786-9A34-9F304B97AA33}">
      <dsp:nvSpPr>
        <dsp:cNvPr id="0" name=""/>
        <dsp:cNvSpPr/>
      </dsp:nvSpPr>
      <dsp:spPr>
        <a:xfrm>
          <a:off x="5876985" y="447813"/>
          <a:ext cx="2174496" cy="869798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80010" rIns="80010" bIns="8001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0" kern="1200" dirty="0" smtClean="0"/>
            <a:t>37</a:t>
          </a:r>
          <a:endParaRPr lang="en-US" sz="6000" kern="1200" dirty="0"/>
        </a:p>
      </dsp:txBody>
      <dsp:txXfrm>
        <a:off x="6311884" y="447813"/>
        <a:ext cx="1304698" cy="869798"/>
      </dsp:txXfrm>
    </dsp:sp>
    <dsp:sp modelId="{6F6D42DE-8E29-4F7D-BABE-A71B4FE757B9}">
      <dsp:nvSpPr>
        <dsp:cNvPr id="0" name=""/>
        <dsp:cNvSpPr/>
      </dsp:nvSpPr>
      <dsp:spPr>
        <a:xfrm>
          <a:off x="7834031" y="447813"/>
          <a:ext cx="2174496" cy="869798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6027" tIns="72009" rIns="72009" bIns="72009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 smtClean="0"/>
            <a:t>44</a:t>
          </a:r>
          <a:endParaRPr lang="en-US" sz="5400" kern="1200" dirty="0"/>
        </a:p>
      </dsp:txBody>
      <dsp:txXfrm>
        <a:off x="8268930" y="447813"/>
        <a:ext cx="1304698" cy="869798"/>
      </dsp:txXfrm>
    </dsp:sp>
    <dsp:sp modelId="{3C174355-667A-4996-91B9-D0AE35C17552}">
      <dsp:nvSpPr>
        <dsp:cNvPr id="0" name=""/>
        <dsp:cNvSpPr/>
      </dsp:nvSpPr>
      <dsp:spPr>
        <a:xfrm>
          <a:off x="9791078" y="447813"/>
          <a:ext cx="2174496" cy="869798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6027" tIns="72009" rIns="72009" bIns="72009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 smtClean="0">
              <a:solidFill>
                <a:srgbClr val="FFC000"/>
              </a:solidFill>
            </a:rPr>
            <a:t>49</a:t>
          </a:r>
          <a:endParaRPr lang="en-US" sz="5400" kern="1200" dirty="0">
            <a:solidFill>
              <a:srgbClr val="FFC000"/>
            </a:solidFill>
          </a:endParaRPr>
        </a:p>
      </dsp:txBody>
      <dsp:txXfrm>
        <a:off x="10225977" y="447813"/>
        <a:ext cx="1304698" cy="8697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96EA6-6F25-4F19-87BA-7ADCC16DAEFF}" type="datetimeFigureOut">
              <a:rPr lang="en-US" smtClean="0"/>
              <a:t>5/21/2018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E50CC-F33A-4EF4-9F12-93EC4A21A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C172E-A8B5-46F6-B05C-DFA3E2E0F207}" type="datetimeFigureOut">
              <a:rPr lang="en-US" smtClean="0"/>
              <a:t>5/21/2018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74CE4-FBD8-4481-AEFB-CA53E599A7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Lost to follow up/less documentation</a:t>
            </a:r>
          </a:p>
          <a:p>
            <a:endParaRPr lang="en-US" dirty="0"/>
          </a:p>
          <a:p>
            <a:r>
              <a:rPr lang="en-US" dirty="0"/>
              <a:t>No tracking of patients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46280-AC7E-42CB-B0DB-F584D970273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580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Differs</a:t>
            </a:r>
            <a:r>
              <a:rPr lang="en-US" baseline="0" dirty="0" smtClean="0"/>
              <a:t> by state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446280-AC7E-42CB-B0DB-F584D970273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09124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Type 1: </a:t>
            </a:r>
            <a:r>
              <a:rPr lang="en-US" dirty="0" err="1"/>
              <a:t>Epclusa</a:t>
            </a:r>
            <a:r>
              <a:rPr lang="en-US" dirty="0"/>
              <a:t> ( </a:t>
            </a:r>
            <a:r>
              <a:rPr lang="en-US" dirty="0" err="1"/>
              <a:t>sofosbuvir</a:t>
            </a:r>
            <a:r>
              <a:rPr lang="en-US" dirty="0"/>
              <a:t>/</a:t>
            </a:r>
            <a:r>
              <a:rPr lang="en-US" dirty="0" err="1"/>
              <a:t>velpatasvir</a:t>
            </a:r>
            <a:r>
              <a:rPr lang="en-US" dirty="0"/>
              <a:t>,</a:t>
            </a:r>
            <a:r>
              <a:rPr lang="en-US" baseline="0" dirty="0"/>
              <a:t> </a:t>
            </a:r>
            <a:r>
              <a:rPr lang="en-US" dirty="0"/>
              <a:t>with ribavirin in cases of decompensated cirrhosis)</a:t>
            </a:r>
            <a:r>
              <a:rPr lang="en-US" baseline="0" dirty="0"/>
              <a:t> </a:t>
            </a:r>
            <a:r>
              <a:rPr lang="en-US" dirty="0"/>
              <a:t>, </a:t>
            </a:r>
            <a:r>
              <a:rPr lang="en-US" dirty="0" err="1"/>
              <a:t>Harvoni</a:t>
            </a:r>
            <a:r>
              <a:rPr lang="en-US" dirty="0"/>
              <a:t> (</a:t>
            </a:r>
            <a:r>
              <a:rPr lang="en-US" dirty="0" err="1"/>
              <a:t>ledipasvir</a:t>
            </a:r>
            <a:r>
              <a:rPr lang="en-US" dirty="0"/>
              <a:t>/</a:t>
            </a:r>
            <a:r>
              <a:rPr lang="en-US" dirty="0" err="1"/>
              <a:t>sofosbuvir</a:t>
            </a:r>
            <a:r>
              <a:rPr lang="en-US" dirty="0"/>
              <a:t>), </a:t>
            </a:r>
            <a:r>
              <a:rPr lang="en-US" dirty="0" err="1"/>
              <a:t>viekira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, </a:t>
            </a:r>
            <a:r>
              <a:rPr lang="en-US" dirty="0" err="1"/>
              <a:t>zepatier</a:t>
            </a:r>
            <a:endParaRPr lang="en-US" dirty="0"/>
          </a:p>
          <a:p>
            <a:r>
              <a:rPr lang="en-US" dirty="0"/>
              <a:t>Type 2: </a:t>
            </a:r>
            <a:r>
              <a:rPr lang="en-US" dirty="0" err="1"/>
              <a:t>Epclusa</a:t>
            </a:r>
            <a:r>
              <a:rPr lang="en-US" dirty="0"/>
              <a:t>, </a:t>
            </a:r>
            <a:r>
              <a:rPr lang="en-US" dirty="0" err="1"/>
              <a:t>sovaldi</a:t>
            </a:r>
            <a:r>
              <a:rPr lang="en-US" dirty="0"/>
              <a:t> (</a:t>
            </a:r>
            <a:r>
              <a:rPr lang="en-US" dirty="0" err="1"/>
              <a:t>sofosbuvir</a:t>
            </a:r>
            <a:r>
              <a:rPr lang="en-US" dirty="0"/>
              <a:t>)</a:t>
            </a:r>
            <a:r>
              <a:rPr lang="en-US" baseline="0" dirty="0"/>
              <a:t> with ribavirin</a:t>
            </a:r>
          </a:p>
          <a:p>
            <a:r>
              <a:rPr lang="en-US" baseline="0" dirty="0"/>
              <a:t>Type 3: </a:t>
            </a:r>
            <a:r>
              <a:rPr lang="en-US" baseline="0" dirty="0" err="1"/>
              <a:t>Epclusa</a:t>
            </a:r>
            <a:r>
              <a:rPr lang="en-US" baseline="0" dirty="0"/>
              <a:t> only given with ribavirin in cases of decompensated cirrhosis</a:t>
            </a:r>
          </a:p>
          <a:p>
            <a:r>
              <a:rPr lang="en-US" baseline="0" dirty="0"/>
              <a:t>Type 4: </a:t>
            </a:r>
            <a:r>
              <a:rPr lang="en-US" baseline="0" dirty="0" err="1"/>
              <a:t>Epclusa</a:t>
            </a:r>
            <a:r>
              <a:rPr lang="en-US" baseline="0" dirty="0"/>
              <a:t>, </a:t>
            </a:r>
            <a:r>
              <a:rPr lang="en-US" baseline="0" dirty="0" err="1"/>
              <a:t>Harvoni</a:t>
            </a:r>
            <a:r>
              <a:rPr lang="en-US" baseline="0" dirty="0"/>
              <a:t>, </a:t>
            </a:r>
            <a:r>
              <a:rPr lang="en-US" baseline="0" dirty="0" err="1"/>
              <a:t>zepatier</a:t>
            </a:r>
            <a:endParaRPr lang="en-US" baseline="0" dirty="0"/>
          </a:p>
          <a:p>
            <a:r>
              <a:rPr lang="en-US" baseline="0" dirty="0"/>
              <a:t>Type 5: </a:t>
            </a:r>
            <a:r>
              <a:rPr lang="en-US" baseline="0" dirty="0" err="1"/>
              <a:t>Epclusa</a:t>
            </a:r>
            <a:r>
              <a:rPr lang="en-US" baseline="0" dirty="0"/>
              <a:t>, </a:t>
            </a:r>
            <a:r>
              <a:rPr lang="en-US" baseline="0" dirty="0" err="1"/>
              <a:t>Harvoni</a:t>
            </a:r>
            <a:endParaRPr lang="en-US" baseline="0" dirty="0"/>
          </a:p>
          <a:p>
            <a:r>
              <a:rPr lang="en-US" baseline="0" dirty="0"/>
              <a:t>Type 6: </a:t>
            </a:r>
            <a:r>
              <a:rPr lang="en-US" baseline="0" dirty="0" err="1"/>
              <a:t>Epclusa</a:t>
            </a:r>
            <a:r>
              <a:rPr lang="en-US" baseline="0" dirty="0"/>
              <a:t>, </a:t>
            </a:r>
            <a:r>
              <a:rPr lang="en-US" baseline="0" dirty="0" err="1"/>
              <a:t>Harvoni</a:t>
            </a:r>
            <a:endParaRPr lang="en-US" baseline="0" dirty="0"/>
          </a:p>
          <a:p>
            <a:r>
              <a:rPr lang="en-US" baseline="0" dirty="0" err="1"/>
              <a:t>Mavyret</a:t>
            </a:r>
            <a:r>
              <a:rPr lang="en-US" baseline="0" dirty="0"/>
              <a:t> (</a:t>
            </a:r>
            <a:r>
              <a:rPr lang="en-US" baseline="0" dirty="0" err="1"/>
              <a:t>glecaprevir</a:t>
            </a:r>
            <a:r>
              <a:rPr lang="en-US" baseline="0" dirty="0"/>
              <a:t>/</a:t>
            </a:r>
            <a:r>
              <a:rPr lang="en-US" baseline="0" dirty="0" err="1"/>
              <a:t>pibrentasvir</a:t>
            </a:r>
            <a:r>
              <a:rPr lang="en-US" baseline="0" dirty="0"/>
              <a:t>): 1, 2, 3, 4, 5, 6</a:t>
            </a:r>
          </a:p>
          <a:p>
            <a:endParaRPr lang="en-US" baseline="0" dirty="0"/>
          </a:p>
          <a:p>
            <a:r>
              <a:rPr lang="en-US" baseline="0" dirty="0" err="1"/>
              <a:t>Mavyret</a:t>
            </a:r>
            <a:r>
              <a:rPr lang="en-US" baseline="0" dirty="0"/>
              <a:t> still not on </a:t>
            </a:r>
            <a:r>
              <a:rPr lang="en-US" baseline="0" dirty="0" err="1"/>
              <a:t>abbvie</a:t>
            </a:r>
            <a:r>
              <a:rPr lang="en-US" baseline="0" dirty="0"/>
              <a:t> patient assistance program list, soon hopefully?</a:t>
            </a:r>
          </a:p>
          <a:p>
            <a:r>
              <a:rPr lang="en-US" baseline="0" dirty="0"/>
              <a:t>ND Medicaid just added as preferred non-formulary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46280-AC7E-42CB-B0DB-F584D970273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224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46280-AC7E-42CB-B0DB-F584D970273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76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Almost</a:t>
            </a:r>
            <a:r>
              <a:rPr lang="en-US" baseline="0" dirty="0" smtClean="0"/>
              <a:t> 3 hours per patient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46280-AC7E-42CB-B0DB-F584D970273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3364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Appointment with PCP, more labs pending (possible self clearers)</a:t>
            </a:r>
          </a:p>
          <a:p>
            <a:endParaRPr lang="en-US" dirty="0" smtClean="0"/>
          </a:p>
          <a:p>
            <a:r>
              <a:rPr lang="en-US" dirty="0" smtClean="0"/>
              <a:t>ETR: end of treatment response</a:t>
            </a:r>
            <a:r>
              <a:rPr lang="en-US" baseline="0" dirty="0" smtClean="0"/>
              <a:t> 3 months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446280-AC7E-42CB-B0DB-F584D970273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07862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46280-AC7E-42CB-B0DB-F584D970273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7260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46280-AC7E-42CB-B0DB-F584D970273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529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Flat rate reimbursement from ND Medicaid and expansion to IHS, outsource for cost avoidance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446280-AC7E-42CB-B0DB-F584D970273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9319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1800" dirty="0" smtClean="0"/>
              <a:t>Patient centered </a:t>
            </a:r>
            <a:r>
              <a:rPr lang="en-US" sz="1800" dirty="0" err="1" smtClean="0"/>
              <a:t>interprofessional</a:t>
            </a:r>
            <a:r>
              <a:rPr lang="en-US" sz="1800" dirty="0" smtClean="0"/>
              <a:t> collaboration to Policy </a:t>
            </a:r>
            <a:r>
              <a:rPr lang="en-US" sz="1800" dirty="0"/>
              <a:t>making</a:t>
            </a:r>
          </a:p>
          <a:p>
            <a:pPr lvl="1"/>
            <a:r>
              <a:rPr lang="en-US" sz="1800" dirty="0"/>
              <a:t>Education and awareness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46280-AC7E-42CB-B0DB-F584D970273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90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Getting a sense of how many patients with diagnosis of </a:t>
            </a:r>
            <a:r>
              <a:rPr lang="en-US" sz="1200" dirty="0" err="1"/>
              <a:t>hcv</a:t>
            </a:r>
            <a:r>
              <a:rPr lang="en-US" sz="1200" dirty="0"/>
              <a:t>. Jessica</a:t>
            </a:r>
            <a:r>
              <a:rPr lang="en-US" sz="1200" baseline="0" dirty="0"/>
              <a:t> and David huge help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Patients with visit in past year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Screening rate with a denominator of patients born between 1945 and 1965 (baby boomers)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From reports  from </a:t>
            </a:r>
            <a:r>
              <a:rPr lang="en-US" sz="1200" dirty="0" err="1"/>
              <a:t>vay</a:t>
            </a:r>
            <a:r>
              <a:rPr lang="en-US" sz="1200" dirty="0"/>
              <a:t>,</a:t>
            </a:r>
            <a:r>
              <a:rPr lang="en-US" sz="1200" baseline="0" dirty="0"/>
              <a:t> based on old labs.</a:t>
            </a:r>
            <a:r>
              <a:rPr lang="en-US" sz="1200" dirty="0"/>
              <a:t> Often patients</a:t>
            </a:r>
            <a:r>
              <a:rPr lang="en-US" sz="1200" baseline="0" dirty="0"/>
              <a:t> deceased, moved away</a:t>
            </a: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46280-AC7E-42CB-B0DB-F584D970273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632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Comprehensive visit usually done on the phone.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46280-AC7E-42CB-B0DB-F584D970273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17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46280-AC7E-42CB-B0DB-F584D970273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07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46280-AC7E-42CB-B0DB-F584D970273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1623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Reminders for labs</a:t>
            </a:r>
            <a:r>
              <a:rPr lang="en-US" baseline="0" dirty="0"/>
              <a:t> while in treatment, immunizations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46280-AC7E-42CB-B0DB-F584D970273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0509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836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Reminders for labs</a:t>
            </a:r>
            <a:r>
              <a:rPr lang="en-US" baseline="0" dirty="0"/>
              <a:t> while in treatment, immunizations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46280-AC7E-42CB-B0DB-F584D970273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751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389009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65116" y="4205288"/>
            <a:ext cx="1727200" cy="457200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9043832" y="4206240"/>
            <a:ext cx="1280160" cy="457200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4E708F12-96AD-4ED4-8132-A78F5E42C1F5}" type="datetime1">
              <a:rPr lang="en-US" smtClean="0"/>
              <a:pPr/>
              <a:t>5/21/2018</a:t>
            </a:fld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15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A170-8299-44AD-AEEF-FC686C3D7804}" type="datetime1">
              <a:rPr lang="en-US" smtClean="0"/>
              <a:t>5/21/2018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84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9042400" y="1143000"/>
            <a:ext cx="2540000" cy="5448300"/>
          </a:xfrm>
        </p:spPr>
        <p:txBody>
          <a:bodyPr vert="eaVert"/>
          <a:lstStyle>
            <a:lvl1pPr>
              <a:defRPr/>
            </a:lvl1pPr>
          </a:lstStyle>
          <a:p>
            <a:r>
              <a:rPr kumimoji="0" lang="en-US" dirty="0"/>
              <a:t>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763A-68EC-4ECD-9620-D9FE9CDDD622}" type="datetime1">
              <a:rPr lang="en-US" smtClean="0"/>
              <a:t>5/21/2018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0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BEDD-6160-49BB-B372-861DE7DE9BA5}" type="datetime1">
              <a:rPr lang="en-US" smtClean="0"/>
              <a:t>5/21/2018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3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68322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E819F-B7FD-4B29-8F66-9E318144BC2A}" type="datetime1">
              <a:rPr lang="en-US" smtClean="0"/>
              <a:t>5/21/2018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12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A159C-B6E0-4F10-9F4A-2FA57003B139}" type="datetime1">
              <a:rPr lang="en-US" smtClean="0"/>
              <a:t>5/21/2018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dirty="0"/>
              <a:t>Add a footer</a:t>
            </a:r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170CBBB-D1D1-4386-A5E9-07F3477B78F3}" type="datetime1">
              <a:rPr lang="en-US" smtClean="0"/>
              <a:t>5/21/2018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1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9FA4CAD8-0EA7-4615-B69B-B2F199EF3A93}" type="datetime1">
              <a:rPr lang="en-US" smtClean="0"/>
              <a:t>5/21/2018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95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4BD7-6953-492C-921B-E68B2D7F14C8}" type="datetime1">
              <a:rPr lang="en-US" smtClean="0"/>
              <a:t>5/21/2018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6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dirty="0"/>
              <a:t>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050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580573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7D9B-D4D3-4E23-88DF-2E354FA43196}" type="datetime1">
              <a:rPr lang="en-US" smtClean="0"/>
              <a:t>5/21/2018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6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F67C5-D04E-4576-B61C-12ABA14BBD6C}" type="datetime1">
              <a:rPr lang="en-US" smtClean="0"/>
              <a:t>5/21/2018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61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C20F09E4-6EA4-4BF3-9FC8-FF40373B88E6}" type="datetime1">
              <a:rPr lang="en-US" smtClean="0"/>
              <a:pPr/>
              <a:t>5/21/2018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1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>
            <a:lumMod val="75000"/>
          </a:schemeClr>
        </a:buClr>
        <a:buFont typeface="Georgia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>
            <a:lumMod val="75000"/>
          </a:schemeClr>
        </a:buClr>
        <a:buFont typeface="Georgia"/>
        <a:buChar char="▫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4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12" Type="http://schemas.microsoft.com/office/2007/relationships/diagramDrawing" Target="../diagrams/drawing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11" Type="http://schemas.openxmlformats.org/officeDocument/2006/relationships/diagramColors" Target="../diagrams/colors9.xml"/><Relationship Id="rId5" Type="http://schemas.openxmlformats.org/officeDocument/2006/relationships/diagramQuickStyle" Target="../diagrams/quickStyle8.xml"/><Relationship Id="rId10" Type="http://schemas.openxmlformats.org/officeDocument/2006/relationships/diagramQuickStyle" Target="../diagrams/quickStyle9.xml"/><Relationship Id="rId4" Type="http://schemas.openxmlformats.org/officeDocument/2006/relationships/diagramLayout" Target="../diagrams/layout8.xml"/><Relationship Id="rId9" Type="http://schemas.openxmlformats.org/officeDocument/2006/relationships/diagramLayout" Target="../diagrams/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Neelam.Gazarian@ihs.gov" TargetMode="External"/><Relationship Id="rId2" Type="http://schemas.openxmlformats.org/officeDocument/2006/relationships/hyperlink" Target="mailto:Jessica.Steinert@ihs.go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b="1" dirty="0" smtClean="0"/>
              <a:t>Establishing a </a:t>
            </a:r>
            <a:r>
              <a:rPr lang="en-US" sz="6000" b="1" dirty="0" smtClean="0"/>
              <a:t>Pharmacy </a:t>
            </a:r>
            <a:r>
              <a:rPr lang="en-US" sz="6000" b="1" dirty="0"/>
              <a:t>M</a:t>
            </a:r>
            <a:r>
              <a:rPr lang="en-US" sz="6000" b="1" dirty="0" smtClean="0"/>
              <a:t>anaged </a:t>
            </a:r>
            <a:r>
              <a:rPr lang="en-US" sz="6000" b="1" dirty="0" smtClean="0"/>
              <a:t>HCV </a:t>
            </a:r>
            <a:r>
              <a:rPr lang="en-US" sz="6000" b="1" dirty="0" smtClean="0"/>
              <a:t>Service</a:t>
            </a:r>
            <a:endParaRPr lang="en-US" sz="66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946400" y="4411382"/>
            <a:ext cx="6604000" cy="1752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LCDR Jessica </a:t>
            </a:r>
            <a:r>
              <a:rPr lang="en-US" dirty="0" smtClean="0"/>
              <a:t>L. </a:t>
            </a:r>
            <a:r>
              <a:rPr lang="en-US" dirty="0" smtClean="0"/>
              <a:t>Steinert, </a:t>
            </a:r>
            <a:r>
              <a:rPr lang="en-US" dirty="0" err="1" smtClean="0"/>
              <a:t>PharmD</a:t>
            </a:r>
            <a:r>
              <a:rPr lang="en-US" dirty="0" smtClean="0"/>
              <a:t>, MHA, BCGP</a:t>
            </a:r>
          </a:p>
          <a:p>
            <a:pPr algn="ctr"/>
            <a:r>
              <a:rPr lang="en-US" dirty="0" smtClean="0"/>
              <a:t>LT </a:t>
            </a:r>
            <a:r>
              <a:rPr lang="en-US" dirty="0" err="1" smtClean="0"/>
              <a:t>Neelam</a:t>
            </a:r>
            <a:r>
              <a:rPr lang="en-US" dirty="0" smtClean="0"/>
              <a:t> </a:t>
            </a:r>
            <a:r>
              <a:rPr lang="en-US" dirty="0" err="1" smtClean="0"/>
              <a:t>Gazarian</a:t>
            </a:r>
            <a:r>
              <a:rPr lang="en-US" dirty="0" smtClean="0"/>
              <a:t>, </a:t>
            </a:r>
            <a:r>
              <a:rPr lang="en-US" dirty="0" err="1" smtClean="0"/>
              <a:t>PharmD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23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32036"/>
            <a:ext cx="10972800" cy="1066800"/>
          </a:xfrm>
        </p:spPr>
        <p:txBody>
          <a:bodyPr/>
          <a:lstStyle/>
          <a:p>
            <a:r>
              <a:rPr lang="en-US" dirty="0"/>
              <a:t>Managing Patients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2658457"/>
            <a:ext cx="5959500" cy="299825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7334" y="1828800"/>
            <a:ext cx="5959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Snapshot of stage in treatment process drop down menus (these can be adjusted)</a:t>
            </a:r>
          </a:p>
        </p:txBody>
      </p:sp>
    </p:spTree>
    <p:extLst>
      <p:ext uri="{BB962C8B-B14F-4D97-AF65-F5344CB8AC3E}">
        <p14:creationId xmlns:p14="http://schemas.microsoft.com/office/powerpoint/2010/main" val="3221876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79009-A876-403D-9E4A-3506CCD3D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507" y="0"/>
            <a:ext cx="8596668" cy="1320800"/>
          </a:xfrm>
        </p:spPr>
        <p:txBody>
          <a:bodyPr/>
          <a:lstStyle/>
          <a:p>
            <a:r>
              <a:rPr lang="en-US" dirty="0"/>
              <a:t>Patient Panel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34FBF01-C0DF-4D60-8679-5F2B696388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937307"/>
            <a:ext cx="12192000" cy="592069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522483"/>
            <a:ext cx="2191407" cy="433551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00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D838B-DE31-4AE7-82C4-256814602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06018"/>
            <a:ext cx="8596668" cy="1112772"/>
          </a:xfrm>
        </p:spPr>
        <p:txBody>
          <a:bodyPr/>
          <a:lstStyle/>
          <a:p>
            <a:r>
              <a:rPr lang="en-US" dirty="0"/>
              <a:t>Individual Patient Data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58C47BA-BD09-4056-91E9-3EDC723C8A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885744"/>
            <a:ext cx="8596668" cy="5972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583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Appointment Calendar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EF92001A-594F-4F71-A46A-336A5162D5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80164" y="1441342"/>
            <a:ext cx="8893838" cy="516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463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5287"/>
            <a:ext cx="9121422" cy="1320800"/>
          </a:xfrm>
        </p:spPr>
        <p:txBody>
          <a:bodyPr/>
          <a:lstStyle/>
          <a:p>
            <a:r>
              <a:rPr lang="en-US" dirty="0" smtClean="0"/>
              <a:t>Navigating Insurance/Prior Authorizations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677334" y="1286933"/>
          <a:ext cx="8596841" cy="5378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7380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Assistance Program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62002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Assistance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Tribal ID card</a:t>
            </a:r>
          </a:p>
          <a:p>
            <a:endParaRPr lang="en-US" sz="2000" dirty="0"/>
          </a:p>
          <a:p>
            <a:r>
              <a:rPr lang="en-US" sz="2000" dirty="0"/>
              <a:t>Income documents</a:t>
            </a:r>
          </a:p>
          <a:p>
            <a:pPr lvl="1"/>
            <a:r>
              <a:rPr lang="en-US" sz="1800" dirty="0"/>
              <a:t>Max income allowed differs by program</a:t>
            </a:r>
          </a:p>
          <a:p>
            <a:endParaRPr lang="en-US" sz="2000" dirty="0"/>
          </a:p>
          <a:p>
            <a:r>
              <a:rPr lang="en-US" sz="2000" dirty="0"/>
              <a:t>Proof of no insurance</a:t>
            </a:r>
          </a:p>
          <a:p>
            <a:pPr lvl="1"/>
            <a:r>
              <a:rPr lang="en-US" sz="1800" dirty="0"/>
              <a:t>American Indians/Alaska Natives (AI/AN): Indian Health Coverage Exemption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“American Indians and Alaska Natives (AI/ANs) and other people eligible for services through the Indian Health Service, tribal programs, or urban Indian programs (like the spouse or child of an eligible Indian) </a:t>
            </a:r>
            <a:r>
              <a:rPr lang="en-US" sz="2000" b="1" dirty="0"/>
              <a:t>don't</a:t>
            </a:r>
            <a:r>
              <a:rPr lang="en-US" sz="2000" dirty="0"/>
              <a:t> have to pay the fee for not having health coverage. This is called having an Indian health coverage exemption.”</a:t>
            </a:r>
          </a:p>
        </p:txBody>
      </p:sp>
    </p:spTree>
    <p:extLst>
      <p:ext uri="{BB962C8B-B14F-4D97-AF65-F5344CB8AC3E}">
        <p14:creationId xmlns:p14="http://schemas.microsoft.com/office/powerpoint/2010/main" val="1653099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7139"/>
            <a:ext cx="10972800" cy="1066800"/>
          </a:xfrm>
        </p:spPr>
        <p:txBody>
          <a:bodyPr/>
          <a:lstStyle/>
          <a:p>
            <a:r>
              <a:rPr lang="en-US" dirty="0" smtClean="0"/>
              <a:t>Time Investment and Workload (Minutes)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2210649"/>
              </p:ext>
            </p:extLst>
          </p:nvPr>
        </p:nvGraphicFramePr>
        <p:xfrm>
          <a:off x="609600" y="1294295"/>
          <a:ext cx="1131093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757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311" y="480391"/>
            <a:ext cx="10972800" cy="1066800"/>
          </a:xfrm>
        </p:spPr>
        <p:txBody>
          <a:bodyPr/>
          <a:lstStyle/>
          <a:p>
            <a:r>
              <a:rPr lang="en-US" dirty="0"/>
              <a:t>Current Status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3256705"/>
              </p:ext>
            </p:extLst>
          </p:nvPr>
        </p:nvGraphicFramePr>
        <p:xfrm>
          <a:off x="0" y="1332650"/>
          <a:ext cx="11971421" cy="5293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85649871"/>
              </p:ext>
            </p:extLst>
          </p:nvPr>
        </p:nvGraphicFramePr>
        <p:xfrm>
          <a:off x="119271" y="5092574"/>
          <a:ext cx="11971420" cy="176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04231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301" y="440635"/>
            <a:ext cx="10972800" cy="1066800"/>
          </a:xfrm>
        </p:spPr>
        <p:txBody>
          <a:bodyPr/>
          <a:lstStyle/>
          <a:p>
            <a:r>
              <a:rPr lang="en-US" dirty="0"/>
              <a:t>HCV Screening </a:t>
            </a:r>
            <a:r>
              <a:rPr lang="en-US" dirty="0" smtClean="0"/>
              <a:t>Rate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579079"/>
              </p:ext>
            </p:extLst>
          </p:nvPr>
        </p:nvGraphicFramePr>
        <p:xfrm>
          <a:off x="360301" y="1136374"/>
          <a:ext cx="10204626" cy="5424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61914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756" y="203200"/>
            <a:ext cx="8596668" cy="1320800"/>
          </a:xfrm>
        </p:spPr>
        <p:txBody>
          <a:bodyPr/>
          <a:lstStyle/>
          <a:p>
            <a:r>
              <a:rPr lang="en-US" dirty="0"/>
              <a:t>Prior to HCV Clinic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182906151"/>
              </p:ext>
            </p:extLst>
          </p:nvPr>
        </p:nvGraphicFramePr>
        <p:xfrm>
          <a:off x="2015525" y="114852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3592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313" y="612913"/>
            <a:ext cx="10972800" cy="1066800"/>
          </a:xfrm>
        </p:spPr>
        <p:txBody>
          <a:bodyPr/>
          <a:lstStyle/>
          <a:p>
            <a:r>
              <a:rPr lang="en-US" dirty="0"/>
              <a:t>HCV Screening </a:t>
            </a:r>
            <a:r>
              <a:rPr lang="en-US" dirty="0" smtClean="0"/>
              <a:t>Rate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292" y="1805782"/>
            <a:ext cx="7403710" cy="3980656"/>
          </a:xfrm>
        </p:spPr>
      </p:pic>
    </p:spTree>
    <p:extLst>
      <p:ext uri="{BB962C8B-B14F-4D97-AF65-F5344CB8AC3E}">
        <p14:creationId xmlns:p14="http://schemas.microsoft.com/office/powerpoint/2010/main" val="1139688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17276"/>
            <a:ext cx="10972800" cy="1066800"/>
          </a:xfrm>
        </p:spPr>
        <p:txBody>
          <a:bodyPr/>
          <a:lstStyle/>
          <a:p>
            <a:r>
              <a:rPr lang="en-US" dirty="0" smtClean="0"/>
              <a:t>Cost Analysis: Cumulative</a:t>
            </a:r>
            <a:endParaRPr lang="en-US" dirty="0"/>
          </a:p>
        </p:txBody>
      </p:sp>
      <p:graphicFrame>
        <p:nvGraphicFramePr>
          <p:cNvPr id="4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0530207"/>
              </p:ext>
            </p:extLst>
          </p:nvPr>
        </p:nvGraphicFramePr>
        <p:xfrm>
          <a:off x="732630" y="1334605"/>
          <a:ext cx="10726737" cy="4733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797559" y="3275045"/>
            <a:ext cx="18053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$</a:t>
            </a:r>
            <a:r>
              <a:rPr lang="en-US" sz="2800" b="1" dirty="0" smtClean="0"/>
              <a:t>1,831,608</a:t>
            </a:r>
          </a:p>
        </p:txBody>
      </p:sp>
      <p:sp>
        <p:nvSpPr>
          <p:cNvPr id="5" name="Right Brace 4"/>
          <p:cNvSpPr/>
          <p:nvPr/>
        </p:nvSpPr>
        <p:spPr>
          <a:xfrm>
            <a:off x="3508310" y="1852479"/>
            <a:ext cx="289249" cy="3368351"/>
          </a:xfrm>
          <a:prstGeom prst="rightBrace">
            <a:avLst/>
          </a:prstGeom>
          <a:solidFill>
            <a:schemeClr val="bg1"/>
          </a:solidFill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436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840" y="1930400"/>
            <a:ext cx="3599656" cy="3599656"/>
          </a:xfrm>
        </p:spPr>
      </p:pic>
    </p:spTree>
    <p:extLst>
      <p:ext uri="{BB962C8B-B14F-4D97-AF65-F5344CB8AC3E}">
        <p14:creationId xmlns:p14="http://schemas.microsoft.com/office/powerpoint/2010/main" val="3435820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Contact Info: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Jessica.Steinert@ihs.gov</a:t>
            </a:r>
            <a:endParaRPr lang="en-US" dirty="0"/>
          </a:p>
          <a:p>
            <a:pPr marL="0" indent="0">
              <a:buNone/>
            </a:pPr>
            <a:r>
              <a:rPr lang="en-US" sz="2800" dirty="0" smtClean="0">
                <a:hlinkClick r:id="rId3"/>
              </a:rPr>
              <a:t>Neelam.Gazarian@ihs.gov</a:t>
            </a:r>
            <a:endParaRPr lang="en-US" sz="2800" dirty="0" smtClean="0"/>
          </a:p>
          <a:p>
            <a:pPr marL="109728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08284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711" y="609600"/>
            <a:ext cx="9200445" cy="1320800"/>
          </a:xfrm>
        </p:spPr>
        <p:txBody>
          <a:bodyPr/>
          <a:lstStyle/>
          <a:p>
            <a:r>
              <a:rPr lang="en-US" dirty="0"/>
              <a:t>Inter-collaborative Approach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1822697"/>
              </p:ext>
            </p:extLst>
          </p:nvPr>
        </p:nvGraphicFramePr>
        <p:xfrm>
          <a:off x="677334" y="1558585"/>
          <a:ext cx="10534005" cy="5299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55400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732183"/>
            <a:ext cx="10972800" cy="1066800"/>
          </a:xfrm>
        </p:spPr>
        <p:txBody>
          <a:bodyPr/>
          <a:lstStyle/>
          <a:p>
            <a:r>
              <a:rPr lang="en-US" dirty="0"/>
              <a:t>Identifying Patients with Hepatitis C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8210116"/>
              </p:ext>
            </p:extLst>
          </p:nvPr>
        </p:nvGraphicFramePr>
        <p:xfrm>
          <a:off x="677335" y="1892919"/>
          <a:ext cx="9049762" cy="4756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14289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59905"/>
            <a:ext cx="10972800" cy="1066800"/>
          </a:xfrm>
        </p:spPr>
        <p:txBody>
          <a:bodyPr/>
          <a:lstStyle/>
          <a:p>
            <a:r>
              <a:rPr lang="en-US" dirty="0"/>
              <a:t>EHR Documentation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7697622"/>
              </p:ext>
            </p:extLst>
          </p:nvPr>
        </p:nvGraphicFramePr>
        <p:xfrm>
          <a:off x="214563" y="1286881"/>
          <a:ext cx="11762874" cy="5378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0790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1" y="90311"/>
            <a:ext cx="8596668" cy="1320800"/>
          </a:xfrm>
        </p:spPr>
        <p:txBody>
          <a:bodyPr/>
          <a:lstStyle/>
          <a:p>
            <a:r>
              <a:rPr lang="en-US" dirty="0" smtClean="0"/>
              <a:t>Consult Template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6704" y="985372"/>
            <a:ext cx="7780149" cy="5872627"/>
          </a:xfrm>
        </p:spPr>
      </p:pic>
    </p:spTree>
    <p:extLst>
      <p:ext uri="{BB962C8B-B14F-4D97-AF65-F5344CB8AC3E}">
        <p14:creationId xmlns:p14="http://schemas.microsoft.com/office/powerpoint/2010/main" val="4293302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12423"/>
            <a:ext cx="4605866" cy="1261533"/>
          </a:xfrm>
        </p:spPr>
        <p:txBody>
          <a:bodyPr/>
          <a:lstStyle/>
          <a:p>
            <a:r>
              <a:rPr lang="en-US" dirty="0"/>
              <a:t>EHR Note Templates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689" y="0"/>
            <a:ext cx="7202311" cy="6858000"/>
          </a:xfrm>
        </p:spPr>
      </p:pic>
    </p:spTree>
    <p:extLst>
      <p:ext uri="{BB962C8B-B14F-4D97-AF65-F5344CB8AC3E}">
        <p14:creationId xmlns:p14="http://schemas.microsoft.com/office/powerpoint/2010/main" val="4047830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843" y="377367"/>
            <a:ext cx="10972800" cy="1066800"/>
          </a:xfrm>
        </p:spPr>
        <p:txBody>
          <a:bodyPr/>
          <a:lstStyle/>
          <a:p>
            <a:r>
              <a:rPr lang="en-US" dirty="0" smtClean="0"/>
              <a:t>Hepatitis </a:t>
            </a:r>
            <a:r>
              <a:rPr lang="en-US" dirty="0"/>
              <a:t>C </a:t>
            </a:r>
            <a:r>
              <a:rPr lang="en-US" dirty="0" smtClean="0"/>
              <a:t>Labs Order </a:t>
            </a:r>
            <a:r>
              <a:rPr lang="en-US" dirty="0"/>
              <a:t>Menu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4" r="74937" b="872"/>
          <a:stretch/>
        </p:blipFill>
        <p:spPr>
          <a:xfrm>
            <a:off x="112886" y="1444166"/>
            <a:ext cx="3385425" cy="5261431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l="41475" r="35570"/>
          <a:stretch/>
        </p:blipFill>
        <p:spPr>
          <a:xfrm>
            <a:off x="3498311" y="1444167"/>
            <a:ext cx="4722470" cy="526143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l="78998" r="2408"/>
          <a:stretch/>
        </p:blipFill>
        <p:spPr>
          <a:xfrm>
            <a:off x="8220781" y="1444167"/>
            <a:ext cx="3825176" cy="5261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237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3887"/>
            <a:ext cx="10972800" cy="1066800"/>
          </a:xfrm>
        </p:spPr>
        <p:txBody>
          <a:bodyPr/>
          <a:lstStyle/>
          <a:p>
            <a:r>
              <a:rPr lang="en-US" dirty="0" smtClean="0"/>
              <a:t>Hepatitis </a:t>
            </a:r>
            <a:r>
              <a:rPr lang="en-US" dirty="0"/>
              <a:t>C </a:t>
            </a:r>
            <a:r>
              <a:rPr lang="en-US" dirty="0" smtClean="0"/>
              <a:t>Labs Order Set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247" y="1379775"/>
            <a:ext cx="11811506" cy="5478225"/>
          </a:xfrm>
        </p:spPr>
      </p:pic>
    </p:spTree>
    <p:extLst>
      <p:ext uri="{BB962C8B-B14F-4D97-AF65-F5344CB8AC3E}">
        <p14:creationId xmlns:p14="http://schemas.microsoft.com/office/powerpoint/2010/main" val="296480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ing presentation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aining presentation.potx" id="{7B9FCAFE-DDE5-4198-9987-54DFCAD80598}" vid="{6015A8B0-C387-4E39-945C-0F39E3EB10B6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 presentation</Template>
  <TotalTime>1099</TotalTime>
  <Words>642</Words>
  <Application>Microsoft Office PowerPoint</Application>
  <PresentationFormat>Widescreen</PresentationFormat>
  <Paragraphs>182</Paragraphs>
  <Slides>23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Georgia</vt:lpstr>
      <vt:lpstr>Wingdings 2</vt:lpstr>
      <vt:lpstr>Training presentation</vt:lpstr>
      <vt:lpstr>Establishing a Pharmacy Managed HCV Service</vt:lpstr>
      <vt:lpstr>Prior to HCV Clinic</vt:lpstr>
      <vt:lpstr>Inter-collaborative Approach</vt:lpstr>
      <vt:lpstr>Identifying Patients with Hepatitis C</vt:lpstr>
      <vt:lpstr>EHR Documentation</vt:lpstr>
      <vt:lpstr>Consult Template</vt:lpstr>
      <vt:lpstr>EHR Note Templates</vt:lpstr>
      <vt:lpstr>Hepatitis C Labs Order Menu</vt:lpstr>
      <vt:lpstr>Hepatitis C Labs Order Set</vt:lpstr>
      <vt:lpstr>Managing Patients</vt:lpstr>
      <vt:lpstr>Patient Panel</vt:lpstr>
      <vt:lpstr>Individual Patient Data</vt:lpstr>
      <vt:lpstr>Appointment Calendar</vt:lpstr>
      <vt:lpstr>Navigating Insurance/Prior Authorizations</vt:lpstr>
      <vt:lpstr>Patient Assistance Program</vt:lpstr>
      <vt:lpstr>Patient Assistance Programs</vt:lpstr>
      <vt:lpstr>Time Investment and Workload (Minutes)</vt:lpstr>
      <vt:lpstr>Current Status</vt:lpstr>
      <vt:lpstr>HCV Screening Rate</vt:lpstr>
      <vt:lpstr>HCV Screening Rate</vt:lpstr>
      <vt:lpstr>Cost Analysis: Cumulative</vt:lpstr>
      <vt:lpstr>Questions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Interdisciplinary Hepatitis C Treatment Program in a Primary Care Setting</dc:title>
  <dc:creator>Owen, Jonathan (IHS/ABR/BCH)</dc:creator>
  <cp:lastModifiedBy>Steinert, Jessica (IHS/OKC/LAW)</cp:lastModifiedBy>
  <cp:revision>97</cp:revision>
  <dcterms:created xsi:type="dcterms:W3CDTF">2018-02-26T13:54:52Z</dcterms:created>
  <dcterms:modified xsi:type="dcterms:W3CDTF">2018-05-21T16:11:35Z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