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73" r:id="rId12"/>
    <p:sldId id="266" r:id="rId13"/>
    <p:sldId id="265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8F2D7-618E-4582-9914-E59021CF99BA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86DB9-8528-4432-B0E6-5D7344C48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90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86DB9-8528-4432-B0E6-5D7344C48D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99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9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27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1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3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69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0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596C-4776-4A1E-B46E-A88D1DEA1952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7B0B0-20D0-405B-B619-92A8B2635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764" y="2362200"/>
            <a:ext cx="7543800" cy="1353726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Cowlitz Indian Tribe Health Clinic</a:t>
            </a:r>
            <a:br>
              <a:rPr lang="en-US" sz="5400" dirty="0" smtClean="0"/>
            </a:br>
            <a:r>
              <a:rPr lang="en-US" sz="5400" dirty="0" smtClean="0"/>
              <a:t>HCV Treatment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Freida Eng MD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September 22,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Scheduled Wednesday ECHO Meetings</a:t>
            </a:r>
          </a:p>
          <a:p>
            <a:r>
              <a:rPr lang="en-US" dirty="0" smtClean="0"/>
              <a:t>Close Contact With NPAIHB Staff</a:t>
            </a:r>
          </a:p>
          <a:p>
            <a:r>
              <a:rPr lang="en-US" dirty="0" smtClean="0"/>
              <a:t>Presented First Two Patients April 2016</a:t>
            </a:r>
          </a:p>
          <a:p>
            <a:r>
              <a:rPr lang="en-US" dirty="0" smtClean="0"/>
              <a:t>Next Two in May</a:t>
            </a:r>
          </a:p>
          <a:p>
            <a:r>
              <a:rPr lang="en-US" dirty="0" smtClean="0"/>
              <a:t>Continued to Work on Gathering Data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23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14600" y="1219200"/>
            <a:ext cx="5105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67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Began to Learn Some of the Details</a:t>
            </a:r>
          </a:p>
          <a:p>
            <a:r>
              <a:rPr lang="en-US" dirty="0" smtClean="0"/>
              <a:t>As a Team, Everyone Heard What They </a:t>
            </a:r>
            <a:r>
              <a:rPr lang="en-US" dirty="0" smtClean="0"/>
              <a:t>Needed</a:t>
            </a:r>
            <a:endParaRPr lang="en-US" dirty="0" smtClean="0"/>
          </a:p>
          <a:p>
            <a:r>
              <a:rPr lang="en-US" dirty="0" smtClean="0"/>
              <a:t>Still Not Screening </a:t>
            </a:r>
          </a:p>
          <a:p>
            <a:r>
              <a:rPr lang="en-US" dirty="0" smtClean="0"/>
              <a:t>New Patients Came With HCV Diagnosis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2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June 2017</a:t>
            </a:r>
          </a:p>
          <a:p>
            <a:r>
              <a:rPr lang="en-US" dirty="0" smtClean="0"/>
              <a:t>Lost to Contact</a:t>
            </a:r>
          </a:p>
          <a:p>
            <a:r>
              <a:rPr lang="en-US" dirty="0" smtClean="0"/>
              <a:t>Persistent Excited Patients</a:t>
            </a:r>
          </a:p>
          <a:p>
            <a:r>
              <a:rPr lang="en-US" dirty="0" smtClean="0"/>
              <a:t>Had Not Started Screening Yet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Worked With NPAIHB to Learn </a:t>
            </a:r>
          </a:p>
          <a:p>
            <a:r>
              <a:rPr lang="en-US" dirty="0" smtClean="0"/>
              <a:t>Still Not Screening </a:t>
            </a:r>
          </a:p>
          <a:p>
            <a:r>
              <a:rPr lang="en-US" dirty="0" smtClean="0"/>
              <a:t>New Patients Came With HCV Diagnosis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July 2017  </a:t>
            </a:r>
          </a:p>
          <a:p>
            <a:r>
              <a:rPr lang="en-US" dirty="0" smtClean="0"/>
              <a:t>Six Patient </a:t>
            </a:r>
            <a:r>
              <a:rPr lang="en-US" dirty="0" smtClean="0"/>
              <a:t>Presented Ready to Treat</a:t>
            </a:r>
            <a:endParaRPr lang="en-US" dirty="0" smtClean="0"/>
          </a:p>
          <a:p>
            <a:r>
              <a:rPr lang="en-US" dirty="0" smtClean="0"/>
              <a:t>Addressing Barriers to Treatment</a:t>
            </a:r>
          </a:p>
          <a:p>
            <a:r>
              <a:rPr lang="en-US" dirty="0" smtClean="0"/>
              <a:t>Began to Learn Prior Authorization Process</a:t>
            </a:r>
          </a:p>
          <a:p>
            <a:r>
              <a:rPr lang="en-US" dirty="0" smtClean="0"/>
              <a:t>Still Not Screening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August  2017  </a:t>
            </a:r>
          </a:p>
          <a:p>
            <a:r>
              <a:rPr lang="en-US" dirty="0" smtClean="0"/>
              <a:t>Realized Need for Better System</a:t>
            </a:r>
          </a:p>
          <a:p>
            <a:r>
              <a:rPr lang="en-US" dirty="0" smtClean="0"/>
              <a:t>Began Treatment for First Two Patients</a:t>
            </a:r>
          </a:p>
          <a:p>
            <a:r>
              <a:rPr lang="en-US" dirty="0" smtClean="0"/>
              <a:t>Participated NPAIHB PSA</a:t>
            </a:r>
          </a:p>
          <a:p>
            <a:r>
              <a:rPr lang="en-US" dirty="0" smtClean="0"/>
              <a:t>Still Not Screening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Team Keeps Going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September  2017  </a:t>
            </a:r>
          </a:p>
          <a:p>
            <a:r>
              <a:rPr lang="en-US" dirty="0" smtClean="0"/>
              <a:t>Worked With NPAIB to Update </a:t>
            </a:r>
            <a:r>
              <a:rPr lang="en-US" dirty="0" err="1" smtClean="0"/>
              <a:t>ICare</a:t>
            </a:r>
            <a:endParaRPr lang="en-US" dirty="0" smtClean="0"/>
          </a:p>
          <a:p>
            <a:r>
              <a:rPr lang="en-US" dirty="0" smtClean="0"/>
              <a:t>Scrambled to Reauthorize Patient Treatment</a:t>
            </a:r>
          </a:p>
          <a:p>
            <a:r>
              <a:rPr lang="en-US" dirty="0" smtClean="0"/>
              <a:t>First 4 week HCV RNA </a:t>
            </a:r>
          </a:p>
          <a:p>
            <a:r>
              <a:rPr lang="en-US" dirty="0" smtClean="0"/>
              <a:t>LFTs Returned to Normal </a:t>
            </a:r>
          </a:p>
          <a:p>
            <a:r>
              <a:rPr lang="en-US" dirty="0" smtClean="0"/>
              <a:t>Medical Assistants Started Screening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9243"/>
            <a:ext cx="5143500" cy="6437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8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71800"/>
            <a:ext cx="7772400" cy="3611563"/>
          </a:xfrm>
        </p:spPr>
        <p:txBody>
          <a:bodyPr/>
          <a:lstStyle/>
          <a:p>
            <a:r>
              <a:rPr lang="en-US" dirty="0" smtClean="0"/>
              <a:t>Family Practice Clinic</a:t>
            </a:r>
          </a:p>
          <a:p>
            <a:r>
              <a:rPr lang="en-US" dirty="0" smtClean="0"/>
              <a:t>Longview Washington</a:t>
            </a:r>
          </a:p>
          <a:p>
            <a:r>
              <a:rPr lang="en-US" dirty="0" smtClean="0"/>
              <a:t>Serving Cowlitz Indian Tribal Members and Other American Indian/Alaska Natives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71800"/>
            <a:ext cx="7772400" cy="3611563"/>
          </a:xfrm>
        </p:spPr>
        <p:txBody>
          <a:bodyPr/>
          <a:lstStyle/>
          <a:p>
            <a:r>
              <a:rPr lang="en-US" dirty="0" smtClean="0"/>
              <a:t>Board Certified Family Physician</a:t>
            </a:r>
          </a:p>
          <a:p>
            <a:r>
              <a:rPr lang="en-US" dirty="0" smtClean="0"/>
              <a:t>Family Practice ARNP</a:t>
            </a:r>
          </a:p>
          <a:p>
            <a:r>
              <a:rPr lang="en-US" dirty="0" smtClean="0"/>
              <a:t>2 RNs</a:t>
            </a:r>
          </a:p>
          <a:p>
            <a:r>
              <a:rPr lang="en-US" dirty="0" smtClean="0"/>
              <a:t>2 MAs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3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71800"/>
            <a:ext cx="7772400" cy="3611563"/>
          </a:xfrm>
        </p:spPr>
        <p:txBody>
          <a:bodyPr/>
          <a:lstStyle/>
          <a:p>
            <a:r>
              <a:rPr lang="en-US" dirty="0" smtClean="0"/>
              <a:t>Onsite Point of Care Labs</a:t>
            </a:r>
          </a:p>
          <a:p>
            <a:r>
              <a:rPr lang="en-US" dirty="0" smtClean="0"/>
              <a:t>Quest Send Out Labs</a:t>
            </a:r>
          </a:p>
          <a:p>
            <a:r>
              <a:rPr lang="en-US" dirty="0" smtClean="0"/>
              <a:t>Local Radiology Available</a:t>
            </a:r>
          </a:p>
          <a:p>
            <a:r>
              <a:rPr lang="en-US" dirty="0" smtClean="0"/>
              <a:t>RPMS Electronic Health Record</a:t>
            </a:r>
          </a:p>
          <a:p>
            <a:r>
              <a:rPr lang="en-US" dirty="0" err="1" smtClean="0"/>
              <a:t>ICare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9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How We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9718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October 2016 Indian Health Service Sent Out Guidelines for HCV Screening and Treatment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8229600" cy="1143000"/>
          </a:xfrm>
        </p:spPr>
        <p:txBody>
          <a:bodyPr/>
          <a:lstStyle/>
          <a:p>
            <a:r>
              <a:rPr lang="en-US" dirty="0" smtClean="0"/>
              <a:t>How We Started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81200"/>
            <a:ext cx="6172200" cy="441038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How We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Identified Some Active Patients</a:t>
            </a:r>
          </a:p>
          <a:p>
            <a:r>
              <a:rPr lang="en-US" dirty="0" smtClean="0"/>
              <a:t>Talked About Patients Who Previously Were Treated</a:t>
            </a:r>
          </a:p>
          <a:p>
            <a:r>
              <a:rPr lang="en-US" dirty="0" smtClean="0"/>
              <a:t>One Patient Getting All Labs With Us While UW Prescribed </a:t>
            </a:r>
            <a:r>
              <a:rPr lang="en-US" dirty="0" err="1" smtClean="0"/>
              <a:t>Harvoni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How We Started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248" y="2438400"/>
            <a:ext cx="2031504" cy="36115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How We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2400" cy="3611563"/>
          </a:xfrm>
        </p:spPr>
        <p:txBody>
          <a:bodyPr>
            <a:normAutofit/>
          </a:bodyPr>
          <a:lstStyle/>
          <a:p>
            <a:r>
              <a:rPr lang="en-US" dirty="0" smtClean="0"/>
              <a:t>Began Ordering Tests Needed For ECHO Presentation For Current Patients</a:t>
            </a:r>
          </a:p>
          <a:p>
            <a:r>
              <a:rPr lang="en-US" dirty="0" smtClean="0"/>
              <a:t>Had to Identify Which Labs to Order</a:t>
            </a:r>
          </a:p>
          <a:p>
            <a:r>
              <a:rPr lang="en-US" dirty="0" smtClean="0"/>
              <a:t>Only Had CT Scans in Area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4636"/>
            <a:ext cx="2286000" cy="221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300</Words>
  <Application>Microsoft Office PowerPoint</Application>
  <PresentationFormat>On-screen Show (4:3)</PresentationFormat>
  <Paragraphs>90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Cowlitz Indian Tribe Health Clinic HCV Treatment</vt:lpstr>
      <vt:lpstr>About Us</vt:lpstr>
      <vt:lpstr>About Us</vt:lpstr>
      <vt:lpstr>About Us</vt:lpstr>
      <vt:lpstr>How We Started</vt:lpstr>
      <vt:lpstr>How We Started</vt:lpstr>
      <vt:lpstr>How We Started</vt:lpstr>
      <vt:lpstr>How We Started</vt:lpstr>
      <vt:lpstr>How We Started</vt:lpstr>
      <vt:lpstr>Team Keeps Going</vt:lpstr>
      <vt:lpstr>PowerPoint Presentation</vt:lpstr>
      <vt:lpstr>Team Keeps Going</vt:lpstr>
      <vt:lpstr>Team Keeps Going</vt:lpstr>
      <vt:lpstr>Team Keeps Going</vt:lpstr>
      <vt:lpstr>Team Keeps Going</vt:lpstr>
      <vt:lpstr>Team Keeps Going</vt:lpstr>
      <vt:lpstr>Team Keeps Going</vt:lpstr>
      <vt:lpstr>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Cowlitz Indian Tribe Health Clinic HCV Treatment</dc:title>
  <dc:creator>Freida Eng</dc:creator>
  <cp:lastModifiedBy>Freida Eng</cp:lastModifiedBy>
  <cp:revision>11</cp:revision>
  <dcterms:created xsi:type="dcterms:W3CDTF">2017-09-22T03:44:54Z</dcterms:created>
  <dcterms:modified xsi:type="dcterms:W3CDTF">2017-09-22T13:18:30Z</dcterms:modified>
</cp:coreProperties>
</file>