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3648" r:id="rId1"/>
    <p:sldMasterId id="2147483758" r:id="rId2"/>
    <p:sldMasterId id="2147483773" r:id="rId3"/>
    <p:sldMasterId id="2147483781" r:id="rId4"/>
    <p:sldMasterId id="2147483833" r:id="rId5"/>
  </p:sldMasterIdLst>
  <p:notesMasterIdLst>
    <p:notesMasterId r:id="rId23"/>
  </p:notesMasterIdLst>
  <p:handoutMasterIdLst>
    <p:handoutMasterId r:id="rId24"/>
  </p:handoutMasterIdLst>
  <p:sldIdLst>
    <p:sldId id="412" r:id="rId6"/>
    <p:sldId id="695" r:id="rId7"/>
    <p:sldId id="576" r:id="rId8"/>
    <p:sldId id="579" r:id="rId9"/>
    <p:sldId id="580" r:id="rId10"/>
    <p:sldId id="587" r:id="rId11"/>
    <p:sldId id="708" r:id="rId12"/>
    <p:sldId id="685" r:id="rId13"/>
    <p:sldId id="683" r:id="rId14"/>
    <p:sldId id="710" r:id="rId15"/>
    <p:sldId id="597" r:id="rId16"/>
    <p:sldId id="599" r:id="rId17"/>
    <p:sldId id="598" r:id="rId18"/>
    <p:sldId id="400" r:id="rId19"/>
    <p:sldId id="709" r:id="rId20"/>
    <p:sldId id="481" r:id="rId21"/>
    <p:sldId id="290" r:id="rId2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576">
          <p15:clr>
            <a:srgbClr val="A4A3A4"/>
          </p15:clr>
        </p15:guide>
        <p15:guide id="2" pos="48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AD"/>
    <a:srgbClr val="00D05E"/>
    <a:srgbClr val="2740F5"/>
    <a:srgbClr val="81CCFF"/>
    <a:srgbClr val="C2C1BC"/>
    <a:srgbClr val="2089FC"/>
    <a:srgbClr val="FFFFCC"/>
    <a:srgbClr val="313B54"/>
    <a:srgbClr val="33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87" autoAdjust="0"/>
    <p:restoredTop sz="99328" autoAdjust="0"/>
  </p:normalViewPr>
  <p:slideViewPr>
    <p:cSldViewPr>
      <p:cViewPr varScale="1">
        <p:scale>
          <a:sx n="111" d="100"/>
          <a:sy n="111" d="100"/>
        </p:scale>
        <p:origin x="1116" y="72"/>
      </p:cViewPr>
      <p:guideLst>
        <p:guide orient="horz" pos="576"/>
        <p:guide pos="48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3504" y="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4D-4D02-9753-BC8E75EA2B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4D-4D02-9753-BC8E75EA2BE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4D-4D02-9753-BC8E75EA2B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8109200"/>
        <c:axId val="148140112"/>
      </c:barChart>
      <c:catAx>
        <c:axId val="148109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CCCCCC"/>
            </a:solidFill>
          </a:ln>
        </c:spPr>
        <c:txPr>
          <a:bodyPr/>
          <a:lstStyle/>
          <a:p>
            <a:pPr>
              <a:defRPr sz="1100">
                <a:solidFill>
                  <a:srgbClr val="999999"/>
                </a:solidFill>
              </a:defRPr>
            </a:pPr>
            <a:endParaRPr lang="en-US"/>
          </a:p>
        </c:txPr>
        <c:crossAx val="148140112"/>
        <c:crosses val="autoZero"/>
        <c:auto val="1"/>
        <c:lblAlgn val="ctr"/>
        <c:lblOffset val="100"/>
        <c:noMultiLvlLbl val="0"/>
      </c:catAx>
      <c:valAx>
        <c:axId val="1481401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rgbClr val="CCCCCC"/>
            </a:solidFill>
          </a:ln>
        </c:spPr>
        <c:txPr>
          <a:bodyPr/>
          <a:lstStyle/>
          <a:p>
            <a:pPr>
              <a:defRPr sz="1100">
                <a:solidFill>
                  <a:schemeClr val="bg2">
                    <a:lumMod val="75000"/>
                  </a:schemeClr>
                </a:solidFill>
              </a:defRPr>
            </a:pPr>
            <a:endParaRPr lang="en-US"/>
          </a:p>
        </c:txPr>
        <c:crossAx val="14810920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100">
              <a:solidFill>
                <a:srgbClr val="999999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59-4FE2-8A0F-9B5E01C8763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59-4FE2-8A0F-9B5E01C8763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259-4FE2-8A0F-9B5E01C876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8107920"/>
        <c:axId val="148238960"/>
      </c:lineChart>
      <c:catAx>
        <c:axId val="148107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CCCCCC"/>
            </a:solidFill>
          </a:ln>
        </c:spPr>
        <c:txPr>
          <a:bodyPr/>
          <a:lstStyle/>
          <a:p>
            <a:pPr>
              <a:defRPr sz="1100">
                <a:solidFill>
                  <a:srgbClr val="717074"/>
                </a:solidFill>
              </a:defRPr>
            </a:pPr>
            <a:endParaRPr lang="en-US"/>
          </a:p>
        </c:txPr>
        <c:crossAx val="148238960"/>
        <c:crosses val="autoZero"/>
        <c:auto val="1"/>
        <c:lblAlgn val="ctr"/>
        <c:lblOffset val="100"/>
        <c:noMultiLvlLbl val="0"/>
      </c:catAx>
      <c:valAx>
        <c:axId val="148238960"/>
        <c:scaling>
          <c:orientation val="minMax"/>
        </c:scaling>
        <c:delete val="0"/>
        <c:axPos val="l"/>
        <c:majorGridlines>
          <c:spPr>
            <a:ln>
              <a:solidFill>
                <a:schemeClr val="bg2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rgbClr val="CCCCCC"/>
            </a:solidFill>
          </a:ln>
        </c:spPr>
        <c:txPr>
          <a:bodyPr/>
          <a:lstStyle/>
          <a:p>
            <a:pPr>
              <a:defRPr sz="1100">
                <a:solidFill>
                  <a:schemeClr val="accent1"/>
                </a:solidFill>
              </a:defRPr>
            </a:pPr>
            <a:endParaRPr lang="en-US"/>
          </a:p>
        </c:txPr>
        <c:crossAx val="14810792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100">
              <a:solidFill>
                <a:srgbClr val="717074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DF-4A5E-B331-1190977BAB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100">
              <a:solidFill>
                <a:schemeClr val="accent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35A6B7-E298-4FCC-8387-1F6DE41AFE8E}" type="doc">
      <dgm:prSet loTypeId="urn:microsoft.com/office/officeart/2005/8/layout/venn1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3CDD867-ED9F-484C-810F-EB6E55C831AD}">
      <dgm:prSet custT="1"/>
      <dgm:spPr>
        <a:solidFill>
          <a:srgbClr val="70A489">
            <a:alpha val="90000"/>
          </a:srgbClr>
        </a:solidFill>
      </dgm:spPr>
      <dgm:t>
        <a:bodyPr/>
        <a:lstStyle/>
        <a:p>
          <a:pPr rtl="0"/>
          <a:r>
            <a:rPr lang="en-US" sz="2400" b="0" dirty="0">
              <a:solidFill>
                <a:srgbClr val="FFFFFF"/>
              </a:solidFill>
            </a:rPr>
            <a:t>Section B</a:t>
          </a:r>
        </a:p>
      </dgm:t>
    </dgm:pt>
    <dgm:pt modelId="{A7B95F45-7032-4C8D-91F1-A01FE413D3FD}" type="parTrans" cxnId="{0CCCE995-DB6B-445B-B91F-052670F84A1D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16A24296-E518-4C95-A601-D5FBD60556EF}" type="sibTrans" cxnId="{0CCCE995-DB6B-445B-B91F-052670F84A1D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4318C1B0-D904-41D9-90B4-C6EDF0EDE0B6}">
      <dgm:prSet custT="1"/>
      <dgm:spPr>
        <a:solidFill>
          <a:schemeClr val="accent3">
            <a:alpha val="83000"/>
          </a:schemeClr>
        </a:solidFill>
      </dgm:spPr>
      <dgm:t>
        <a:bodyPr/>
        <a:lstStyle/>
        <a:p>
          <a:pPr rtl="0"/>
          <a:r>
            <a:rPr lang="en-US" sz="2400" b="0" dirty="0">
              <a:solidFill>
                <a:srgbClr val="FFFFFF"/>
              </a:solidFill>
            </a:rPr>
            <a:t>Section C</a:t>
          </a:r>
        </a:p>
      </dgm:t>
    </dgm:pt>
    <dgm:pt modelId="{E27B3D70-68A8-4DD6-9699-94671134D2AF}" type="parTrans" cxnId="{DEB09352-51BC-46AA-9D70-04A8FCE6CEC4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A147ACAA-04E2-4E6A-92AC-FB31C30FEF71}" type="sibTrans" cxnId="{DEB09352-51BC-46AA-9D70-04A8FCE6CEC4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5834A80B-1DF6-44A9-9F59-E6A53419A953}">
      <dgm:prSet custT="1"/>
      <dgm:spPr>
        <a:solidFill>
          <a:schemeClr val="accent2">
            <a:hueOff val="0"/>
            <a:satOff val="0"/>
            <a:lumOff val="0"/>
            <a:alpha val="79000"/>
          </a:schemeClr>
        </a:solidFill>
      </dgm:spPr>
      <dgm:t>
        <a:bodyPr/>
        <a:lstStyle/>
        <a:p>
          <a:pPr rtl="0"/>
          <a:r>
            <a:rPr lang="en-US" sz="2400" b="0" dirty="0">
              <a:solidFill>
                <a:srgbClr val="FFFFFF"/>
              </a:solidFill>
            </a:rPr>
            <a:t>Section A</a:t>
          </a:r>
        </a:p>
      </dgm:t>
    </dgm:pt>
    <dgm:pt modelId="{17AD5021-B8A2-467D-A275-C85E685E8670}" type="parTrans" cxnId="{D7484AEA-B21A-4CDB-9F77-FB10366C02EB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7DF16BA7-BF5C-452E-827E-0212C95B9A92}" type="sibTrans" cxnId="{D7484AEA-B21A-4CDB-9F77-FB10366C02EB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E06D8943-F861-4CAC-B7B1-FE02E32764E8}" type="pres">
      <dgm:prSet presAssocID="{8435A6B7-E298-4FCC-8387-1F6DE41AFE8E}" presName="compositeShape" presStyleCnt="0">
        <dgm:presLayoutVars>
          <dgm:chMax val="7"/>
          <dgm:dir/>
          <dgm:resizeHandles val="exact"/>
        </dgm:presLayoutVars>
      </dgm:prSet>
      <dgm:spPr/>
    </dgm:pt>
    <dgm:pt modelId="{F383ACD9-933D-4D86-8F67-AEA48C75E8CA}" type="pres">
      <dgm:prSet presAssocID="{63CDD867-ED9F-484C-810F-EB6E55C831AD}" presName="circ1" presStyleLbl="vennNode1" presStyleIdx="0" presStyleCnt="3"/>
      <dgm:spPr/>
    </dgm:pt>
    <dgm:pt modelId="{D5D2AF8E-BA1D-468E-B2F4-C97753DA7FFC}" type="pres">
      <dgm:prSet presAssocID="{63CDD867-ED9F-484C-810F-EB6E55C831A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4C256EC-BF13-45CD-9FF9-F6876509E619}" type="pres">
      <dgm:prSet presAssocID="{4318C1B0-D904-41D9-90B4-C6EDF0EDE0B6}" presName="circ2" presStyleLbl="vennNode1" presStyleIdx="1" presStyleCnt="3"/>
      <dgm:spPr/>
    </dgm:pt>
    <dgm:pt modelId="{A2FE1A50-30A2-46F4-8C22-AF68131D907E}" type="pres">
      <dgm:prSet presAssocID="{4318C1B0-D904-41D9-90B4-C6EDF0EDE0B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491688E-D87F-40AF-A6E7-4DA98978A2BD}" type="pres">
      <dgm:prSet presAssocID="{5834A80B-1DF6-44A9-9F59-E6A53419A953}" presName="circ3" presStyleLbl="vennNode1" presStyleIdx="2" presStyleCnt="3"/>
      <dgm:spPr/>
    </dgm:pt>
    <dgm:pt modelId="{562F15F7-B475-49F9-82AA-520E3A182D9F}" type="pres">
      <dgm:prSet presAssocID="{5834A80B-1DF6-44A9-9F59-E6A53419A95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12D9C3D-5CE8-4F1B-8E86-974DCA7B5146}" type="presOf" srcId="{63CDD867-ED9F-484C-810F-EB6E55C831AD}" destId="{D5D2AF8E-BA1D-468E-B2F4-C97753DA7FFC}" srcOrd="1" destOrd="0" presId="urn:microsoft.com/office/officeart/2005/8/layout/venn1"/>
    <dgm:cxn modelId="{D434A642-5FC9-447F-B536-F5413DFEB816}" type="presOf" srcId="{5834A80B-1DF6-44A9-9F59-E6A53419A953}" destId="{7491688E-D87F-40AF-A6E7-4DA98978A2BD}" srcOrd="0" destOrd="0" presId="urn:microsoft.com/office/officeart/2005/8/layout/venn1"/>
    <dgm:cxn modelId="{57508547-BB05-48F1-8CB2-024B76AE76C0}" type="presOf" srcId="{63CDD867-ED9F-484C-810F-EB6E55C831AD}" destId="{F383ACD9-933D-4D86-8F67-AEA48C75E8CA}" srcOrd="0" destOrd="0" presId="urn:microsoft.com/office/officeart/2005/8/layout/venn1"/>
    <dgm:cxn modelId="{DEB09352-51BC-46AA-9D70-04A8FCE6CEC4}" srcId="{8435A6B7-E298-4FCC-8387-1F6DE41AFE8E}" destId="{4318C1B0-D904-41D9-90B4-C6EDF0EDE0B6}" srcOrd="1" destOrd="0" parTransId="{E27B3D70-68A8-4DD6-9699-94671134D2AF}" sibTransId="{A147ACAA-04E2-4E6A-92AC-FB31C30FEF71}"/>
    <dgm:cxn modelId="{89465A7E-5BB1-4336-8208-4AD5846721D3}" type="presOf" srcId="{4318C1B0-D904-41D9-90B4-C6EDF0EDE0B6}" destId="{A2FE1A50-30A2-46F4-8C22-AF68131D907E}" srcOrd="1" destOrd="0" presId="urn:microsoft.com/office/officeart/2005/8/layout/venn1"/>
    <dgm:cxn modelId="{DC12F192-82C6-41BE-8C38-EDFAC67DB140}" type="presOf" srcId="{5834A80B-1DF6-44A9-9F59-E6A53419A953}" destId="{562F15F7-B475-49F9-82AA-520E3A182D9F}" srcOrd="1" destOrd="0" presId="urn:microsoft.com/office/officeart/2005/8/layout/venn1"/>
    <dgm:cxn modelId="{0CCCE995-DB6B-445B-B91F-052670F84A1D}" srcId="{8435A6B7-E298-4FCC-8387-1F6DE41AFE8E}" destId="{63CDD867-ED9F-484C-810F-EB6E55C831AD}" srcOrd="0" destOrd="0" parTransId="{A7B95F45-7032-4C8D-91F1-A01FE413D3FD}" sibTransId="{16A24296-E518-4C95-A601-D5FBD60556EF}"/>
    <dgm:cxn modelId="{9388B7CB-37AD-4B58-A30A-DC2BB2280FC3}" type="presOf" srcId="{8435A6B7-E298-4FCC-8387-1F6DE41AFE8E}" destId="{E06D8943-F861-4CAC-B7B1-FE02E32764E8}" srcOrd="0" destOrd="0" presId="urn:microsoft.com/office/officeart/2005/8/layout/venn1"/>
    <dgm:cxn modelId="{D7484AEA-B21A-4CDB-9F77-FB10366C02EB}" srcId="{8435A6B7-E298-4FCC-8387-1F6DE41AFE8E}" destId="{5834A80B-1DF6-44A9-9F59-E6A53419A953}" srcOrd="2" destOrd="0" parTransId="{17AD5021-B8A2-467D-A275-C85E685E8670}" sibTransId="{7DF16BA7-BF5C-452E-827E-0212C95B9A92}"/>
    <dgm:cxn modelId="{BB52C2FD-335D-4B89-8EE8-16C5D7D3E294}" type="presOf" srcId="{4318C1B0-D904-41D9-90B4-C6EDF0EDE0B6}" destId="{04C256EC-BF13-45CD-9FF9-F6876509E619}" srcOrd="0" destOrd="0" presId="urn:microsoft.com/office/officeart/2005/8/layout/venn1"/>
    <dgm:cxn modelId="{B6949DE1-3E63-4A64-A85D-4609CBF26558}" type="presParOf" srcId="{E06D8943-F861-4CAC-B7B1-FE02E32764E8}" destId="{F383ACD9-933D-4D86-8F67-AEA48C75E8CA}" srcOrd="0" destOrd="0" presId="urn:microsoft.com/office/officeart/2005/8/layout/venn1"/>
    <dgm:cxn modelId="{9D88ED19-D746-4088-9E92-7B940C454CA0}" type="presParOf" srcId="{E06D8943-F861-4CAC-B7B1-FE02E32764E8}" destId="{D5D2AF8E-BA1D-468E-B2F4-C97753DA7FFC}" srcOrd="1" destOrd="0" presId="urn:microsoft.com/office/officeart/2005/8/layout/venn1"/>
    <dgm:cxn modelId="{53DB85A0-9BA4-4B68-86D3-6441F50C60D9}" type="presParOf" srcId="{E06D8943-F861-4CAC-B7B1-FE02E32764E8}" destId="{04C256EC-BF13-45CD-9FF9-F6876509E619}" srcOrd="2" destOrd="0" presId="urn:microsoft.com/office/officeart/2005/8/layout/venn1"/>
    <dgm:cxn modelId="{210A4058-70C8-4E67-A882-A3711F3327EB}" type="presParOf" srcId="{E06D8943-F861-4CAC-B7B1-FE02E32764E8}" destId="{A2FE1A50-30A2-46F4-8C22-AF68131D907E}" srcOrd="3" destOrd="0" presId="urn:microsoft.com/office/officeart/2005/8/layout/venn1"/>
    <dgm:cxn modelId="{F46393BD-9D3C-43A6-B7AC-6ABA143863FA}" type="presParOf" srcId="{E06D8943-F861-4CAC-B7B1-FE02E32764E8}" destId="{7491688E-D87F-40AF-A6E7-4DA98978A2BD}" srcOrd="4" destOrd="0" presId="urn:microsoft.com/office/officeart/2005/8/layout/venn1"/>
    <dgm:cxn modelId="{F8401846-C67C-4BD5-AED3-8BDD9B86BB82}" type="presParOf" srcId="{E06D8943-F861-4CAC-B7B1-FE02E32764E8}" destId="{562F15F7-B475-49F9-82AA-520E3A182D9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F77B7D-5F97-412D-B240-495C7A83B1B0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1DCB96A-0BB2-4E27-9C08-9CE41B58B76C}">
      <dgm:prSet phldrT="[Text]" custT="1"/>
      <dgm:spPr/>
      <dgm:t>
        <a:bodyPr/>
        <a:lstStyle/>
        <a:p>
          <a:r>
            <a:rPr lang="en-US" sz="2600" b="1" dirty="0"/>
            <a:t>91%*</a:t>
          </a:r>
        </a:p>
      </dgm:t>
    </dgm:pt>
    <dgm:pt modelId="{DACED7B1-A819-4009-827F-B9DFA14F5395}" type="parTrans" cxnId="{2E070C2C-A951-4F15-BEF9-EDB0E8739046}">
      <dgm:prSet/>
      <dgm:spPr/>
      <dgm:t>
        <a:bodyPr/>
        <a:lstStyle/>
        <a:p>
          <a:endParaRPr lang="en-US"/>
        </a:p>
      </dgm:t>
    </dgm:pt>
    <dgm:pt modelId="{A2ADD03D-5144-423E-A83B-46883D50E09C}" type="sibTrans" cxnId="{2E070C2C-A951-4F15-BEF9-EDB0E8739046}">
      <dgm:prSet/>
      <dgm:spPr/>
      <dgm:t>
        <a:bodyPr/>
        <a:lstStyle/>
        <a:p>
          <a:endParaRPr lang="en-US"/>
        </a:p>
      </dgm:t>
    </dgm:pt>
    <dgm:pt modelId="{E21D72C3-1A5F-466D-B1FE-8D95C3A6E736}">
      <dgm:prSet phldrT="[Text]" custT="1"/>
      <dgm:spPr/>
      <dgm:t>
        <a:bodyPr/>
        <a:lstStyle/>
        <a:p>
          <a:r>
            <a:rPr lang="en-US" sz="2000" dirty="0"/>
            <a:t>Accreditation has stimulated greater collaboration across HD departments/units</a:t>
          </a:r>
        </a:p>
      </dgm:t>
    </dgm:pt>
    <dgm:pt modelId="{003B699D-372E-4777-BDA3-D6708A787A53}" type="parTrans" cxnId="{059D4BCB-7F76-4E52-A20C-B417BC2F028E}">
      <dgm:prSet/>
      <dgm:spPr/>
      <dgm:t>
        <a:bodyPr/>
        <a:lstStyle/>
        <a:p>
          <a:endParaRPr lang="en-US"/>
        </a:p>
      </dgm:t>
    </dgm:pt>
    <dgm:pt modelId="{766F88EC-B175-4CAF-A1F6-0559B1CB65C3}" type="sibTrans" cxnId="{059D4BCB-7F76-4E52-A20C-B417BC2F028E}">
      <dgm:prSet/>
      <dgm:spPr/>
      <dgm:t>
        <a:bodyPr/>
        <a:lstStyle/>
        <a:p>
          <a:endParaRPr lang="en-US"/>
        </a:p>
      </dgm:t>
    </dgm:pt>
    <dgm:pt modelId="{B6613C6D-573A-4401-AEDC-9FD9829A9C81}">
      <dgm:prSet phldrT="[Text]" custT="1"/>
      <dgm:spPr/>
      <dgm:t>
        <a:bodyPr/>
        <a:lstStyle/>
        <a:p>
          <a:r>
            <a:rPr lang="en-US" sz="2600" b="1" dirty="0"/>
            <a:t>88%</a:t>
          </a:r>
        </a:p>
      </dgm:t>
    </dgm:pt>
    <dgm:pt modelId="{3B694F42-17AF-4B99-AD9E-38B7E41FA52D}" type="parTrans" cxnId="{DCC2484F-B35A-4322-92C3-C7683824B2A2}">
      <dgm:prSet/>
      <dgm:spPr/>
      <dgm:t>
        <a:bodyPr/>
        <a:lstStyle/>
        <a:p>
          <a:endParaRPr lang="en-US"/>
        </a:p>
      </dgm:t>
    </dgm:pt>
    <dgm:pt modelId="{3BBB2177-E93E-4382-A649-6EC577561FF0}" type="sibTrans" cxnId="{DCC2484F-B35A-4322-92C3-C7683824B2A2}">
      <dgm:prSet/>
      <dgm:spPr/>
      <dgm:t>
        <a:bodyPr/>
        <a:lstStyle/>
        <a:p>
          <a:endParaRPr lang="en-US"/>
        </a:p>
      </dgm:t>
    </dgm:pt>
    <dgm:pt modelId="{34243FDE-3C65-4834-A65B-AB27D60912B2}">
      <dgm:prSet phldrT="[Text]" custT="1"/>
      <dgm:spPr/>
      <dgm:t>
        <a:bodyPr/>
        <a:lstStyle/>
        <a:p>
          <a:r>
            <a:rPr lang="en-US" sz="2000" dirty="0"/>
            <a:t>Accreditation has improved the management processes used by the leadership team</a:t>
          </a:r>
        </a:p>
      </dgm:t>
    </dgm:pt>
    <dgm:pt modelId="{61155364-CD4F-41CE-85C3-9C332269B84B}" type="parTrans" cxnId="{2C69DF55-3FB8-4A23-A302-9DBC5596D654}">
      <dgm:prSet/>
      <dgm:spPr/>
      <dgm:t>
        <a:bodyPr/>
        <a:lstStyle/>
        <a:p>
          <a:endParaRPr lang="en-US"/>
        </a:p>
      </dgm:t>
    </dgm:pt>
    <dgm:pt modelId="{7F32ECAF-7725-4ECD-B3F7-036600705B3B}" type="sibTrans" cxnId="{2C69DF55-3FB8-4A23-A302-9DBC5596D654}">
      <dgm:prSet/>
      <dgm:spPr/>
      <dgm:t>
        <a:bodyPr/>
        <a:lstStyle/>
        <a:p>
          <a:endParaRPr lang="en-US"/>
        </a:p>
      </dgm:t>
    </dgm:pt>
    <dgm:pt modelId="{473D141C-E25C-4D70-AE8D-024C057A010D}">
      <dgm:prSet phldrT="[Text]" custT="1"/>
      <dgm:spPr/>
      <dgm:t>
        <a:bodyPr/>
        <a:lstStyle/>
        <a:p>
          <a:r>
            <a:rPr lang="en-US" sz="2600" b="1" dirty="0"/>
            <a:t>86%*</a:t>
          </a:r>
        </a:p>
      </dgm:t>
    </dgm:pt>
    <dgm:pt modelId="{50D08B05-4FEE-4DBE-9A3C-1C11EE632806}" type="parTrans" cxnId="{C84012E7-9D8F-4BAF-B771-C4DDBF8C9DB7}">
      <dgm:prSet/>
      <dgm:spPr/>
      <dgm:t>
        <a:bodyPr/>
        <a:lstStyle/>
        <a:p>
          <a:endParaRPr lang="en-US"/>
        </a:p>
      </dgm:t>
    </dgm:pt>
    <dgm:pt modelId="{BB891E07-B01B-4DD9-B335-85E96BF787FD}" type="sibTrans" cxnId="{C84012E7-9D8F-4BAF-B771-C4DDBF8C9DB7}">
      <dgm:prSet/>
      <dgm:spPr/>
      <dgm:t>
        <a:bodyPr/>
        <a:lstStyle/>
        <a:p>
          <a:endParaRPr lang="en-US"/>
        </a:p>
      </dgm:t>
    </dgm:pt>
    <dgm:pt modelId="{A3560F15-CE83-42B5-B078-EA138157C856}">
      <dgm:prSet phldrT="[Text]" custT="1"/>
      <dgm:spPr/>
      <dgm:t>
        <a:bodyPr/>
        <a:lstStyle/>
        <a:p>
          <a:r>
            <a:rPr lang="en-US" sz="2100" dirty="0"/>
            <a:t>Accreditation has improved the credibility of the HD within the community and/or state</a:t>
          </a:r>
        </a:p>
      </dgm:t>
    </dgm:pt>
    <dgm:pt modelId="{E5540553-9E89-4DA6-A028-3D17659CA11A}" type="parTrans" cxnId="{9048BF2B-C54A-49F6-8378-FEF532F23A17}">
      <dgm:prSet/>
      <dgm:spPr/>
      <dgm:t>
        <a:bodyPr/>
        <a:lstStyle/>
        <a:p>
          <a:endParaRPr lang="en-US"/>
        </a:p>
      </dgm:t>
    </dgm:pt>
    <dgm:pt modelId="{33FAD8C7-2243-424D-AD95-1F7B875DD509}" type="sibTrans" cxnId="{9048BF2B-C54A-49F6-8378-FEF532F23A17}">
      <dgm:prSet/>
      <dgm:spPr/>
      <dgm:t>
        <a:bodyPr/>
        <a:lstStyle/>
        <a:p>
          <a:endParaRPr lang="en-US"/>
        </a:p>
      </dgm:t>
    </dgm:pt>
    <dgm:pt modelId="{F0315B33-53B5-41CB-A089-70887230503B}">
      <dgm:prSet phldrT="[Text]" custT="1"/>
      <dgm:spPr/>
      <dgm:t>
        <a:bodyPr/>
        <a:lstStyle/>
        <a:p>
          <a:r>
            <a:rPr lang="en-US" sz="2600" b="1" dirty="0"/>
            <a:t>83%</a:t>
          </a:r>
        </a:p>
      </dgm:t>
    </dgm:pt>
    <dgm:pt modelId="{4F4375FC-4378-4629-A321-77CCA86B0795}" type="parTrans" cxnId="{D570F6AC-D207-4D39-8312-A4F538639683}">
      <dgm:prSet/>
      <dgm:spPr/>
      <dgm:t>
        <a:bodyPr/>
        <a:lstStyle/>
        <a:p>
          <a:endParaRPr lang="en-US"/>
        </a:p>
      </dgm:t>
    </dgm:pt>
    <dgm:pt modelId="{03258A11-0A32-435F-A0A9-9E16005FB73C}" type="sibTrans" cxnId="{D570F6AC-D207-4D39-8312-A4F538639683}">
      <dgm:prSet/>
      <dgm:spPr/>
      <dgm:t>
        <a:bodyPr/>
        <a:lstStyle/>
        <a:p>
          <a:endParaRPr lang="en-US"/>
        </a:p>
      </dgm:t>
    </dgm:pt>
    <dgm:pt modelId="{637C2EA3-F062-4041-A4A8-0DCCD986A6FF}">
      <dgm:prSet phldrT="[Text]" custT="1"/>
      <dgm:spPr/>
      <dgm:t>
        <a:bodyPr/>
        <a:lstStyle/>
        <a:p>
          <a:r>
            <a:rPr lang="en-US" sz="2000" dirty="0"/>
            <a:t>Accreditation has improved the HD’s accountability to external stakeholders</a:t>
          </a:r>
        </a:p>
      </dgm:t>
    </dgm:pt>
    <dgm:pt modelId="{FB9D487D-3E85-4E21-83EA-D24466465743}" type="parTrans" cxnId="{1FEECFFD-D502-4A44-B6BF-232450962754}">
      <dgm:prSet/>
      <dgm:spPr/>
      <dgm:t>
        <a:bodyPr/>
        <a:lstStyle/>
        <a:p>
          <a:endParaRPr lang="en-US"/>
        </a:p>
      </dgm:t>
    </dgm:pt>
    <dgm:pt modelId="{A9E37A32-7106-4E29-BA86-504E2F5D614E}" type="sibTrans" cxnId="{1FEECFFD-D502-4A44-B6BF-232450962754}">
      <dgm:prSet/>
      <dgm:spPr/>
      <dgm:t>
        <a:bodyPr/>
        <a:lstStyle/>
        <a:p>
          <a:endParaRPr lang="en-US"/>
        </a:p>
      </dgm:t>
    </dgm:pt>
    <dgm:pt modelId="{C01E65F6-A181-4ED5-AAF5-AEC2FF1F0750}" type="pres">
      <dgm:prSet presAssocID="{1DF77B7D-5F97-412D-B240-495C7A83B1B0}" presName="Name0" presStyleCnt="0">
        <dgm:presLayoutVars>
          <dgm:dir/>
          <dgm:animLvl val="lvl"/>
          <dgm:resizeHandles val="exact"/>
        </dgm:presLayoutVars>
      </dgm:prSet>
      <dgm:spPr/>
    </dgm:pt>
    <dgm:pt modelId="{878C026F-31A5-4DEA-864B-1F63EC994DAD}" type="pres">
      <dgm:prSet presAssocID="{01DCB96A-0BB2-4E27-9C08-9CE41B58B76C}" presName="linNode" presStyleCnt="0"/>
      <dgm:spPr/>
    </dgm:pt>
    <dgm:pt modelId="{82D74191-E7DB-44AD-A148-4E38DC98E0A9}" type="pres">
      <dgm:prSet presAssocID="{01DCB96A-0BB2-4E27-9C08-9CE41B58B76C}" presName="parentText" presStyleLbl="node1" presStyleIdx="0" presStyleCnt="4" custScaleX="67656">
        <dgm:presLayoutVars>
          <dgm:chMax val="1"/>
          <dgm:bulletEnabled val="1"/>
        </dgm:presLayoutVars>
      </dgm:prSet>
      <dgm:spPr/>
    </dgm:pt>
    <dgm:pt modelId="{088EF8C3-E37E-4A17-9282-35A9377B5B9D}" type="pres">
      <dgm:prSet presAssocID="{01DCB96A-0BB2-4E27-9C08-9CE41B58B76C}" presName="descendantText" presStyleLbl="alignAccFollowNode1" presStyleIdx="0" presStyleCnt="4" custScaleX="135602">
        <dgm:presLayoutVars>
          <dgm:bulletEnabled val="1"/>
        </dgm:presLayoutVars>
      </dgm:prSet>
      <dgm:spPr/>
    </dgm:pt>
    <dgm:pt modelId="{604FBB7E-024F-4809-8C6A-4E90C5890912}" type="pres">
      <dgm:prSet presAssocID="{A2ADD03D-5144-423E-A83B-46883D50E09C}" presName="sp" presStyleCnt="0"/>
      <dgm:spPr/>
    </dgm:pt>
    <dgm:pt modelId="{9F2032B4-ACD0-4FD6-AA91-ED9EC2EB80F6}" type="pres">
      <dgm:prSet presAssocID="{B6613C6D-573A-4401-AEDC-9FD9829A9C81}" presName="linNode" presStyleCnt="0"/>
      <dgm:spPr/>
    </dgm:pt>
    <dgm:pt modelId="{237F0410-D023-476C-9247-5C96113F4EF8}" type="pres">
      <dgm:prSet presAssocID="{B6613C6D-573A-4401-AEDC-9FD9829A9C81}" presName="parentText" presStyleLbl="node1" presStyleIdx="1" presStyleCnt="4" custScaleX="67344">
        <dgm:presLayoutVars>
          <dgm:chMax val="1"/>
          <dgm:bulletEnabled val="1"/>
        </dgm:presLayoutVars>
      </dgm:prSet>
      <dgm:spPr/>
    </dgm:pt>
    <dgm:pt modelId="{93D900D5-DB9A-444F-A684-F8F03F08C802}" type="pres">
      <dgm:prSet presAssocID="{B6613C6D-573A-4401-AEDC-9FD9829A9C81}" presName="descendantText" presStyleLbl="alignAccFollowNode1" presStyleIdx="1" presStyleCnt="4" custScaleX="144058">
        <dgm:presLayoutVars>
          <dgm:bulletEnabled val="1"/>
        </dgm:presLayoutVars>
      </dgm:prSet>
      <dgm:spPr/>
    </dgm:pt>
    <dgm:pt modelId="{36279327-9756-42E9-8402-43BD47065956}" type="pres">
      <dgm:prSet presAssocID="{3BBB2177-E93E-4382-A649-6EC577561FF0}" presName="sp" presStyleCnt="0"/>
      <dgm:spPr/>
    </dgm:pt>
    <dgm:pt modelId="{637075AB-5E35-4BDD-9621-FE0456B96C31}" type="pres">
      <dgm:prSet presAssocID="{473D141C-E25C-4D70-AE8D-024C057A010D}" presName="linNode" presStyleCnt="0"/>
      <dgm:spPr/>
    </dgm:pt>
    <dgm:pt modelId="{6258EA18-9A1C-4285-89B1-46AB5A2AA9F1}" type="pres">
      <dgm:prSet presAssocID="{473D141C-E25C-4D70-AE8D-024C057A010D}" presName="parentText" presStyleLbl="node1" presStyleIdx="2" presStyleCnt="4" custScaleX="58478">
        <dgm:presLayoutVars>
          <dgm:chMax val="1"/>
          <dgm:bulletEnabled val="1"/>
        </dgm:presLayoutVars>
      </dgm:prSet>
      <dgm:spPr/>
    </dgm:pt>
    <dgm:pt modelId="{5378C84E-6FE6-4D24-BBDC-4D465ACB8083}" type="pres">
      <dgm:prSet presAssocID="{473D141C-E25C-4D70-AE8D-024C057A010D}" presName="descendantText" presStyleLbl="alignAccFollowNode1" presStyleIdx="2" presStyleCnt="4" custScaleX="133899">
        <dgm:presLayoutVars>
          <dgm:bulletEnabled val="1"/>
        </dgm:presLayoutVars>
      </dgm:prSet>
      <dgm:spPr/>
    </dgm:pt>
    <dgm:pt modelId="{BFF7BD89-D5BC-41E6-B373-EC74926C49E5}" type="pres">
      <dgm:prSet presAssocID="{BB891E07-B01B-4DD9-B335-85E96BF787FD}" presName="sp" presStyleCnt="0"/>
      <dgm:spPr/>
    </dgm:pt>
    <dgm:pt modelId="{2E98C08D-41AF-463B-8C6A-66746DBBC290}" type="pres">
      <dgm:prSet presAssocID="{F0315B33-53B5-41CB-A089-70887230503B}" presName="linNode" presStyleCnt="0"/>
      <dgm:spPr/>
    </dgm:pt>
    <dgm:pt modelId="{880CF06D-A936-4647-88CE-06A1E06C7E51}" type="pres">
      <dgm:prSet presAssocID="{F0315B33-53B5-41CB-A089-70887230503B}" presName="parentText" presStyleLbl="node1" presStyleIdx="3" presStyleCnt="4" custScaleX="44440">
        <dgm:presLayoutVars>
          <dgm:chMax val="1"/>
          <dgm:bulletEnabled val="1"/>
        </dgm:presLayoutVars>
      </dgm:prSet>
      <dgm:spPr/>
    </dgm:pt>
    <dgm:pt modelId="{3C82AD40-A0AC-4269-89AE-D8E6EC2E6296}" type="pres">
      <dgm:prSet presAssocID="{F0315B33-53B5-41CB-A089-70887230503B}" presName="descendantText" presStyleLbl="alignAccFollowNode1" presStyleIdx="3" presStyleCnt="4" custScaleX="131995">
        <dgm:presLayoutVars>
          <dgm:bulletEnabled val="1"/>
        </dgm:presLayoutVars>
      </dgm:prSet>
      <dgm:spPr/>
    </dgm:pt>
  </dgm:ptLst>
  <dgm:cxnLst>
    <dgm:cxn modelId="{674F2406-FE3C-4EF5-BB37-A091AF05CC26}" type="presOf" srcId="{A3560F15-CE83-42B5-B078-EA138157C856}" destId="{5378C84E-6FE6-4D24-BBDC-4D465ACB8083}" srcOrd="0" destOrd="0" presId="urn:microsoft.com/office/officeart/2005/8/layout/vList5"/>
    <dgm:cxn modelId="{377D3009-BA51-43AE-93D5-116CABAD3AF9}" type="presOf" srcId="{637C2EA3-F062-4041-A4A8-0DCCD986A6FF}" destId="{3C82AD40-A0AC-4269-89AE-D8E6EC2E6296}" srcOrd="0" destOrd="0" presId="urn:microsoft.com/office/officeart/2005/8/layout/vList5"/>
    <dgm:cxn modelId="{9048BF2B-C54A-49F6-8378-FEF532F23A17}" srcId="{473D141C-E25C-4D70-AE8D-024C057A010D}" destId="{A3560F15-CE83-42B5-B078-EA138157C856}" srcOrd="0" destOrd="0" parTransId="{E5540553-9E89-4DA6-A028-3D17659CA11A}" sibTransId="{33FAD8C7-2243-424D-AD95-1F7B875DD509}"/>
    <dgm:cxn modelId="{2E070C2C-A951-4F15-BEF9-EDB0E8739046}" srcId="{1DF77B7D-5F97-412D-B240-495C7A83B1B0}" destId="{01DCB96A-0BB2-4E27-9C08-9CE41B58B76C}" srcOrd="0" destOrd="0" parTransId="{DACED7B1-A819-4009-827F-B9DFA14F5395}" sibTransId="{A2ADD03D-5144-423E-A83B-46883D50E09C}"/>
    <dgm:cxn modelId="{6AAE613F-3388-4C38-90AD-9EBA030E2311}" type="presOf" srcId="{1DF77B7D-5F97-412D-B240-495C7A83B1B0}" destId="{C01E65F6-A181-4ED5-AAF5-AEC2FF1F0750}" srcOrd="0" destOrd="0" presId="urn:microsoft.com/office/officeart/2005/8/layout/vList5"/>
    <dgm:cxn modelId="{52AFA864-97CE-4F1A-9BAE-E6817E1D85F9}" type="presOf" srcId="{F0315B33-53B5-41CB-A089-70887230503B}" destId="{880CF06D-A936-4647-88CE-06A1E06C7E51}" srcOrd="0" destOrd="0" presId="urn:microsoft.com/office/officeart/2005/8/layout/vList5"/>
    <dgm:cxn modelId="{DCC2484F-B35A-4322-92C3-C7683824B2A2}" srcId="{1DF77B7D-5F97-412D-B240-495C7A83B1B0}" destId="{B6613C6D-573A-4401-AEDC-9FD9829A9C81}" srcOrd="1" destOrd="0" parTransId="{3B694F42-17AF-4B99-AD9E-38B7E41FA52D}" sibTransId="{3BBB2177-E93E-4382-A649-6EC577561FF0}"/>
    <dgm:cxn modelId="{2C69DF55-3FB8-4A23-A302-9DBC5596D654}" srcId="{B6613C6D-573A-4401-AEDC-9FD9829A9C81}" destId="{34243FDE-3C65-4834-A65B-AB27D60912B2}" srcOrd="0" destOrd="0" parTransId="{61155364-CD4F-41CE-85C3-9C332269B84B}" sibTransId="{7F32ECAF-7725-4ECD-B3F7-036600705B3B}"/>
    <dgm:cxn modelId="{A9AABC88-8B2A-4848-A03A-94DEF64F1360}" type="presOf" srcId="{B6613C6D-573A-4401-AEDC-9FD9829A9C81}" destId="{237F0410-D023-476C-9247-5C96113F4EF8}" srcOrd="0" destOrd="0" presId="urn:microsoft.com/office/officeart/2005/8/layout/vList5"/>
    <dgm:cxn modelId="{D570F6AC-D207-4D39-8312-A4F538639683}" srcId="{1DF77B7D-5F97-412D-B240-495C7A83B1B0}" destId="{F0315B33-53B5-41CB-A089-70887230503B}" srcOrd="3" destOrd="0" parTransId="{4F4375FC-4378-4629-A321-77CCA86B0795}" sibTransId="{03258A11-0A32-435F-A0A9-9E16005FB73C}"/>
    <dgm:cxn modelId="{1BA65BC7-3931-4190-AAF3-89F6BC7A32C6}" type="presOf" srcId="{473D141C-E25C-4D70-AE8D-024C057A010D}" destId="{6258EA18-9A1C-4285-89B1-46AB5A2AA9F1}" srcOrd="0" destOrd="0" presId="urn:microsoft.com/office/officeart/2005/8/layout/vList5"/>
    <dgm:cxn modelId="{059D4BCB-7F76-4E52-A20C-B417BC2F028E}" srcId="{01DCB96A-0BB2-4E27-9C08-9CE41B58B76C}" destId="{E21D72C3-1A5F-466D-B1FE-8D95C3A6E736}" srcOrd="0" destOrd="0" parTransId="{003B699D-372E-4777-BDA3-D6708A787A53}" sibTransId="{766F88EC-B175-4CAF-A1F6-0559B1CB65C3}"/>
    <dgm:cxn modelId="{C84012E7-9D8F-4BAF-B771-C4DDBF8C9DB7}" srcId="{1DF77B7D-5F97-412D-B240-495C7A83B1B0}" destId="{473D141C-E25C-4D70-AE8D-024C057A010D}" srcOrd="2" destOrd="0" parTransId="{50D08B05-4FEE-4DBE-9A3C-1C11EE632806}" sibTransId="{BB891E07-B01B-4DD9-B335-85E96BF787FD}"/>
    <dgm:cxn modelId="{937172F5-014E-41D0-8567-65A457CC89E5}" type="presOf" srcId="{34243FDE-3C65-4834-A65B-AB27D60912B2}" destId="{93D900D5-DB9A-444F-A684-F8F03F08C802}" srcOrd="0" destOrd="0" presId="urn:microsoft.com/office/officeart/2005/8/layout/vList5"/>
    <dgm:cxn modelId="{EED9A3F6-7DB1-4392-BAFB-3D758794AC84}" type="presOf" srcId="{E21D72C3-1A5F-466D-B1FE-8D95C3A6E736}" destId="{088EF8C3-E37E-4A17-9282-35A9377B5B9D}" srcOrd="0" destOrd="0" presId="urn:microsoft.com/office/officeart/2005/8/layout/vList5"/>
    <dgm:cxn modelId="{D2A086FC-6608-42B5-8BFA-8F6EF45DC35E}" type="presOf" srcId="{01DCB96A-0BB2-4E27-9C08-9CE41B58B76C}" destId="{82D74191-E7DB-44AD-A148-4E38DC98E0A9}" srcOrd="0" destOrd="0" presId="urn:microsoft.com/office/officeart/2005/8/layout/vList5"/>
    <dgm:cxn modelId="{1FEECFFD-D502-4A44-B6BF-232450962754}" srcId="{F0315B33-53B5-41CB-A089-70887230503B}" destId="{637C2EA3-F062-4041-A4A8-0DCCD986A6FF}" srcOrd="0" destOrd="0" parTransId="{FB9D487D-3E85-4E21-83EA-D24466465743}" sibTransId="{A9E37A32-7106-4E29-BA86-504E2F5D614E}"/>
    <dgm:cxn modelId="{8A161211-6B2F-480F-8EF9-9EA668849117}" type="presParOf" srcId="{C01E65F6-A181-4ED5-AAF5-AEC2FF1F0750}" destId="{878C026F-31A5-4DEA-864B-1F63EC994DAD}" srcOrd="0" destOrd="0" presId="urn:microsoft.com/office/officeart/2005/8/layout/vList5"/>
    <dgm:cxn modelId="{84E40AA1-0938-4C83-87B1-3064DC77C399}" type="presParOf" srcId="{878C026F-31A5-4DEA-864B-1F63EC994DAD}" destId="{82D74191-E7DB-44AD-A148-4E38DC98E0A9}" srcOrd="0" destOrd="0" presId="urn:microsoft.com/office/officeart/2005/8/layout/vList5"/>
    <dgm:cxn modelId="{89809199-2E20-4AFD-AB3B-7FA4697E6861}" type="presParOf" srcId="{878C026F-31A5-4DEA-864B-1F63EC994DAD}" destId="{088EF8C3-E37E-4A17-9282-35A9377B5B9D}" srcOrd="1" destOrd="0" presId="urn:microsoft.com/office/officeart/2005/8/layout/vList5"/>
    <dgm:cxn modelId="{2C469923-DF44-45BA-8D5C-00FADDF44D4D}" type="presParOf" srcId="{C01E65F6-A181-4ED5-AAF5-AEC2FF1F0750}" destId="{604FBB7E-024F-4809-8C6A-4E90C5890912}" srcOrd="1" destOrd="0" presId="urn:microsoft.com/office/officeart/2005/8/layout/vList5"/>
    <dgm:cxn modelId="{A32F63BF-A47A-4695-82AD-D8142497DB2F}" type="presParOf" srcId="{C01E65F6-A181-4ED5-AAF5-AEC2FF1F0750}" destId="{9F2032B4-ACD0-4FD6-AA91-ED9EC2EB80F6}" srcOrd="2" destOrd="0" presId="urn:microsoft.com/office/officeart/2005/8/layout/vList5"/>
    <dgm:cxn modelId="{C96AC1BF-1D58-4F31-B35C-0E54B99D9C8A}" type="presParOf" srcId="{9F2032B4-ACD0-4FD6-AA91-ED9EC2EB80F6}" destId="{237F0410-D023-476C-9247-5C96113F4EF8}" srcOrd="0" destOrd="0" presId="urn:microsoft.com/office/officeart/2005/8/layout/vList5"/>
    <dgm:cxn modelId="{B77D7928-DDC5-45DC-931A-8536DA76E02E}" type="presParOf" srcId="{9F2032B4-ACD0-4FD6-AA91-ED9EC2EB80F6}" destId="{93D900D5-DB9A-444F-A684-F8F03F08C802}" srcOrd="1" destOrd="0" presId="urn:microsoft.com/office/officeart/2005/8/layout/vList5"/>
    <dgm:cxn modelId="{4122CB38-BFA4-4DFF-AC63-0A5E1A79E78A}" type="presParOf" srcId="{C01E65F6-A181-4ED5-AAF5-AEC2FF1F0750}" destId="{36279327-9756-42E9-8402-43BD47065956}" srcOrd="3" destOrd="0" presId="urn:microsoft.com/office/officeart/2005/8/layout/vList5"/>
    <dgm:cxn modelId="{E5881F08-F3CC-4F1E-B9B1-BAFBD1D498C7}" type="presParOf" srcId="{C01E65F6-A181-4ED5-AAF5-AEC2FF1F0750}" destId="{637075AB-5E35-4BDD-9621-FE0456B96C31}" srcOrd="4" destOrd="0" presId="urn:microsoft.com/office/officeart/2005/8/layout/vList5"/>
    <dgm:cxn modelId="{A800B4E8-1802-4D59-9CFE-682C5731AF0D}" type="presParOf" srcId="{637075AB-5E35-4BDD-9621-FE0456B96C31}" destId="{6258EA18-9A1C-4285-89B1-46AB5A2AA9F1}" srcOrd="0" destOrd="0" presId="urn:microsoft.com/office/officeart/2005/8/layout/vList5"/>
    <dgm:cxn modelId="{E3D2A929-E00C-434E-A3D5-3C79C40580E8}" type="presParOf" srcId="{637075AB-5E35-4BDD-9621-FE0456B96C31}" destId="{5378C84E-6FE6-4D24-BBDC-4D465ACB8083}" srcOrd="1" destOrd="0" presId="urn:microsoft.com/office/officeart/2005/8/layout/vList5"/>
    <dgm:cxn modelId="{D130C39E-4369-48E0-9D7F-0227BCD75B9F}" type="presParOf" srcId="{C01E65F6-A181-4ED5-AAF5-AEC2FF1F0750}" destId="{BFF7BD89-D5BC-41E6-B373-EC74926C49E5}" srcOrd="5" destOrd="0" presId="urn:microsoft.com/office/officeart/2005/8/layout/vList5"/>
    <dgm:cxn modelId="{E507EEC2-F2DC-4B34-9C78-10391B5EB071}" type="presParOf" srcId="{C01E65F6-A181-4ED5-AAF5-AEC2FF1F0750}" destId="{2E98C08D-41AF-463B-8C6A-66746DBBC290}" srcOrd="6" destOrd="0" presId="urn:microsoft.com/office/officeart/2005/8/layout/vList5"/>
    <dgm:cxn modelId="{E062F9A3-5E8D-400D-B5AC-B261494C53E4}" type="presParOf" srcId="{2E98C08D-41AF-463B-8C6A-66746DBBC290}" destId="{880CF06D-A936-4647-88CE-06A1E06C7E51}" srcOrd="0" destOrd="0" presId="urn:microsoft.com/office/officeart/2005/8/layout/vList5"/>
    <dgm:cxn modelId="{1AB613E1-E1B7-4346-A0E3-11040605519A}" type="presParOf" srcId="{2E98C08D-41AF-463B-8C6A-66746DBBC290}" destId="{3C82AD40-A0AC-4269-89AE-D8E6EC2E629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38F84A-0454-458B-9ABA-C0A93F7F0C63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0AD6C88-E882-4CEE-8A61-7CAFB4CCDFDA}">
      <dgm:prSet phldrT="[Text]" custT="1"/>
      <dgm:spPr/>
      <dgm:t>
        <a:bodyPr/>
        <a:lstStyle/>
        <a:p>
          <a:r>
            <a:rPr lang="en-US" sz="2600" b="1" dirty="0"/>
            <a:t>56%</a:t>
          </a:r>
        </a:p>
      </dgm:t>
    </dgm:pt>
    <dgm:pt modelId="{B416955F-89D2-40F5-939C-F8E42C076543}" type="parTrans" cxnId="{DC66665F-6822-4868-9CEC-924554C7FF38}">
      <dgm:prSet/>
      <dgm:spPr/>
      <dgm:t>
        <a:bodyPr/>
        <a:lstStyle/>
        <a:p>
          <a:endParaRPr lang="en-US"/>
        </a:p>
      </dgm:t>
    </dgm:pt>
    <dgm:pt modelId="{862164B1-7A42-4C4F-8301-CF021EBA249E}" type="sibTrans" cxnId="{DC66665F-6822-4868-9CEC-924554C7FF38}">
      <dgm:prSet/>
      <dgm:spPr/>
      <dgm:t>
        <a:bodyPr/>
        <a:lstStyle/>
        <a:p>
          <a:endParaRPr lang="en-US"/>
        </a:p>
      </dgm:t>
    </dgm:pt>
    <dgm:pt modelId="{86E0413C-0604-4B90-ABF9-DD501245EC93}">
      <dgm:prSet phldrT="[Text]" custT="1"/>
      <dgm:spPr/>
      <dgm:t>
        <a:bodyPr/>
        <a:lstStyle/>
        <a:p>
          <a:r>
            <a:rPr lang="en-US" sz="2000" dirty="0"/>
            <a:t>Accreditation has improved the utilization of resources within the health department</a:t>
          </a:r>
        </a:p>
      </dgm:t>
    </dgm:pt>
    <dgm:pt modelId="{BC0951A1-6B47-4BB5-8A26-7954071C47BA}" type="parTrans" cxnId="{F674C204-2152-40D8-8CDB-5FAD0A4F7F28}">
      <dgm:prSet/>
      <dgm:spPr/>
      <dgm:t>
        <a:bodyPr/>
        <a:lstStyle/>
        <a:p>
          <a:endParaRPr lang="en-US"/>
        </a:p>
      </dgm:t>
    </dgm:pt>
    <dgm:pt modelId="{AA61078B-503C-4D21-874F-95AAB0C63FE9}" type="sibTrans" cxnId="{F674C204-2152-40D8-8CDB-5FAD0A4F7F28}">
      <dgm:prSet/>
      <dgm:spPr/>
      <dgm:t>
        <a:bodyPr/>
        <a:lstStyle/>
        <a:p>
          <a:endParaRPr lang="en-US"/>
        </a:p>
      </dgm:t>
    </dgm:pt>
    <dgm:pt modelId="{15C8EF89-0272-4FF0-9F17-B84C20356C85}">
      <dgm:prSet phldrT="[Text]" custT="1"/>
      <dgm:spPr/>
      <dgm:t>
        <a:bodyPr/>
        <a:lstStyle/>
        <a:p>
          <a:r>
            <a:rPr lang="en-US" sz="2600" b="1" dirty="0"/>
            <a:t>42%</a:t>
          </a:r>
        </a:p>
      </dgm:t>
    </dgm:pt>
    <dgm:pt modelId="{68582017-8BEB-4284-872F-AC92809F95EA}" type="parTrans" cxnId="{868771F4-A992-475F-B740-CD6E3A3B97B7}">
      <dgm:prSet/>
      <dgm:spPr/>
      <dgm:t>
        <a:bodyPr/>
        <a:lstStyle/>
        <a:p>
          <a:endParaRPr lang="en-US"/>
        </a:p>
      </dgm:t>
    </dgm:pt>
    <dgm:pt modelId="{C8808186-C65C-42B4-B9BE-290745464E2F}" type="sibTrans" cxnId="{868771F4-A992-475F-B740-CD6E3A3B97B7}">
      <dgm:prSet/>
      <dgm:spPr/>
      <dgm:t>
        <a:bodyPr/>
        <a:lstStyle/>
        <a:p>
          <a:endParaRPr lang="en-US"/>
        </a:p>
      </dgm:t>
    </dgm:pt>
    <dgm:pt modelId="{2FE399A0-F0A0-46CC-95C5-42E7289CBDCD}">
      <dgm:prSet phldrT="[Text]" custT="1"/>
      <dgm:spPr/>
      <dgm:t>
        <a:bodyPr/>
        <a:lstStyle/>
        <a:p>
          <a:r>
            <a:rPr lang="en-US" sz="2000" dirty="0"/>
            <a:t>Accreditation has improved the health department’s competitiveness for funding</a:t>
          </a:r>
        </a:p>
      </dgm:t>
    </dgm:pt>
    <dgm:pt modelId="{AE232A47-6BAA-432C-BEBB-A235883D7619}" type="parTrans" cxnId="{19253239-B9D4-44BA-BFE7-B428AE374DCA}">
      <dgm:prSet/>
      <dgm:spPr/>
      <dgm:t>
        <a:bodyPr/>
        <a:lstStyle/>
        <a:p>
          <a:endParaRPr lang="en-US"/>
        </a:p>
      </dgm:t>
    </dgm:pt>
    <dgm:pt modelId="{CCEFE4BD-E154-47AC-977D-4F3412FEA431}" type="sibTrans" cxnId="{19253239-B9D4-44BA-BFE7-B428AE374DCA}">
      <dgm:prSet/>
      <dgm:spPr/>
      <dgm:t>
        <a:bodyPr/>
        <a:lstStyle/>
        <a:p>
          <a:endParaRPr lang="en-US"/>
        </a:p>
      </dgm:t>
    </dgm:pt>
    <dgm:pt modelId="{DA07B18F-029F-4C0D-9DE7-BB98A52877BB}" type="pres">
      <dgm:prSet presAssocID="{2238F84A-0454-458B-9ABA-C0A93F7F0C63}" presName="Name0" presStyleCnt="0">
        <dgm:presLayoutVars>
          <dgm:dir/>
          <dgm:animLvl val="lvl"/>
          <dgm:resizeHandles val="exact"/>
        </dgm:presLayoutVars>
      </dgm:prSet>
      <dgm:spPr/>
    </dgm:pt>
    <dgm:pt modelId="{2B272B18-FD02-4A5F-BC33-F41EFCE1542B}" type="pres">
      <dgm:prSet presAssocID="{40AD6C88-E882-4CEE-8A61-7CAFB4CCDFDA}" presName="linNode" presStyleCnt="0"/>
      <dgm:spPr/>
    </dgm:pt>
    <dgm:pt modelId="{C179D713-298E-49F7-A9E0-8C2A8ABA6D4F}" type="pres">
      <dgm:prSet presAssocID="{40AD6C88-E882-4CEE-8A61-7CAFB4CCDFDA}" presName="parentText" presStyleLbl="node1" presStyleIdx="0" presStyleCnt="2" custScaleX="64131">
        <dgm:presLayoutVars>
          <dgm:chMax val="1"/>
          <dgm:bulletEnabled val="1"/>
        </dgm:presLayoutVars>
      </dgm:prSet>
      <dgm:spPr/>
    </dgm:pt>
    <dgm:pt modelId="{7046F3F4-41E3-472F-8385-D72257F0C20F}" type="pres">
      <dgm:prSet presAssocID="{40AD6C88-E882-4CEE-8A61-7CAFB4CCDFDA}" presName="descendantText" presStyleLbl="alignAccFollowNode1" presStyleIdx="0" presStyleCnt="2" custScaleX="138478">
        <dgm:presLayoutVars>
          <dgm:bulletEnabled val="1"/>
        </dgm:presLayoutVars>
      </dgm:prSet>
      <dgm:spPr/>
    </dgm:pt>
    <dgm:pt modelId="{E19E190C-9860-4614-B0C4-A58440CB4885}" type="pres">
      <dgm:prSet presAssocID="{862164B1-7A42-4C4F-8301-CF021EBA249E}" presName="sp" presStyleCnt="0"/>
      <dgm:spPr/>
    </dgm:pt>
    <dgm:pt modelId="{0AF06061-30EC-4AA0-8A47-F0926E59B5F1}" type="pres">
      <dgm:prSet presAssocID="{15C8EF89-0272-4FF0-9F17-B84C20356C85}" presName="linNode" presStyleCnt="0"/>
      <dgm:spPr/>
    </dgm:pt>
    <dgm:pt modelId="{342F8DF4-7348-4031-8788-97CC5512CCEA}" type="pres">
      <dgm:prSet presAssocID="{15C8EF89-0272-4FF0-9F17-B84C20356C85}" presName="parentText" presStyleLbl="node1" presStyleIdx="1" presStyleCnt="2" custScaleX="82383">
        <dgm:presLayoutVars>
          <dgm:chMax val="1"/>
          <dgm:bulletEnabled val="1"/>
        </dgm:presLayoutVars>
      </dgm:prSet>
      <dgm:spPr/>
    </dgm:pt>
    <dgm:pt modelId="{2093CC77-7038-4CD1-80F2-A8785D452165}" type="pres">
      <dgm:prSet presAssocID="{15C8EF89-0272-4FF0-9F17-B84C20356C85}" presName="descendantText" presStyleLbl="alignAccFollowNode1" presStyleIdx="1" presStyleCnt="2" custScaleX="204124">
        <dgm:presLayoutVars>
          <dgm:bulletEnabled val="1"/>
        </dgm:presLayoutVars>
      </dgm:prSet>
      <dgm:spPr/>
    </dgm:pt>
  </dgm:ptLst>
  <dgm:cxnLst>
    <dgm:cxn modelId="{F674C204-2152-40D8-8CDB-5FAD0A4F7F28}" srcId="{40AD6C88-E882-4CEE-8A61-7CAFB4CCDFDA}" destId="{86E0413C-0604-4B90-ABF9-DD501245EC93}" srcOrd="0" destOrd="0" parTransId="{BC0951A1-6B47-4BB5-8A26-7954071C47BA}" sibTransId="{AA61078B-503C-4D21-874F-95AAB0C63FE9}"/>
    <dgm:cxn modelId="{8B1A9E37-F68A-4F77-B26E-828428C47D36}" type="presOf" srcId="{86E0413C-0604-4B90-ABF9-DD501245EC93}" destId="{7046F3F4-41E3-472F-8385-D72257F0C20F}" srcOrd="0" destOrd="0" presId="urn:microsoft.com/office/officeart/2005/8/layout/vList5"/>
    <dgm:cxn modelId="{19253239-B9D4-44BA-BFE7-B428AE374DCA}" srcId="{15C8EF89-0272-4FF0-9F17-B84C20356C85}" destId="{2FE399A0-F0A0-46CC-95C5-42E7289CBDCD}" srcOrd="0" destOrd="0" parTransId="{AE232A47-6BAA-432C-BEBB-A235883D7619}" sibTransId="{CCEFE4BD-E154-47AC-977D-4F3412FEA431}"/>
    <dgm:cxn modelId="{DC66665F-6822-4868-9CEC-924554C7FF38}" srcId="{2238F84A-0454-458B-9ABA-C0A93F7F0C63}" destId="{40AD6C88-E882-4CEE-8A61-7CAFB4CCDFDA}" srcOrd="0" destOrd="0" parTransId="{B416955F-89D2-40F5-939C-F8E42C076543}" sibTransId="{862164B1-7A42-4C4F-8301-CF021EBA249E}"/>
    <dgm:cxn modelId="{58792C44-4C79-455D-8CEF-1B648884F46D}" type="presOf" srcId="{40AD6C88-E882-4CEE-8A61-7CAFB4CCDFDA}" destId="{C179D713-298E-49F7-A9E0-8C2A8ABA6D4F}" srcOrd="0" destOrd="0" presId="urn:microsoft.com/office/officeart/2005/8/layout/vList5"/>
    <dgm:cxn modelId="{F1092747-F9EA-4E0C-B814-94235BA751A7}" type="presOf" srcId="{2238F84A-0454-458B-9ABA-C0A93F7F0C63}" destId="{DA07B18F-029F-4C0D-9DE7-BB98A52877BB}" srcOrd="0" destOrd="0" presId="urn:microsoft.com/office/officeart/2005/8/layout/vList5"/>
    <dgm:cxn modelId="{81E8FE51-3991-4E62-8540-5E4C9F2D5223}" type="presOf" srcId="{15C8EF89-0272-4FF0-9F17-B84C20356C85}" destId="{342F8DF4-7348-4031-8788-97CC5512CCEA}" srcOrd="0" destOrd="0" presId="urn:microsoft.com/office/officeart/2005/8/layout/vList5"/>
    <dgm:cxn modelId="{1B0E5253-E486-442C-ABC1-460E2A7A9341}" type="presOf" srcId="{2FE399A0-F0A0-46CC-95C5-42E7289CBDCD}" destId="{2093CC77-7038-4CD1-80F2-A8785D452165}" srcOrd="0" destOrd="0" presId="urn:microsoft.com/office/officeart/2005/8/layout/vList5"/>
    <dgm:cxn modelId="{868771F4-A992-475F-B740-CD6E3A3B97B7}" srcId="{2238F84A-0454-458B-9ABA-C0A93F7F0C63}" destId="{15C8EF89-0272-4FF0-9F17-B84C20356C85}" srcOrd="1" destOrd="0" parTransId="{68582017-8BEB-4284-872F-AC92809F95EA}" sibTransId="{C8808186-C65C-42B4-B9BE-290745464E2F}"/>
    <dgm:cxn modelId="{749DF67D-F7E8-4A73-BEBD-2878A3BB23BF}" type="presParOf" srcId="{DA07B18F-029F-4C0D-9DE7-BB98A52877BB}" destId="{2B272B18-FD02-4A5F-BC33-F41EFCE1542B}" srcOrd="0" destOrd="0" presId="urn:microsoft.com/office/officeart/2005/8/layout/vList5"/>
    <dgm:cxn modelId="{F70351DB-A095-4EDE-8C7E-3EBE1B564CBB}" type="presParOf" srcId="{2B272B18-FD02-4A5F-BC33-F41EFCE1542B}" destId="{C179D713-298E-49F7-A9E0-8C2A8ABA6D4F}" srcOrd="0" destOrd="0" presId="urn:microsoft.com/office/officeart/2005/8/layout/vList5"/>
    <dgm:cxn modelId="{042E1203-C42E-4D79-BB11-24269BAF2AC0}" type="presParOf" srcId="{2B272B18-FD02-4A5F-BC33-F41EFCE1542B}" destId="{7046F3F4-41E3-472F-8385-D72257F0C20F}" srcOrd="1" destOrd="0" presId="urn:microsoft.com/office/officeart/2005/8/layout/vList5"/>
    <dgm:cxn modelId="{A7771512-6E31-4416-AC3C-CC923125F319}" type="presParOf" srcId="{DA07B18F-029F-4C0D-9DE7-BB98A52877BB}" destId="{E19E190C-9860-4614-B0C4-A58440CB4885}" srcOrd="1" destOrd="0" presId="urn:microsoft.com/office/officeart/2005/8/layout/vList5"/>
    <dgm:cxn modelId="{D0F48A76-FA29-439A-A3A4-CDA567465AB1}" type="presParOf" srcId="{DA07B18F-029F-4C0D-9DE7-BB98A52877BB}" destId="{0AF06061-30EC-4AA0-8A47-F0926E59B5F1}" srcOrd="2" destOrd="0" presId="urn:microsoft.com/office/officeart/2005/8/layout/vList5"/>
    <dgm:cxn modelId="{FCA69E00-213D-44DF-B8AD-6C749C0E08F3}" type="presParOf" srcId="{0AF06061-30EC-4AA0-8A47-F0926E59B5F1}" destId="{342F8DF4-7348-4031-8788-97CC5512CCEA}" srcOrd="0" destOrd="0" presId="urn:microsoft.com/office/officeart/2005/8/layout/vList5"/>
    <dgm:cxn modelId="{CD9DC697-34BE-4F5B-86F3-6E4BEF2287D2}" type="presParOf" srcId="{0AF06061-30EC-4AA0-8A47-F0926E59B5F1}" destId="{2093CC77-7038-4CD1-80F2-A8785D45216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3A9C06-46FE-4BEA-8735-EA6B6DBE6B5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0DA372DB-25D4-4DF9-876F-CE0DFCECB3A9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Psychometrics</a:t>
          </a:r>
        </a:p>
        <a:p>
          <a:r>
            <a:rPr lang="en-US" dirty="0">
              <a:solidFill>
                <a:schemeClr val="tx1"/>
              </a:solidFill>
            </a:rPr>
            <a:t>Evidence Base  </a:t>
          </a:r>
        </a:p>
        <a:p>
          <a:r>
            <a:rPr lang="en-US" dirty="0">
              <a:solidFill>
                <a:schemeClr val="tx1"/>
              </a:solidFill>
            </a:rPr>
            <a:t>Content Analysis</a:t>
          </a:r>
        </a:p>
      </dgm:t>
    </dgm:pt>
    <dgm:pt modelId="{52678E82-C8D1-450F-BC13-90A425B475E9}" type="parTrans" cxnId="{E22F656D-08D7-4442-B935-2E7D442335DA}">
      <dgm:prSet/>
      <dgm:spPr/>
      <dgm:t>
        <a:bodyPr/>
        <a:lstStyle/>
        <a:p>
          <a:endParaRPr lang="en-US"/>
        </a:p>
      </dgm:t>
    </dgm:pt>
    <dgm:pt modelId="{0E081C93-EE12-4414-A82F-C177B6681227}" type="sibTrans" cxnId="{E22F656D-08D7-4442-B935-2E7D442335DA}">
      <dgm:prSet/>
      <dgm:spPr/>
      <dgm:t>
        <a:bodyPr/>
        <a:lstStyle/>
        <a:p>
          <a:endParaRPr lang="en-US"/>
        </a:p>
      </dgm:t>
    </dgm:pt>
    <dgm:pt modelId="{4C7AA714-EDAF-4279-A46F-CB50B0EEBC6E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700" dirty="0">
              <a:solidFill>
                <a:schemeClr val="tx1"/>
              </a:solidFill>
            </a:rPr>
            <a:t>Commissioned Papers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800" dirty="0">
            <a:solidFill>
              <a:schemeClr val="tx1"/>
            </a:solidFill>
          </a:endParaRPr>
        </a:p>
        <a:p>
          <a:pPr marL="0" lvl="0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dirty="0">
              <a:solidFill>
                <a:schemeClr val="tx1"/>
              </a:solidFill>
            </a:rPr>
            <a:t>Expert Panels</a:t>
          </a:r>
        </a:p>
        <a:p>
          <a:pPr marL="0" lvl="0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dirty="0">
              <a:solidFill>
                <a:schemeClr val="tx1"/>
              </a:solidFill>
            </a:rPr>
            <a:t>Think Tanks</a:t>
          </a:r>
        </a:p>
      </dgm:t>
    </dgm:pt>
    <dgm:pt modelId="{BA00FB35-105B-4547-B8ED-A59A6E14DC22}" type="parTrans" cxnId="{78B0331C-20BC-4B80-85A6-E7BCFF5F3FD9}">
      <dgm:prSet/>
      <dgm:spPr/>
      <dgm:t>
        <a:bodyPr/>
        <a:lstStyle/>
        <a:p>
          <a:endParaRPr lang="en-US"/>
        </a:p>
      </dgm:t>
    </dgm:pt>
    <dgm:pt modelId="{BDC058EE-E4F2-474D-8F07-62A0154E2E7C}" type="sibTrans" cxnId="{78B0331C-20BC-4B80-85A6-E7BCFF5F3FD9}">
      <dgm:prSet/>
      <dgm:spPr/>
      <dgm:t>
        <a:bodyPr/>
        <a:lstStyle/>
        <a:p>
          <a:endParaRPr lang="en-US"/>
        </a:p>
      </dgm:t>
    </dgm:pt>
    <dgm:pt modelId="{9A1EE959-E4BB-45E4-9C05-EBE9CEBCABE0}">
      <dgm:prSet phldrT="[Text]" custT="1"/>
      <dgm:spPr/>
      <dgm:t>
        <a:bodyPr/>
        <a:lstStyle/>
        <a:p>
          <a:r>
            <a:rPr lang="en-US" sz="1700" dirty="0">
              <a:solidFill>
                <a:schemeClr val="tx1"/>
              </a:solidFill>
            </a:rPr>
            <a:t>Develop Drafts</a:t>
          </a:r>
        </a:p>
        <a:p>
          <a:endParaRPr lang="en-US" sz="800" dirty="0">
            <a:solidFill>
              <a:schemeClr val="tx1"/>
            </a:solidFill>
          </a:endParaRPr>
        </a:p>
        <a:p>
          <a:r>
            <a:rPr lang="en-US" sz="1700" dirty="0">
              <a:solidFill>
                <a:schemeClr val="tx1"/>
              </a:solidFill>
            </a:rPr>
            <a:t>Accreditation Improvement Committe</a:t>
          </a:r>
          <a:r>
            <a:rPr lang="en-US" sz="1700" dirty="0"/>
            <a:t>e</a:t>
          </a:r>
        </a:p>
      </dgm:t>
    </dgm:pt>
    <dgm:pt modelId="{16746998-9BC1-48DF-BD1B-A58CC7C5B965}" type="parTrans" cxnId="{09C7B599-B884-4169-BB87-89380A9EB37C}">
      <dgm:prSet/>
      <dgm:spPr/>
      <dgm:t>
        <a:bodyPr/>
        <a:lstStyle/>
        <a:p>
          <a:endParaRPr lang="en-US"/>
        </a:p>
      </dgm:t>
    </dgm:pt>
    <dgm:pt modelId="{C8A2D30B-AA6D-4B8B-92A4-F707A0B2EE52}" type="sibTrans" cxnId="{09C7B599-B884-4169-BB87-89380A9EB37C}">
      <dgm:prSet/>
      <dgm:spPr/>
      <dgm:t>
        <a:bodyPr/>
        <a:lstStyle/>
        <a:p>
          <a:endParaRPr lang="en-US"/>
        </a:p>
      </dgm:t>
    </dgm:pt>
    <dgm:pt modelId="{C481DC21-9058-44D1-9FEA-0B7205F8AD63}" type="pres">
      <dgm:prSet presAssocID="{173A9C06-46FE-4BEA-8735-EA6B6DBE6B5E}" presName="CompostProcess" presStyleCnt="0">
        <dgm:presLayoutVars>
          <dgm:dir/>
          <dgm:resizeHandles val="exact"/>
        </dgm:presLayoutVars>
      </dgm:prSet>
      <dgm:spPr/>
    </dgm:pt>
    <dgm:pt modelId="{21A72EC9-85C9-452A-A56A-E0E54D28793D}" type="pres">
      <dgm:prSet presAssocID="{173A9C06-46FE-4BEA-8735-EA6B6DBE6B5E}" presName="arrow" presStyleLbl="bgShp" presStyleIdx="0" presStyleCnt="1"/>
      <dgm:spPr/>
    </dgm:pt>
    <dgm:pt modelId="{256A1F83-A98F-417D-9FBA-E86258CCBF8C}" type="pres">
      <dgm:prSet presAssocID="{173A9C06-46FE-4BEA-8735-EA6B6DBE6B5E}" presName="linearProcess" presStyleCnt="0"/>
      <dgm:spPr/>
    </dgm:pt>
    <dgm:pt modelId="{63D294D6-E599-48A5-A325-60CE2563D4FD}" type="pres">
      <dgm:prSet presAssocID="{0DA372DB-25D4-4DF9-876F-CE0DFCECB3A9}" presName="textNode" presStyleLbl="node1" presStyleIdx="0" presStyleCnt="3">
        <dgm:presLayoutVars>
          <dgm:bulletEnabled val="1"/>
        </dgm:presLayoutVars>
      </dgm:prSet>
      <dgm:spPr/>
    </dgm:pt>
    <dgm:pt modelId="{2B693B53-F187-4281-97E0-A18DD6C58EEE}" type="pres">
      <dgm:prSet presAssocID="{0E081C93-EE12-4414-A82F-C177B6681227}" presName="sibTrans" presStyleCnt="0"/>
      <dgm:spPr/>
    </dgm:pt>
    <dgm:pt modelId="{5A68578F-81AF-4AF0-B4D3-188B08308F02}" type="pres">
      <dgm:prSet presAssocID="{4C7AA714-EDAF-4279-A46F-CB50B0EEBC6E}" presName="textNode" presStyleLbl="node1" presStyleIdx="1" presStyleCnt="3">
        <dgm:presLayoutVars>
          <dgm:bulletEnabled val="1"/>
        </dgm:presLayoutVars>
      </dgm:prSet>
      <dgm:spPr/>
    </dgm:pt>
    <dgm:pt modelId="{06567C55-2142-41AC-8D8B-B8A00C8E3C38}" type="pres">
      <dgm:prSet presAssocID="{BDC058EE-E4F2-474D-8F07-62A0154E2E7C}" presName="sibTrans" presStyleCnt="0"/>
      <dgm:spPr/>
    </dgm:pt>
    <dgm:pt modelId="{5719409C-650D-4149-8D1D-7A483CBB0940}" type="pres">
      <dgm:prSet presAssocID="{9A1EE959-E4BB-45E4-9C05-EBE9CEBCABE0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78B0331C-20BC-4B80-85A6-E7BCFF5F3FD9}" srcId="{173A9C06-46FE-4BEA-8735-EA6B6DBE6B5E}" destId="{4C7AA714-EDAF-4279-A46F-CB50B0EEBC6E}" srcOrd="1" destOrd="0" parTransId="{BA00FB35-105B-4547-B8ED-A59A6E14DC22}" sibTransId="{BDC058EE-E4F2-474D-8F07-62A0154E2E7C}"/>
    <dgm:cxn modelId="{7A708267-42C0-4907-90F4-610C0F72FD09}" type="presOf" srcId="{4C7AA714-EDAF-4279-A46F-CB50B0EEBC6E}" destId="{5A68578F-81AF-4AF0-B4D3-188B08308F02}" srcOrd="0" destOrd="0" presId="urn:microsoft.com/office/officeart/2005/8/layout/hProcess9"/>
    <dgm:cxn modelId="{E22F656D-08D7-4442-B935-2E7D442335DA}" srcId="{173A9C06-46FE-4BEA-8735-EA6B6DBE6B5E}" destId="{0DA372DB-25D4-4DF9-876F-CE0DFCECB3A9}" srcOrd="0" destOrd="0" parTransId="{52678E82-C8D1-450F-BC13-90A425B475E9}" sibTransId="{0E081C93-EE12-4414-A82F-C177B6681227}"/>
    <dgm:cxn modelId="{8154AB73-3D43-4DAD-AB61-D10158CCF98D}" type="presOf" srcId="{9A1EE959-E4BB-45E4-9C05-EBE9CEBCABE0}" destId="{5719409C-650D-4149-8D1D-7A483CBB0940}" srcOrd="0" destOrd="0" presId="urn:microsoft.com/office/officeart/2005/8/layout/hProcess9"/>
    <dgm:cxn modelId="{09C7B599-B884-4169-BB87-89380A9EB37C}" srcId="{173A9C06-46FE-4BEA-8735-EA6B6DBE6B5E}" destId="{9A1EE959-E4BB-45E4-9C05-EBE9CEBCABE0}" srcOrd="2" destOrd="0" parTransId="{16746998-9BC1-48DF-BD1B-A58CC7C5B965}" sibTransId="{C8A2D30B-AA6D-4B8B-92A4-F707A0B2EE52}"/>
    <dgm:cxn modelId="{A11E0C9B-05CF-4F12-85C7-19EE383587B8}" type="presOf" srcId="{0DA372DB-25D4-4DF9-876F-CE0DFCECB3A9}" destId="{63D294D6-E599-48A5-A325-60CE2563D4FD}" srcOrd="0" destOrd="0" presId="urn:microsoft.com/office/officeart/2005/8/layout/hProcess9"/>
    <dgm:cxn modelId="{68B438A7-6C12-4660-B3A2-1B035367C985}" type="presOf" srcId="{173A9C06-46FE-4BEA-8735-EA6B6DBE6B5E}" destId="{C481DC21-9058-44D1-9FEA-0B7205F8AD63}" srcOrd="0" destOrd="0" presId="urn:microsoft.com/office/officeart/2005/8/layout/hProcess9"/>
    <dgm:cxn modelId="{64BD3D7F-C2A0-427D-8088-B3241538B6AB}" type="presParOf" srcId="{C481DC21-9058-44D1-9FEA-0B7205F8AD63}" destId="{21A72EC9-85C9-452A-A56A-E0E54D28793D}" srcOrd="0" destOrd="0" presId="urn:microsoft.com/office/officeart/2005/8/layout/hProcess9"/>
    <dgm:cxn modelId="{5323044E-0F9F-4A24-BC35-0092EACF3BEB}" type="presParOf" srcId="{C481DC21-9058-44D1-9FEA-0B7205F8AD63}" destId="{256A1F83-A98F-417D-9FBA-E86258CCBF8C}" srcOrd="1" destOrd="0" presId="urn:microsoft.com/office/officeart/2005/8/layout/hProcess9"/>
    <dgm:cxn modelId="{153F3A39-EE35-4B67-8939-E1E25D5D1DAD}" type="presParOf" srcId="{256A1F83-A98F-417D-9FBA-E86258CCBF8C}" destId="{63D294D6-E599-48A5-A325-60CE2563D4FD}" srcOrd="0" destOrd="0" presId="urn:microsoft.com/office/officeart/2005/8/layout/hProcess9"/>
    <dgm:cxn modelId="{9784ACEB-6BB8-4551-8F43-48CBFE9E1E10}" type="presParOf" srcId="{256A1F83-A98F-417D-9FBA-E86258CCBF8C}" destId="{2B693B53-F187-4281-97E0-A18DD6C58EEE}" srcOrd="1" destOrd="0" presId="urn:microsoft.com/office/officeart/2005/8/layout/hProcess9"/>
    <dgm:cxn modelId="{72B4793E-5098-46EE-A752-4A88A7FE0B01}" type="presParOf" srcId="{256A1F83-A98F-417D-9FBA-E86258CCBF8C}" destId="{5A68578F-81AF-4AF0-B4D3-188B08308F02}" srcOrd="2" destOrd="0" presId="urn:microsoft.com/office/officeart/2005/8/layout/hProcess9"/>
    <dgm:cxn modelId="{F9F56E60-47DE-4D5A-A3CD-A2288212D1C0}" type="presParOf" srcId="{256A1F83-A98F-417D-9FBA-E86258CCBF8C}" destId="{06567C55-2142-41AC-8D8B-B8A00C8E3C38}" srcOrd="3" destOrd="0" presId="urn:microsoft.com/office/officeart/2005/8/layout/hProcess9"/>
    <dgm:cxn modelId="{247D3FB7-5B5F-40FD-B974-2CDA7A36EE3D}" type="presParOf" srcId="{256A1F83-A98F-417D-9FBA-E86258CCBF8C}" destId="{5719409C-650D-4149-8D1D-7A483CBB094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3ACD9-933D-4D86-8F67-AEA48C75E8CA}">
      <dsp:nvSpPr>
        <dsp:cNvPr id="0" name=""/>
        <dsp:cNvSpPr/>
      </dsp:nvSpPr>
      <dsp:spPr>
        <a:xfrm>
          <a:off x="2720340" y="58102"/>
          <a:ext cx="2788920" cy="2788920"/>
        </a:xfrm>
        <a:prstGeom prst="ellipse">
          <a:avLst/>
        </a:prstGeom>
        <a:solidFill>
          <a:srgbClr val="70A489">
            <a:alpha val="9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rgbClr val="FFFFFF"/>
              </a:solidFill>
            </a:rPr>
            <a:t>Section B</a:t>
          </a:r>
        </a:p>
      </dsp:txBody>
      <dsp:txXfrm>
        <a:off x="3092196" y="546163"/>
        <a:ext cx="2045208" cy="1255014"/>
      </dsp:txXfrm>
    </dsp:sp>
    <dsp:sp modelId="{04C256EC-BF13-45CD-9FF9-F6876509E619}">
      <dsp:nvSpPr>
        <dsp:cNvPr id="0" name=""/>
        <dsp:cNvSpPr/>
      </dsp:nvSpPr>
      <dsp:spPr>
        <a:xfrm>
          <a:off x="3726675" y="1801177"/>
          <a:ext cx="2788920" cy="2788920"/>
        </a:xfrm>
        <a:prstGeom prst="ellipse">
          <a:avLst/>
        </a:prstGeom>
        <a:solidFill>
          <a:schemeClr val="accent3">
            <a:alpha val="83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rgbClr val="FFFFFF"/>
              </a:solidFill>
            </a:rPr>
            <a:t>Section C</a:t>
          </a:r>
        </a:p>
      </dsp:txBody>
      <dsp:txXfrm>
        <a:off x="4579620" y="2521648"/>
        <a:ext cx="1673352" cy="1533906"/>
      </dsp:txXfrm>
    </dsp:sp>
    <dsp:sp modelId="{7491688E-D87F-40AF-A6E7-4DA98978A2BD}">
      <dsp:nvSpPr>
        <dsp:cNvPr id="0" name=""/>
        <dsp:cNvSpPr/>
      </dsp:nvSpPr>
      <dsp:spPr>
        <a:xfrm>
          <a:off x="1714004" y="1801177"/>
          <a:ext cx="2788920" cy="2788920"/>
        </a:xfrm>
        <a:prstGeom prst="ellipse">
          <a:avLst/>
        </a:prstGeom>
        <a:solidFill>
          <a:schemeClr val="accent2">
            <a:hueOff val="0"/>
            <a:satOff val="0"/>
            <a:lumOff val="0"/>
            <a:alpha val="79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rgbClr val="FFFFFF"/>
              </a:solidFill>
            </a:rPr>
            <a:t>Section A</a:t>
          </a:r>
        </a:p>
      </dsp:txBody>
      <dsp:txXfrm>
        <a:off x="1976628" y="2521648"/>
        <a:ext cx="1673352" cy="15339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EF8C3-E37E-4A17-9282-35A9377B5B9D}">
      <dsp:nvSpPr>
        <dsp:cNvPr id="0" name=""/>
        <dsp:cNvSpPr/>
      </dsp:nvSpPr>
      <dsp:spPr>
        <a:xfrm rot="5400000">
          <a:off x="4691411" y="-2760855"/>
          <a:ext cx="792411" cy="651634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Accreditation has stimulated greater collaboration across HD departments/units</a:t>
          </a:r>
        </a:p>
      </dsp:txBody>
      <dsp:txXfrm rot="-5400000">
        <a:off x="1829445" y="139793"/>
        <a:ext cx="6477661" cy="715047"/>
      </dsp:txXfrm>
    </dsp:sp>
    <dsp:sp modelId="{82D74191-E7DB-44AD-A148-4E38DC98E0A9}">
      <dsp:nvSpPr>
        <dsp:cNvPr id="0" name=""/>
        <dsp:cNvSpPr/>
      </dsp:nvSpPr>
      <dsp:spPr>
        <a:xfrm>
          <a:off x="642" y="2059"/>
          <a:ext cx="1828802" cy="99051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91%*</a:t>
          </a:r>
        </a:p>
      </dsp:txBody>
      <dsp:txXfrm>
        <a:off x="48995" y="50412"/>
        <a:ext cx="1732096" cy="893808"/>
      </dsp:txXfrm>
    </dsp:sp>
    <dsp:sp modelId="{93D900D5-DB9A-444F-A684-F8F03F08C802}">
      <dsp:nvSpPr>
        <dsp:cNvPr id="0" name=""/>
        <dsp:cNvSpPr/>
      </dsp:nvSpPr>
      <dsp:spPr>
        <a:xfrm rot="5400000">
          <a:off x="4645293" y="-1766144"/>
          <a:ext cx="792411" cy="660700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Accreditation has improved the management processes used by the leadership team</a:t>
          </a:r>
        </a:p>
      </dsp:txBody>
      <dsp:txXfrm rot="-5400000">
        <a:off x="1737997" y="1179834"/>
        <a:ext cx="6568321" cy="715047"/>
      </dsp:txXfrm>
    </dsp:sp>
    <dsp:sp modelId="{237F0410-D023-476C-9247-5C96113F4EF8}">
      <dsp:nvSpPr>
        <dsp:cNvPr id="0" name=""/>
        <dsp:cNvSpPr/>
      </dsp:nvSpPr>
      <dsp:spPr>
        <a:xfrm>
          <a:off x="642" y="1042099"/>
          <a:ext cx="1737355" cy="99051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88%</a:t>
          </a:r>
        </a:p>
      </dsp:txBody>
      <dsp:txXfrm>
        <a:off x="48995" y="1090452"/>
        <a:ext cx="1640649" cy="893808"/>
      </dsp:txXfrm>
    </dsp:sp>
    <dsp:sp modelId="{5378C84E-6FE6-4D24-BBDC-4D465ACB8083}">
      <dsp:nvSpPr>
        <dsp:cNvPr id="0" name=""/>
        <dsp:cNvSpPr/>
      </dsp:nvSpPr>
      <dsp:spPr>
        <a:xfrm rot="5400000">
          <a:off x="4600364" y="-772597"/>
          <a:ext cx="792411" cy="669999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Accreditation has improved the credibility of the HD within the community and/or state</a:t>
          </a:r>
        </a:p>
      </dsp:txBody>
      <dsp:txXfrm rot="-5400000">
        <a:off x="1646575" y="2219874"/>
        <a:ext cx="6661308" cy="715047"/>
      </dsp:txXfrm>
    </dsp:sp>
    <dsp:sp modelId="{6258EA18-9A1C-4285-89B1-46AB5A2AA9F1}">
      <dsp:nvSpPr>
        <dsp:cNvPr id="0" name=""/>
        <dsp:cNvSpPr/>
      </dsp:nvSpPr>
      <dsp:spPr>
        <a:xfrm>
          <a:off x="642" y="2082140"/>
          <a:ext cx="1645932" cy="99051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86%*</a:t>
          </a:r>
        </a:p>
      </dsp:txBody>
      <dsp:txXfrm>
        <a:off x="48995" y="2130493"/>
        <a:ext cx="1549226" cy="893808"/>
      </dsp:txXfrm>
    </dsp:sp>
    <dsp:sp modelId="{3C82AD40-A0AC-4269-89AE-D8E6EC2E6296}">
      <dsp:nvSpPr>
        <dsp:cNvPr id="0" name=""/>
        <dsp:cNvSpPr/>
      </dsp:nvSpPr>
      <dsp:spPr>
        <a:xfrm rot="5400000">
          <a:off x="4442482" y="108465"/>
          <a:ext cx="792411" cy="701794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Accreditation has improved the HD’s accountability to external stakeholders</a:t>
          </a:r>
        </a:p>
      </dsp:txBody>
      <dsp:txXfrm rot="-5400000">
        <a:off x="1329716" y="3259913"/>
        <a:ext cx="6979262" cy="715047"/>
      </dsp:txXfrm>
    </dsp:sp>
    <dsp:sp modelId="{880CF06D-A936-4647-88CE-06A1E06C7E51}">
      <dsp:nvSpPr>
        <dsp:cNvPr id="0" name=""/>
        <dsp:cNvSpPr/>
      </dsp:nvSpPr>
      <dsp:spPr>
        <a:xfrm>
          <a:off x="642" y="3122180"/>
          <a:ext cx="1329073" cy="99051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83%</a:t>
          </a:r>
        </a:p>
      </dsp:txBody>
      <dsp:txXfrm>
        <a:off x="48995" y="3170533"/>
        <a:ext cx="1232367" cy="8938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6F3F4-41E3-472F-8385-D72257F0C20F}">
      <dsp:nvSpPr>
        <dsp:cNvPr id="0" name=""/>
        <dsp:cNvSpPr/>
      </dsp:nvSpPr>
      <dsp:spPr>
        <a:xfrm rot="5400000">
          <a:off x="4646729" y="-2799384"/>
          <a:ext cx="856382" cy="666930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Accreditation has improved the utilization of resources within the health department</a:t>
          </a:r>
        </a:p>
      </dsp:txBody>
      <dsp:txXfrm rot="-5400000">
        <a:off x="1740271" y="148879"/>
        <a:ext cx="6627495" cy="772772"/>
      </dsp:txXfrm>
    </dsp:sp>
    <dsp:sp modelId="{C179D713-298E-49F7-A9E0-8C2A8ABA6D4F}">
      <dsp:nvSpPr>
        <dsp:cNvPr id="0" name=""/>
        <dsp:cNvSpPr/>
      </dsp:nvSpPr>
      <dsp:spPr>
        <a:xfrm>
          <a:off x="2908" y="26"/>
          <a:ext cx="1737361" cy="107047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56%</a:t>
          </a:r>
        </a:p>
      </dsp:txBody>
      <dsp:txXfrm>
        <a:off x="55164" y="52282"/>
        <a:ext cx="1632849" cy="965966"/>
      </dsp:txXfrm>
    </dsp:sp>
    <dsp:sp modelId="{2093CC77-7038-4CD1-80F2-A8785D452165}">
      <dsp:nvSpPr>
        <dsp:cNvPr id="0" name=""/>
        <dsp:cNvSpPr/>
      </dsp:nvSpPr>
      <dsp:spPr>
        <a:xfrm rot="5400000">
          <a:off x="4552842" y="-1764376"/>
          <a:ext cx="856382" cy="6847291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Accreditation has improved the health department’s competitiveness for funding</a:t>
          </a:r>
        </a:p>
      </dsp:txBody>
      <dsp:txXfrm rot="-5400000">
        <a:off x="1557388" y="1272883"/>
        <a:ext cx="6805486" cy="772772"/>
      </dsp:txXfrm>
    </dsp:sp>
    <dsp:sp modelId="{342F8DF4-7348-4031-8788-97CC5512CCEA}">
      <dsp:nvSpPr>
        <dsp:cNvPr id="0" name=""/>
        <dsp:cNvSpPr/>
      </dsp:nvSpPr>
      <dsp:spPr>
        <a:xfrm>
          <a:off x="2908" y="1124029"/>
          <a:ext cx="1554479" cy="107047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42%</a:t>
          </a:r>
        </a:p>
      </dsp:txBody>
      <dsp:txXfrm>
        <a:off x="55164" y="1176285"/>
        <a:ext cx="1449967" cy="9659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72EC9-85C9-452A-A56A-E0E54D28793D}">
      <dsp:nvSpPr>
        <dsp:cNvPr id="0" name=""/>
        <dsp:cNvSpPr/>
      </dsp:nvSpPr>
      <dsp:spPr>
        <a:xfrm>
          <a:off x="404437" y="0"/>
          <a:ext cx="4583626" cy="359500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294D6-E599-48A5-A325-60CE2563D4FD}">
      <dsp:nvSpPr>
        <dsp:cNvPr id="0" name=""/>
        <dsp:cNvSpPr/>
      </dsp:nvSpPr>
      <dsp:spPr>
        <a:xfrm>
          <a:off x="5792" y="1078500"/>
          <a:ext cx="1735711" cy="14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Psychometrics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Evidence Base 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Content Analysis</a:t>
          </a:r>
        </a:p>
      </dsp:txBody>
      <dsp:txXfrm>
        <a:off x="75989" y="1148697"/>
        <a:ext cx="1595317" cy="1297606"/>
      </dsp:txXfrm>
    </dsp:sp>
    <dsp:sp modelId="{5A68578F-81AF-4AF0-B4D3-188B08308F02}">
      <dsp:nvSpPr>
        <dsp:cNvPr id="0" name=""/>
        <dsp:cNvSpPr/>
      </dsp:nvSpPr>
      <dsp:spPr>
        <a:xfrm>
          <a:off x="1828395" y="1078500"/>
          <a:ext cx="1735711" cy="14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700" kern="1200" dirty="0">
              <a:solidFill>
                <a:schemeClr val="tx1"/>
              </a:solidFill>
            </a:rPr>
            <a:t>Commissioned Papers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800" kern="1200" dirty="0">
            <a:solidFill>
              <a:schemeClr val="tx1"/>
            </a:solidFill>
          </a:endParaRP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Expert Panels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Think Tanks</a:t>
          </a:r>
        </a:p>
      </dsp:txBody>
      <dsp:txXfrm>
        <a:off x="1898592" y="1148697"/>
        <a:ext cx="1595317" cy="1297606"/>
      </dsp:txXfrm>
    </dsp:sp>
    <dsp:sp modelId="{5719409C-650D-4149-8D1D-7A483CBB0940}">
      <dsp:nvSpPr>
        <dsp:cNvPr id="0" name=""/>
        <dsp:cNvSpPr/>
      </dsp:nvSpPr>
      <dsp:spPr>
        <a:xfrm>
          <a:off x="3650997" y="1078500"/>
          <a:ext cx="1735711" cy="14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Develop Drafts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>
            <a:solidFill>
              <a:schemeClr val="tx1"/>
            </a:solidFill>
          </a:endParaRP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Accreditation Improvement Committe</a:t>
          </a:r>
          <a:r>
            <a:rPr lang="en-US" sz="1700" kern="1200" dirty="0"/>
            <a:t>e</a:t>
          </a:r>
        </a:p>
      </dsp:txBody>
      <dsp:txXfrm>
        <a:off x="3721194" y="1148697"/>
        <a:ext cx="1595317" cy="1297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63D9D-F434-4FA3-BA4D-03A0A4C51AEA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CC7FA-B683-4998-B409-95650F7619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24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ヒラギノ角ゴ Pro W3" pitchFamily="-16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ヒラギノ角ゴ Pro W3" pitchFamily="-16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ヒラギノ角ゴ Pro W3" pitchFamily="-16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ヒラギノ角ゴ Pro W3" pitchFamily="-16" charset="-128"/>
                <a:cs typeface="+mn-cs"/>
              </a:defRPr>
            </a:lvl1pPr>
          </a:lstStyle>
          <a:p>
            <a:pPr>
              <a:defRPr/>
            </a:pPr>
            <a:fld id="{957AC8DD-42AE-4A6B-8A6D-079F03C2BF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022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6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6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6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6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6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7820AB-A554-4636-ADB9-D0E375DD923E}" type="slidenum">
              <a:rPr lang="en-US" smtClean="0">
                <a:latin typeface="Arial" pitchFamily="34" charset="0"/>
                <a:ea typeface="ヒラギノ角ゴ Pro W3"/>
                <a:cs typeface="ヒラギノ角ゴ Pro W3"/>
              </a:rPr>
              <a:pPr/>
              <a:t>1</a:t>
            </a:fld>
            <a:endParaRPr lang="en-US" dirty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738708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62329A-4540-42B5-A1B4-0B3CD0586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532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AC8DD-42AE-4A6B-8A6D-079F03C2BF7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283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E0758-2E28-49CD-AAB8-A1BE5393B1A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368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62329A-4540-42B5-A1B4-0B3CD0586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814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62329A-4540-42B5-A1B4-0B3CD0586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214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165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BE77BA-DC32-4CAF-BAE6-0B0CB242CD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-16" charset="-128"/>
                <a:cs typeface="+mn-cs"/>
              </a:rPr>
              <a:pPr marL="0" marR="0" lvl="0" indent="0" algn="r" defTabSz="9216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-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153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360B9-347E-460B-81A1-3E3D2E07811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042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AC8DD-42AE-4A6B-8A6D-079F03C2BF7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793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jp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152400" y="4724400"/>
            <a:ext cx="8839200" cy="1981200"/>
          </a:xfrm>
          <a:prstGeom prst="rect">
            <a:avLst/>
          </a:prstGeom>
          <a:solidFill>
            <a:srgbClr val="313B5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152400" y="914400"/>
            <a:ext cx="6019800" cy="3733800"/>
          </a:xfrm>
          <a:prstGeom prst="rect">
            <a:avLst/>
          </a:prstGeom>
          <a:solidFill>
            <a:srgbClr val="C2C1B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52400" y="152400"/>
            <a:ext cx="8839200" cy="6858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pic>
        <p:nvPicPr>
          <p:cNvPr id="7" name="Picture 9" descr="New Image 05.10.1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1600200"/>
            <a:ext cx="1981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04800" y="1371600"/>
            <a:ext cx="5562600" cy="3048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304800" y="4953000"/>
            <a:ext cx="8534400" cy="1524000"/>
          </a:xfrm>
          <a:solidFill>
            <a:srgbClr val="81CCFF"/>
          </a:solidFill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en-US" sz="3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CD1A8-A3AD-4009-9B52-EA8774066C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3535A-B407-4728-B3EB-E394734C9D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Header – Myriad Pro, bold, shadow, 20pt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1"/>
            <a:ext cx="5111750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1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Paragraph of type</a:t>
            </a:r>
          </a:p>
          <a:p>
            <a:pPr lvl="0"/>
            <a:r>
              <a:rPr lang="en-US" dirty="0"/>
              <a:t>Myriad Pro, 14pt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* Citations, references, and credits – Myriad Pro, 11pt</a:t>
            </a: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PHAB-00033 - PHAB Presentation Templates_corporate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600200"/>
            <a:ext cx="9144000" cy="2743200"/>
          </a:xfrm>
        </p:spPr>
        <p:txBody>
          <a:bodyPr anchor="ctr" anchorCtr="0">
            <a:noAutofit/>
          </a:bodyPr>
          <a:lstStyle>
            <a:lvl1pPr algn="ctr">
              <a:lnSpc>
                <a:spcPts val="5000"/>
              </a:lnSpc>
              <a:buNone/>
              <a:defRPr sz="5000" cap="none" baseline="0">
                <a:solidFill>
                  <a:srgbClr val="0069AA"/>
                </a:solidFill>
                <a:latin typeface="Chaparral Pro" pitchFamily="18" charset="0"/>
              </a:defRPr>
            </a:lvl1pPr>
            <a:lvl2pPr algn="ctr">
              <a:buNone/>
              <a:defRPr sz="5000">
                <a:latin typeface="Chaparral Pro" pitchFamily="18" charset="0"/>
              </a:defRPr>
            </a:lvl2pPr>
            <a:lvl3pPr algn="ctr">
              <a:buNone/>
              <a:defRPr sz="5000">
                <a:latin typeface="Chaparral Pro" pitchFamily="18" charset="0"/>
              </a:defRPr>
            </a:lvl3pPr>
            <a:lvl4pPr algn="ctr">
              <a:buNone/>
              <a:defRPr sz="5000">
                <a:latin typeface="Chaparral Pro" pitchFamily="18" charset="0"/>
              </a:defRPr>
            </a:lvl4pPr>
            <a:lvl5pPr algn="ctr">
              <a:buNone/>
              <a:defRPr sz="5000">
                <a:latin typeface="Chaparral Pro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152400" y="6121393"/>
            <a:ext cx="6705600" cy="381000"/>
          </a:xfrm>
        </p:spPr>
        <p:txBody>
          <a:bodyPr>
            <a:noAutofit/>
          </a:bodyPr>
          <a:lstStyle>
            <a:lvl1pPr>
              <a:buFontTx/>
              <a:buNone/>
              <a:defRPr sz="2000">
                <a:solidFill>
                  <a:schemeClr val="bg1"/>
                </a:solidFill>
                <a:latin typeface="Chaparral Pro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7091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0920-D2F7-4E05-8049-602FE5A59366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52F2-963B-4AE8-B3D3-FB483879BF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081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0920-D2F7-4E05-8049-602FE5A59366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52F2-963B-4AE8-B3D3-FB483879BF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551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0920-D2F7-4E05-8049-602FE5A59366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52F2-963B-4AE8-B3D3-FB483879BF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48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0920-D2F7-4E05-8049-602FE5A59366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52F2-963B-4AE8-B3D3-FB483879BF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446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0920-D2F7-4E05-8049-602FE5A59366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52F2-963B-4AE8-B3D3-FB483879BF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187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838200" y="6172200"/>
            <a:ext cx="8153400" cy="533400"/>
          </a:xfrm>
          <a:prstGeom prst="rect">
            <a:avLst/>
          </a:prstGeom>
          <a:solidFill>
            <a:srgbClr val="81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pic>
        <p:nvPicPr>
          <p:cNvPr id="5" name="Picture 6" descr="PHAB_logo_4C_no_ta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1722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152400" y="152400"/>
            <a:ext cx="8839200" cy="2286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7772400" y="457200"/>
            <a:ext cx="914400" cy="457200"/>
          </a:xfrm>
          <a:prstGeom prst="rect">
            <a:avLst/>
          </a:prstGeom>
          <a:solidFill>
            <a:srgbClr val="0068A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8" name="Rectangle 9"/>
          <p:cNvSpPr>
            <a:spLocks noChangeArrowheads="1"/>
          </p:cNvSpPr>
          <p:nvPr userDrawn="1"/>
        </p:nvSpPr>
        <p:spPr bwMode="auto">
          <a:xfrm>
            <a:off x="8382000" y="990600"/>
            <a:ext cx="609600" cy="381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9" name="Rectangle 10"/>
          <p:cNvSpPr>
            <a:spLocks noChangeArrowheads="1"/>
          </p:cNvSpPr>
          <p:nvPr userDrawn="1"/>
        </p:nvSpPr>
        <p:spPr bwMode="auto">
          <a:xfrm>
            <a:off x="8763000" y="457200"/>
            <a:ext cx="228600" cy="457200"/>
          </a:xfrm>
          <a:prstGeom prst="rect">
            <a:avLst/>
          </a:prstGeom>
          <a:solidFill>
            <a:srgbClr val="81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086600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600200"/>
            <a:ext cx="7772400" cy="4495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0920-D2F7-4E05-8049-602FE5A59366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52F2-963B-4AE8-B3D3-FB483879BF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594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0920-D2F7-4E05-8049-602FE5A59366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52F2-963B-4AE8-B3D3-FB483879BF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292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0920-D2F7-4E05-8049-602FE5A59366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52F2-963B-4AE8-B3D3-FB483879BF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838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0920-D2F7-4E05-8049-602FE5A59366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52F2-963B-4AE8-B3D3-FB483879BF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188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0920-D2F7-4E05-8049-602FE5A59366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52F2-963B-4AE8-B3D3-FB483879BF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2710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0920-D2F7-4E05-8049-602FE5A59366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52F2-963B-4AE8-B3D3-FB483879BF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038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400">
                <a:solidFill>
                  <a:srgbClr val="06518E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06518E"/>
              </a:buClr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 dirty="0"/>
          </a:p>
        </p:txBody>
      </p:sp>
      <p:pic>
        <p:nvPicPr>
          <p:cNvPr id="43" name="Google Shape;43;p7"/>
          <p:cNvPicPr preferRelativeResize="0"/>
          <p:nvPr/>
        </p:nvPicPr>
        <p:blipFill rotWithShape="1">
          <a:blip r:embed="rId2">
            <a:alphaModFix/>
          </a:blip>
          <a:srcRect l="10702" t="45315" r="12243" b="48654"/>
          <a:stretch/>
        </p:blipFill>
        <p:spPr>
          <a:xfrm>
            <a:off x="-130500" y="6271500"/>
            <a:ext cx="7842300" cy="41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7"/>
          <p:cNvPicPr preferRelativeResize="0"/>
          <p:nvPr/>
        </p:nvPicPr>
        <p:blipFill rotWithShape="1">
          <a:blip r:embed="rId3">
            <a:alphaModFix/>
          </a:blip>
          <a:srcRect b="36378"/>
          <a:stretch/>
        </p:blipFill>
        <p:spPr>
          <a:xfrm>
            <a:off x="7978688" y="6149360"/>
            <a:ext cx="548700" cy="6576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73316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>
                <a:solidFill>
                  <a:srgbClr val="06518E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06518E"/>
              </a:buClr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 dirty="0"/>
          </a:p>
        </p:txBody>
      </p:sp>
      <p:pic>
        <p:nvPicPr>
          <p:cNvPr id="56" name="Google Shape;56;p9"/>
          <p:cNvPicPr preferRelativeResize="0"/>
          <p:nvPr/>
        </p:nvPicPr>
        <p:blipFill rotWithShape="1">
          <a:blip r:embed="rId2">
            <a:alphaModFix/>
          </a:blip>
          <a:srcRect b="36378"/>
          <a:stretch/>
        </p:blipFill>
        <p:spPr>
          <a:xfrm>
            <a:off x="7978688" y="6149360"/>
            <a:ext cx="548700" cy="657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9"/>
          <p:cNvPicPr preferRelativeResize="0"/>
          <p:nvPr/>
        </p:nvPicPr>
        <p:blipFill rotWithShape="1">
          <a:blip r:embed="rId3">
            <a:alphaModFix/>
          </a:blip>
          <a:srcRect l="10702" t="45315" r="12243" b="48654"/>
          <a:stretch/>
        </p:blipFill>
        <p:spPr>
          <a:xfrm>
            <a:off x="-130500" y="6271500"/>
            <a:ext cx="7842300" cy="41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332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 dirty="0"/>
          </a:p>
        </p:txBody>
      </p:sp>
      <p:pic>
        <p:nvPicPr>
          <p:cNvPr id="61" name="Google Shape;61;p10"/>
          <p:cNvPicPr preferRelativeResize="0"/>
          <p:nvPr/>
        </p:nvPicPr>
        <p:blipFill rotWithShape="1">
          <a:blip r:embed="rId2">
            <a:alphaModFix/>
          </a:blip>
          <a:srcRect b="36378"/>
          <a:stretch/>
        </p:blipFill>
        <p:spPr>
          <a:xfrm>
            <a:off x="7978688" y="6149360"/>
            <a:ext cx="548700" cy="657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0"/>
          <p:cNvPicPr preferRelativeResize="0"/>
          <p:nvPr/>
        </p:nvPicPr>
        <p:blipFill rotWithShape="1">
          <a:blip r:embed="rId3">
            <a:alphaModFix/>
          </a:blip>
          <a:srcRect l="10702" t="45315" r="12243" b="48654"/>
          <a:stretch/>
        </p:blipFill>
        <p:spPr>
          <a:xfrm>
            <a:off x="-130500" y="6271500"/>
            <a:ext cx="7842300" cy="41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6316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 number 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600">
                <a:solidFill>
                  <a:srgbClr val="06518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1" name="Google Shape;71;p12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rgbClr val="06518E"/>
              </a:buClr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 dirty="0"/>
          </a:p>
        </p:txBody>
      </p:sp>
      <p:pic>
        <p:nvPicPr>
          <p:cNvPr id="73" name="Google Shape;73;p12"/>
          <p:cNvPicPr preferRelativeResize="0"/>
          <p:nvPr/>
        </p:nvPicPr>
        <p:blipFill rotWithShape="1">
          <a:blip r:embed="rId2">
            <a:alphaModFix/>
          </a:blip>
          <a:srcRect l="10702" t="45315" r="12243" b="48654"/>
          <a:stretch/>
        </p:blipFill>
        <p:spPr>
          <a:xfrm>
            <a:off x="-130500" y="6271500"/>
            <a:ext cx="7842300" cy="41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2"/>
          <p:cNvPicPr preferRelativeResize="0"/>
          <p:nvPr/>
        </p:nvPicPr>
        <p:blipFill rotWithShape="1">
          <a:blip r:embed="rId3">
            <a:alphaModFix/>
          </a:blip>
          <a:srcRect b="36378"/>
          <a:stretch/>
        </p:blipFill>
        <p:spPr>
          <a:xfrm>
            <a:off x="7978688" y="6149360"/>
            <a:ext cx="548700" cy="6576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5094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152400" y="1219200"/>
            <a:ext cx="8077200" cy="3886200"/>
          </a:xfrm>
          <a:prstGeom prst="rect">
            <a:avLst/>
          </a:prstGeom>
          <a:solidFill>
            <a:srgbClr val="81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2438400" y="152400"/>
            <a:ext cx="6553200" cy="914400"/>
          </a:xfrm>
          <a:prstGeom prst="rect">
            <a:avLst/>
          </a:prstGeom>
          <a:solidFill>
            <a:srgbClr val="0068A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152400" y="5257800"/>
            <a:ext cx="5334000" cy="1447800"/>
          </a:xfrm>
          <a:prstGeom prst="rect">
            <a:avLst/>
          </a:prstGeom>
          <a:solidFill>
            <a:srgbClr val="0068A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8382000" y="1219200"/>
            <a:ext cx="609600" cy="38862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7" name="Rectangle 9"/>
          <p:cNvSpPr>
            <a:spLocks noChangeArrowheads="1"/>
          </p:cNvSpPr>
          <p:nvPr userDrawn="1"/>
        </p:nvSpPr>
        <p:spPr bwMode="auto">
          <a:xfrm>
            <a:off x="152400" y="152400"/>
            <a:ext cx="2133600" cy="9144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5638800" y="5257800"/>
            <a:ext cx="3352800" cy="1447800"/>
          </a:xfrm>
          <a:prstGeom prst="rect">
            <a:avLst/>
          </a:prstGeom>
          <a:solidFill>
            <a:srgbClr val="C2C1B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447800"/>
            <a:ext cx="7772400" cy="3505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preserve="1">
  <p:cSld name="Blank 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 dirty="0"/>
          </a:p>
        </p:txBody>
      </p:sp>
      <p:pic>
        <p:nvPicPr>
          <p:cNvPr id="81" name="Google Shape;8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54864" y="4230168"/>
            <a:ext cx="1002075" cy="1800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91384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>
                <a:solidFill>
                  <a:srgbClr val="06518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6518E"/>
              </a:buClr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 dirty="0"/>
          </a:p>
        </p:txBody>
      </p:sp>
      <p:pic>
        <p:nvPicPr>
          <p:cNvPr id="25" name="Google Shape;25;p4"/>
          <p:cNvPicPr preferRelativeResize="0"/>
          <p:nvPr/>
        </p:nvPicPr>
        <p:blipFill rotWithShape="1">
          <a:blip r:embed="rId2">
            <a:alphaModFix/>
          </a:blip>
          <a:srcRect l="10702" t="45315" r="12243" b="48654"/>
          <a:stretch/>
        </p:blipFill>
        <p:spPr>
          <a:xfrm>
            <a:off x="-130500" y="6271500"/>
            <a:ext cx="7842300" cy="41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 rotWithShape="1">
          <a:blip r:embed="rId3">
            <a:alphaModFix/>
          </a:blip>
          <a:srcRect b="36378"/>
          <a:stretch/>
        </p:blipFill>
        <p:spPr>
          <a:xfrm>
            <a:off x="7978688" y="6149360"/>
            <a:ext cx="548700" cy="6576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07276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800600" y="1066800"/>
            <a:ext cx="4114800" cy="1905000"/>
          </a:xfrm>
        </p:spPr>
        <p:txBody>
          <a:bodyPr anchor="ctr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32"/>
          <p:cNvSpPr>
            <a:spLocks noChangeArrowheads="1"/>
          </p:cNvSpPr>
          <p:nvPr userDrawn="1"/>
        </p:nvSpPr>
        <p:spPr bwMode="auto">
          <a:xfrm rot="5400000">
            <a:off x="6915150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" name="Rectangle 1032"/>
          <p:cNvSpPr>
            <a:spLocks noChangeArrowheads="1"/>
          </p:cNvSpPr>
          <p:nvPr userDrawn="1"/>
        </p:nvSpPr>
        <p:spPr bwMode="auto">
          <a:xfrm rot="5400000">
            <a:off x="2447722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Subtitle 1"/>
          <p:cNvSpPr>
            <a:spLocks noGrp="1"/>
          </p:cNvSpPr>
          <p:nvPr>
            <p:ph type="subTitle" idx="1" hasCustomPrompt="1"/>
          </p:nvPr>
        </p:nvSpPr>
        <p:spPr>
          <a:xfrm>
            <a:off x="4800600" y="3875930"/>
            <a:ext cx="3401618" cy="411476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4800600" y="3337561"/>
            <a:ext cx="3703277" cy="449578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>
              <a:buFontTx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Your Name Here</a:t>
            </a:r>
          </a:p>
        </p:txBody>
      </p:sp>
      <p:pic>
        <p:nvPicPr>
          <p:cNvPr id="9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497" y="6333411"/>
            <a:ext cx="1817385" cy="4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9"/>
          <a:stretch/>
        </p:blipFill>
        <p:spPr>
          <a:xfrm>
            <a:off x="51" y="1210056"/>
            <a:ext cx="4562242" cy="39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83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992124"/>
            <a:ext cx="4572000" cy="434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800600" y="1066800"/>
            <a:ext cx="4114800" cy="1905000"/>
          </a:xfrm>
        </p:spPr>
        <p:txBody>
          <a:bodyPr anchor="ctr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032"/>
          <p:cNvSpPr>
            <a:spLocks noChangeArrowheads="1"/>
          </p:cNvSpPr>
          <p:nvPr userDrawn="1"/>
        </p:nvSpPr>
        <p:spPr bwMode="auto">
          <a:xfrm rot="5400000">
            <a:off x="6915150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Rectangle 1032"/>
          <p:cNvSpPr>
            <a:spLocks noChangeArrowheads="1"/>
          </p:cNvSpPr>
          <p:nvPr userDrawn="1"/>
        </p:nvSpPr>
        <p:spPr bwMode="auto">
          <a:xfrm rot="5400000">
            <a:off x="2447722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Subtitle 1"/>
          <p:cNvSpPr>
            <a:spLocks noGrp="1"/>
          </p:cNvSpPr>
          <p:nvPr>
            <p:ph type="subTitle" idx="1" hasCustomPrompt="1"/>
          </p:nvPr>
        </p:nvSpPr>
        <p:spPr>
          <a:xfrm>
            <a:off x="4800600" y="3875930"/>
            <a:ext cx="3401618" cy="411476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4800600" y="3337561"/>
            <a:ext cx="3703277" cy="449578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>
              <a:buFontTx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Your Name Here</a:t>
            </a:r>
          </a:p>
        </p:txBody>
      </p:sp>
      <p:pic>
        <p:nvPicPr>
          <p:cNvPr id="10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497" y="6333411"/>
            <a:ext cx="1817385" cy="4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402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992124"/>
            <a:ext cx="4572000" cy="434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800600" y="1066800"/>
            <a:ext cx="4114800" cy="1905000"/>
          </a:xfrm>
        </p:spPr>
        <p:txBody>
          <a:bodyPr anchor="ctr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032"/>
          <p:cNvSpPr>
            <a:spLocks noChangeArrowheads="1"/>
          </p:cNvSpPr>
          <p:nvPr userDrawn="1"/>
        </p:nvSpPr>
        <p:spPr bwMode="auto">
          <a:xfrm rot="5400000">
            <a:off x="6915150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Rectangle 1032"/>
          <p:cNvSpPr>
            <a:spLocks noChangeArrowheads="1"/>
          </p:cNvSpPr>
          <p:nvPr userDrawn="1"/>
        </p:nvSpPr>
        <p:spPr bwMode="auto">
          <a:xfrm rot="5400000">
            <a:off x="2447722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Subtitle 1"/>
          <p:cNvSpPr>
            <a:spLocks noGrp="1"/>
          </p:cNvSpPr>
          <p:nvPr>
            <p:ph type="subTitle" idx="1" hasCustomPrompt="1"/>
          </p:nvPr>
        </p:nvSpPr>
        <p:spPr>
          <a:xfrm>
            <a:off x="4800600" y="3875930"/>
            <a:ext cx="3401618" cy="411476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4800600" y="3337561"/>
            <a:ext cx="3703277" cy="449578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>
              <a:buFontTx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Your Name Here</a:t>
            </a:r>
          </a:p>
        </p:txBody>
      </p:sp>
      <p:pic>
        <p:nvPicPr>
          <p:cNvPr id="10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497" y="6333411"/>
            <a:ext cx="1817385" cy="4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7492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992124"/>
            <a:ext cx="4572000" cy="434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800600" y="1066800"/>
            <a:ext cx="4114800" cy="1905000"/>
          </a:xfrm>
        </p:spPr>
        <p:txBody>
          <a:bodyPr anchor="ctr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032"/>
          <p:cNvSpPr>
            <a:spLocks noChangeArrowheads="1"/>
          </p:cNvSpPr>
          <p:nvPr userDrawn="1"/>
        </p:nvSpPr>
        <p:spPr bwMode="auto">
          <a:xfrm rot="5400000">
            <a:off x="6915150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Rectangle 1032"/>
          <p:cNvSpPr>
            <a:spLocks noChangeArrowheads="1"/>
          </p:cNvSpPr>
          <p:nvPr userDrawn="1"/>
        </p:nvSpPr>
        <p:spPr bwMode="auto">
          <a:xfrm rot="5400000">
            <a:off x="2447722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Subtitle 1"/>
          <p:cNvSpPr>
            <a:spLocks noGrp="1"/>
          </p:cNvSpPr>
          <p:nvPr>
            <p:ph type="subTitle" idx="1" hasCustomPrompt="1"/>
          </p:nvPr>
        </p:nvSpPr>
        <p:spPr>
          <a:xfrm>
            <a:off x="4800600" y="3875930"/>
            <a:ext cx="3401618" cy="411476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4800600" y="3337561"/>
            <a:ext cx="3703277" cy="449578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>
              <a:buFontTx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Your Name Here</a:t>
            </a:r>
          </a:p>
        </p:txBody>
      </p:sp>
      <p:pic>
        <p:nvPicPr>
          <p:cNvPr id="10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497" y="6333411"/>
            <a:ext cx="1817385" cy="4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3482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23" r="11623"/>
          <a:stretch>
            <a:fillRect/>
          </a:stretch>
        </p:blipFill>
        <p:spPr bwMode="auto">
          <a:xfrm>
            <a:off x="-1" y="990600"/>
            <a:ext cx="4572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800600" y="1066800"/>
            <a:ext cx="4114800" cy="1905000"/>
          </a:xfrm>
        </p:spPr>
        <p:txBody>
          <a:bodyPr anchor="ctr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032"/>
          <p:cNvSpPr>
            <a:spLocks noChangeArrowheads="1"/>
          </p:cNvSpPr>
          <p:nvPr userDrawn="1"/>
        </p:nvSpPr>
        <p:spPr bwMode="auto">
          <a:xfrm rot="5400000">
            <a:off x="6915150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Rectangle 1032"/>
          <p:cNvSpPr>
            <a:spLocks noChangeArrowheads="1"/>
          </p:cNvSpPr>
          <p:nvPr userDrawn="1"/>
        </p:nvSpPr>
        <p:spPr bwMode="auto">
          <a:xfrm rot="5400000">
            <a:off x="2447722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Subtitle 1"/>
          <p:cNvSpPr>
            <a:spLocks noGrp="1"/>
          </p:cNvSpPr>
          <p:nvPr>
            <p:ph type="subTitle" idx="1" hasCustomPrompt="1"/>
          </p:nvPr>
        </p:nvSpPr>
        <p:spPr>
          <a:xfrm>
            <a:off x="4800600" y="3875930"/>
            <a:ext cx="3401618" cy="411476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4800600" y="3337561"/>
            <a:ext cx="3703277" cy="449578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>
              <a:buFontTx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Your Name Here</a:t>
            </a:r>
          </a:p>
        </p:txBody>
      </p:sp>
      <p:pic>
        <p:nvPicPr>
          <p:cNvPr id="10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497" y="6333411"/>
            <a:ext cx="1817385" cy="4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493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90600"/>
            <a:ext cx="4572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800600" y="1066800"/>
            <a:ext cx="4114800" cy="1905000"/>
          </a:xfrm>
        </p:spPr>
        <p:txBody>
          <a:bodyPr anchor="ctr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032"/>
          <p:cNvSpPr>
            <a:spLocks noChangeArrowheads="1"/>
          </p:cNvSpPr>
          <p:nvPr userDrawn="1"/>
        </p:nvSpPr>
        <p:spPr bwMode="auto">
          <a:xfrm rot="5400000">
            <a:off x="6915150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Rectangle 1032"/>
          <p:cNvSpPr>
            <a:spLocks noChangeArrowheads="1"/>
          </p:cNvSpPr>
          <p:nvPr userDrawn="1"/>
        </p:nvSpPr>
        <p:spPr bwMode="auto">
          <a:xfrm rot="5400000">
            <a:off x="2447722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Subtitle 1"/>
          <p:cNvSpPr>
            <a:spLocks noGrp="1"/>
          </p:cNvSpPr>
          <p:nvPr>
            <p:ph type="subTitle" idx="1" hasCustomPrompt="1"/>
          </p:nvPr>
        </p:nvSpPr>
        <p:spPr>
          <a:xfrm>
            <a:off x="4800600" y="3875930"/>
            <a:ext cx="3401618" cy="411476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4800600" y="3337561"/>
            <a:ext cx="3703277" cy="449578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>
              <a:buFontTx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Your Name Here</a:t>
            </a:r>
          </a:p>
        </p:txBody>
      </p:sp>
      <p:pic>
        <p:nvPicPr>
          <p:cNvPr id="10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497" y="6333411"/>
            <a:ext cx="1817385" cy="4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956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12" r="14912"/>
          <a:stretch>
            <a:fillRect/>
          </a:stretch>
        </p:blipFill>
        <p:spPr bwMode="auto">
          <a:xfrm>
            <a:off x="-1" y="990600"/>
            <a:ext cx="4572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800600" y="1066800"/>
            <a:ext cx="4114800" cy="1905000"/>
          </a:xfrm>
        </p:spPr>
        <p:txBody>
          <a:bodyPr anchor="ctr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032"/>
          <p:cNvSpPr>
            <a:spLocks noChangeArrowheads="1"/>
          </p:cNvSpPr>
          <p:nvPr userDrawn="1"/>
        </p:nvSpPr>
        <p:spPr bwMode="auto">
          <a:xfrm rot="5400000">
            <a:off x="6915150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Rectangle 1032"/>
          <p:cNvSpPr>
            <a:spLocks noChangeArrowheads="1"/>
          </p:cNvSpPr>
          <p:nvPr userDrawn="1"/>
        </p:nvSpPr>
        <p:spPr bwMode="auto">
          <a:xfrm rot="5400000">
            <a:off x="2447722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Subtitle 1"/>
          <p:cNvSpPr>
            <a:spLocks noGrp="1"/>
          </p:cNvSpPr>
          <p:nvPr>
            <p:ph type="subTitle" idx="1" hasCustomPrompt="1"/>
          </p:nvPr>
        </p:nvSpPr>
        <p:spPr>
          <a:xfrm>
            <a:off x="4800600" y="3875930"/>
            <a:ext cx="3401618" cy="411476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4800600" y="3337561"/>
            <a:ext cx="3703277" cy="449578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>
              <a:buFontTx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Your Name Here</a:t>
            </a:r>
          </a:p>
        </p:txBody>
      </p:sp>
      <p:pic>
        <p:nvPicPr>
          <p:cNvPr id="10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497" y="6333411"/>
            <a:ext cx="1817385" cy="4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7392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Optio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06" r="15006"/>
          <a:stretch>
            <a:fillRect/>
          </a:stretch>
        </p:blipFill>
        <p:spPr bwMode="auto">
          <a:xfrm>
            <a:off x="-1" y="990600"/>
            <a:ext cx="4572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800600" y="1066800"/>
            <a:ext cx="4114800" cy="1905000"/>
          </a:xfrm>
        </p:spPr>
        <p:txBody>
          <a:bodyPr anchor="ctr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1032"/>
          <p:cNvSpPr>
            <a:spLocks noChangeArrowheads="1"/>
          </p:cNvSpPr>
          <p:nvPr userDrawn="1"/>
        </p:nvSpPr>
        <p:spPr bwMode="auto">
          <a:xfrm rot="5400000">
            <a:off x="6915150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Rectangle 1032"/>
          <p:cNvSpPr>
            <a:spLocks noChangeArrowheads="1"/>
          </p:cNvSpPr>
          <p:nvPr userDrawn="1"/>
        </p:nvSpPr>
        <p:spPr bwMode="auto">
          <a:xfrm rot="5400000">
            <a:off x="2447722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Subtitle 1"/>
          <p:cNvSpPr>
            <a:spLocks noGrp="1"/>
          </p:cNvSpPr>
          <p:nvPr>
            <p:ph type="subTitle" idx="1" hasCustomPrompt="1"/>
          </p:nvPr>
        </p:nvSpPr>
        <p:spPr>
          <a:xfrm>
            <a:off x="4800600" y="3875930"/>
            <a:ext cx="3401618" cy="411476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4800600" y="3337561"/>
            <a:ext cx="3703277" cy="449578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>
              <a:buFontTx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Your Name Here</a:t>
            </a:r>
          </a:p>
        </p:txBody>
      </p:sp>
      <p:pic>
        <p:nvPicPr>
          <p:cNvPr id="11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497" y="6333411"/>
            <a:ext cx="1817385" cy="4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475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8200" y="6172200"/>
            <a:ext cx="8153400" cy="533400"/>
          </a:xfrm>
          <a:prstGeom prst="rect">
            <a:avLst/>
          </a:prstGeom>
          <a:solidFill>
            <a:srgbClr val="81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pic>
        <p:nvPicPr>
          <p:cNvPr id="6" name="Picture 6" descr="PHAB_logo_4C_no_ta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1722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152400" y="152400"/>
            <a:ext cx="8839200" cy="3048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7772400" y="457200"/>
            <a:ext cx="914400" cy="457200"/>
          </a:xfrm>
          <a:prstGeom prst="rect">
            <a:avLst/>
          </a:prstGeom>
          <a:solidFill>
            <a:srgbClr val="0068A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8382000" y="990600"/>
            <a:ext cx="609600" cy="381000"/>
          </a:xfrm>
          <a:prstGeom prst="rect">
            <a:avLst/>
          </a:prstGeom>
          <a:solidFill>
            <a:srgbClr val="C2C1B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8763000" y="457200"/>
            <a:ext cx="228600" cy="457200"/>
          </a:xfrm>
          <a:prstGeom prst="rect">
            <a:avLst/>
          </a:prstGeom>
          <a:solidFill>
            <a:srgbClr val="81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Option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6" b="18296"/>
          <a:stretch>
            <a:fillRect/>
          </a:stretch>
        </p:blipFill>
        <p:spPr bwMode="auto">
          <a:xfrm>
            <a:off x="-1" y="990600"/>
            <a:ext cx="4572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800600" y="1066800"/>
            <a:ext cx="4114800" cy="1905000"/>
          </a:xfrm>
        </p:spPr>
        <p:txBody>
          <a:bodyPr anchor="ctr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032"/>
          <p:cNvSpPr>
            <a:spLocks noChangeArrowheads="1"/>
          </p:cNvSpPr>
          <p:nvPr userDrawn="1"/>
        </p:nvSpPr>
        <p:spPr bwMode="auto">
          <a:xfrm rot="5400000">
            <a:off x="6915150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Rectangle 1032"/>
          <p:cNvSpPr>
            <a:spLocks noChangeArrowheads="1"/>
          </p:cNvSpPr>
          <p:nvPr userDrawn="1"/>
        </p:nvSpPr>
        <p:spPr bwMode="auto">
          <a:xfrm rot="5400000">
            <a:off x="2447722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Subtitle 1"/>
          <p:cNvSpPr>
            <a:spLocks noGrp="1"/>
          </p:cNvSpPr>
          <p:nvPr>
            <p:ph type="subTitle" idx="1" hasCustomPrompt="1"/>
          </p:nvPr>
        </p:nvSpPr>
        <p:spPr>
          <a:xfrm>
            <a:off x="4800600" y="3875930"/>
            <a:ext cx="3401618" cy="411476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4800600" y="3337561"/>
            <a:ext cx="3703277" cy="449578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>
              <a:buFontTx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Your Name Here</a:t>
            </a:r>
          </a:p>
        </p:txBody>
      </p:sp>
      <p:pic>
        <p:nvPicPr>
          <p:cNvPr id="10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497" y="6333411"/>
            <a:ext cx="1817385" cy="4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7378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Option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95" r="14995"/>
          <a:stretch>
            <a:fillRect/>
          </a:stretch>
        </p:blipFill>
        <p:spPr bwMode="auto">
          <a:xfrm>
            <a:off x="-1" y="990600"/>
            <a:ext cx="4572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800600" y="1066800"/>
            <a:ext cx="4114800" cy="1905000"/>
          </a:xfrm>
        </p:spPr>
        <p:txBody>
          <a:bodyPr anchor="ctr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032"/>
          <p:cNvSpPr>
            <a:spLocks noChangeArrowheads="1"/>
          </p:cNvSpPr>
          <p:nvPr userDrawn="1"/>
        </p:nvSpPr>
        <p:spPr bwMode="auto">
          <a:xfrm rot="5400000">
            <a:off x="6915150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Rectangle 1032"/>
          <p:cNvSpPr>
            <a:spLocks noChangeArrowheads="1"/>
          </p:cNvSpPr>
          <p:nvPr userDrawn="1"/>
        </p:nvSpPr>
        <p:spPr bwMode="auto">
          <a:xfrm rot="5400000">
            <a:off x="2447722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Subtitle 1"/>
          <p:cNvSpPr>
            <a:spLocks noGrp="1"/>
          </p:cNvSpPr>
          <p:nvPr>
            <p:ph type="subTitle" idx="1" hasCustomPrompt="1"/>
          </p:nvPr>
        </p:nvSpPr>
        <p:spPr>
          <a:xfrm>
            <a:off x="4800600" y="3875930"/>
            <a:ext cx="3401618" cy="411476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4800600" y="3337561"/>
            <a:ext cx="3703277" cy="449578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>
              <a:buFontTx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Your Name Here</a:t>
            </a:r>
          </a:p>
        </p:txBody>
      </p:sp>
      <p:pic>
        <p:nvPicPr>
          <p:cNvPr id="10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497" y="6333411"/>
            <a:ext cx="1817385" cy="4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6443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Option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70" r="14770"/>
          <a:stretch>
            <a:fillRect/>
          </a:stretch>
        </p:blipFill>
        <p:spPr bwMode="auto">
          <a:xfrm>
            <a:off x="-1" y="990600"/>
            <a:ext cx="4572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800600" y="1066800"/>
            <a:ext cx="4114800" cy="1905000"/>
          </a:xfrm>
        </p:spPr>
        <p:txBody>
          <a:bodyPr anchor="ctr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032"/>
          <p:cNvSpPr>
            <a:spLocks noChangeArrowheads="1"/>
          </p:cNvSpPr>
          <p:nvPr userDrawn="1"/>
        </p:nvSpPr>
        <p:spPr bwMode="auto">
          <a:xfrm rot="5400000">
            <a:off x="6915150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Rectangle 1032"/>
          <p:cNvSpPr>
            <a:spLocks noChangeArrowheads="1"/>
          </p:cNvSpPr>
          <p:nvPr userDrawn="1"/>
        </p:nvSpPr>
        <p:spPr bwMode="auto">
          <a:xfrm rot="5400000">
            <a:off x="2447722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Subtitle 1"/>
          <p:cNvSpPr>
            <a:spLocks noGrp="1"/>
          </p:cNvSpPr>
          <p:nvPr>
            <p:ph type="subTitle" idx="1" hasCustomPrompt="1"/>
          </p:nvPr>
        </p:nvSpPr>
        <p:spPr>
          <a:xfrm>
            <a:off x="4800600" y="3875930"/>
            <a:ext cx="3401618" cy="411476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4800600" y="3337561"/>
            <a:ext cx="3703277" cy="449578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>
              <a:buFontTx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Your Name Here</a:t>
            </a:r>
          </a:p>
        </p:txBody>
      </p:sp>
      <p:pic>
        <p:nvPicPr>
          <p:cNvPr id="10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497" y="6333411"/>
            <a:ext cx="1817385" cy="4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8296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Option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81" r="20081"/>
          <a:stretch>
            <a:fillRect/>
          </a:stretch>
        </p:blipFill>
        <p:spPr bwMode="auto">
          <a:xfrm>
            <a:off x="-1" y="990600"/>
            <a:ext cx="4572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800600" y="1066800"/>
            <a:ext cx="4114800" cy="1905000"/>
          </a:xfrm>
        </p:spPr>
        <p:txBody>
          <a:bodyPr anchor="ctr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32"/>
          <p:cNvSpPr>
            <a:spLocks noChangeArrowheads="1"/>
          </p:cNvSpPr>
          <p:nvPr userDrawn="1"/>
        </p:nvSpPr>
        <p:spPr bwMode="auto">
          <a:xfrm rot="5400000">
            <a:off x="6915150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" name="Rectangle 1032"/>
          <p:cNvSpPr>
            <a:spLocks noChangeArrowheads="1"/>
          </p:cNvSpPr>
          <p:nvPr userDrawn="1"/>
        </p:nvSpPr>
        <p:spPr bwMode="auto">
          <a:xfrm rot="5400000">
            <a:off x="2447722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Subtitle 1"/>
          <p:cNvSpPr>
            <a:spLocks noGrp="1"/>
          </p:cNvSpPr>
          <p:nvPr>
            <p:ph type="subTitle" idx="1" hasCustomPrompt="1"/>
          </p:nvPr>
        </p:nvSpPr>
        <p:spPr>
          <a:xfrm>
            <a:off x="4800600" y="3875930"/>
            <a:ext cx="3401618" cy="411476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4800600" y="3337561"/>
            <a:ext cx="3703277" cy="449578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>
              <a:buFontTx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Your Name Here</a:t>
            </a:r>
          </a:p>
        </p:txBody>
      </p:sp>
      <p:pic>
        <p:nvPicPr>
          <p:cNvPr id="13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497" y="6333411"/>
            <a:ext cx="1817385" cy="4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4054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ro Slide Option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800600" y="1066800"/>
            <a:ext cx="4114800" cy="1905000"/>
          </a:xfrm>
        </p:spPr>
        <p:txBody>
          <a:bodyPr anchor="ctr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32"/>
          <p:cNvSpPr>
            <a:spLocks noChangeArrowheads="1"/>
          </p:cNvSpPr>
          <p:nvPr userDrawn="1"/>
        </p:nvSpPr>
        <p:spPr bwMode="auto">
          <a:xfrm rot="5400000">
            <a:off x="6915150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" name="Rectangle 1032"/>
          <p:cNvSpPr>
            <a:spLocks noChangeArrowheads="1"/>
          </p:cNvSpPr>
          <p:nvPr userDrawn="1"/>
        </p:nvSpPr>
        <p:spPr bwMode="auto">
          <a:xfrm rot="5400000">
            <a:off x="2447722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Subtitle 1"/>
          <p:cNvSpPr>
            <a:spLocks noGrp="1"/>
          </p:cNvSpPr>
          <p:nvPr>
            <p:ph type="subTitle" idx="1" hasCustomPrompt="1"/>
          </p:nvPr>
        </p:nvSpPr>
        <p:spPr>
          <a:xfrm>
            <a:off x="4800600" y="3875930"/>
            <a:ext cx="3401618" cy="411476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4800600" y="3337561"/>
            <a:ext cx="3703277" cy="449578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>
              <a:buFontTx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Your Name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-1" y="990600"/>
            <a:ext cx="4572000" cy="4343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497" y="6333411"/>
            <a:ext cx="1817385" cy="4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1115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Divider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800600" y="1066800"/>
            <a:ext cx="4114800" cy="1905000"/>
          </a:xfrm>
        </p:spPr>
        <p:txBody>
          <a:bodyPr anchor="ctr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TEMPLATE FOR CUSTOM SECTION DIVIDER</a:t>
            </a:r>
          </a:p>
        </p:txBody>
      </p:sp>
      <p:sp>
        <p:nvSpPr>
          <p:cNvPr id="12" name="Rectangle 1032"/>
          <p:cNvSpPr>
            <a:spLocks noChangeArrowheads="1"/>
          </p:cNvSpPr>
          <p:nvPr userDrawn="1"/>
        </p:nvSpPr>
        <p:spPr bwMode="auto">
          <a:xfrm rot="5400000">
            <a:off x="6915150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Rectangle 1032"/>
          <p:cNvSpPr>
            <a:spLocks noChangeArrowheads="1"/>
          </p:cNvSpPr>
          <p:nvPr userDrawn="1"/>
        </p:nvSpPr>
        <p:spPr bwMode="auto">
          <a:xfrm rot="5400000">
            <a:off x="2447722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4572000" cy="4343400"/>
          </a:xfrm>
          <a:prstGeom prst="rect">
            <a:avLst/>
          </a:prstGeom>
        </p:spPr>
      </p:pic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497" y="6333411"/>
            <a:ext cx="1817385" cy="4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021592"/>
      </p:ext>
    </p:extLst>
  </p:cSld>
  <p:clrMapOvr>
    <a:masterClrMapping/>
  </p:clrMapOvr>
  <p:hf sldNum="0"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Divider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741414" y="4034024"/>
            <a:ext cx="3703277" cy="449578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>
              <a:buFontTx/>
              <a:buNone/>
              <a:defRPr sz="20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Optional Subtitle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0" y="2441448"/>
            <a:ext cx="9144000" cy="1173477"/>
            <a:chOff x="0" y="-182877"/>
            <a:chExt cx="6309341" cy="1173477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-182877"/>
              <a:ext cx="6309341" cy="1024126"/>
            </a:xfrm>
            <a:prstGeom prst="rect">
              <a:avLst/>
            </a:prstGeom>
            <a:solidFill>
              <a:srgbClr val="4A4541"/>
            </a:solidFill>
          </p:spPr>
          <p:txBody>
            <a:bodyPr wrap="square" rtlCol="0" anchor="ctr">
              <a:noAutofit/>
            </a:bodyPr>
            <a:lstStyle/>
            <a:p>
              <a:pPr marL="0" indent="0" algn="ctr">
                <a:buFontTx/>
                <a:buNone/>
              </a:pPr>
              <a:endParaRPr lang="en-US" sz="2400" kern="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 userDrawn="1"/>
          </p:nvSpPr>
          <p:spPr bwMode="auto">
            <a:xfrm>
              <a:off x="0" y="838200"/>
              <a:ext cx="6309341" cy="15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31561" y="2441448"/>
            <a:ext cx="7680877" cy="1021077"/>
          </a:xfrm>
        </p:spPr>
        <p:txBody>
          <a:bodyPr anchor="ctr"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TEMPLATE FOR CUSTOM SECTION DIVIDER</a:t>
            </a:r>
          </a:p>
        </p:txBody>
      </p:sp>
      <p:pic>
        <p:nvPicPr>
          <p:cNvPr id="12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497" y="6333411"/>
            <a:ext cx="1817385" cy="4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160029"/>
      </p:ext>
    </p:extLst>
  </p:cSld>
  <p:clrMapOvr>
    <a:masterClrMapping/>
  </p:clrMapOvr>
  <p:hf sldNum="0"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MPLATE FOR TEXT/GRAPHIC/PHOTO No Sp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TEMPLATE FOR TEXT/GRAPHIC/PHOTO No Spark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57200" y="1527048"/>
            <a:ext cx="8153400" cy="44196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0" y="1112542"/>
            <a:ext cx="9144000" cy="304800"/>
          </a:xfrm>
        </p:spPr>
        <p:txBody>
          <a:bodyPr lIns="457200" tIns="27432" rIns="0" bIns="0"/>
          <a:lstStyle>
            <a:lvl1pPr marL="0" indent="0">
              <a:buNone/>
              <a:defRPr sz="1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Subheader</a:t>
            </a:r>
            <a:r>
              <a:rPr lang="en-US" dirty="0"/>
              <a:t> Optional</a:t>
            </a:r>
          </a:p>
        </p:txBody>
      </p:sp>
      <p:sp>
        <p:nvSpPr>
          <p:cNvPr id="6" name="Rectangle 1032"/>
          <p:cNvSpPr>
            <a:spLocks noChangeArrowheads="1"/>
          </p:cNvSpPr>
          <p:nvPr/>
        </p:nvSpPr>
        <p:spPr bwMode="auto">
          <a:xfrm>
            <a:off x="0" y="838200"/>
            <a:ext cx="9144000" cy="1524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988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MPLATE FOR TEXT With Sp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1" r="36824"/>
          <a:stretch/>
        </p:blipFill>
        <p:spPr bwMode="auto">
          <a:xfrm>
            <a:off x="5992077" y="992055"/>
            <a:ext cx="3151873" cy="314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TEMPLATE FOR TEXT With Spark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57200" y="1527048"/>
            <a:ext cx="8153400" cy="4419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0" y="1112542"/>
            <a:ext cx="9144000" cy="304800"/>
          </a:xfrm>
        </p:spPr>
        <p:txBody>
          <a:bodyPr lIns="457200" tIns="27432" rIns="0" bIns="0"/>
          <a:lstStyle>
            <a:lvl1pPr marL="0" indent="0">
              <a:buNone/>
              <a:defRPr sz="1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Subheader</a:t>
            </a:r>
            <a:r>
              <a:rPr lang="en-US" dirty="0"/>
              <a:t> Optional</a:t>
            </a:r>
          </a:p>
        </p:txBody>
      </p:sp>
      <p:sp>
        <p:nvSpPr>
          <p:cNvPr id="9" name="Rectangle 1032"/>
          <p:cNvSpPr>
            <a:spLocks noChangeArrowheads="1"/>
          </p:cNvSpPr>
          <p:nvPr/>
        </p:nvSpPr>
        <p:spPr bwMode="auto">
          <a:xfrm>
            <a:off x="0" y="838200"/>
            <a:ext cx="9144000" cy="1524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989164"/>
      </p:ext>
    </p:extLst>
  </p:cSld>
  <p:clrMapOvr>
    <a:masterClrMapping/>
  </p:clrMapOvr>
  <p:hf sldNum="0"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MPLATE FOR PROJECT OVERVIEW No Sp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/>
          <a:lstStyle>
            <a:lvl1pPr>
              <a:lnSpc>
                <a:spcPts val="2800"/>
              </a:lnSpc>
              <a:defRPr baseline="0"/>
            </a:lvl1pPr>
          </a:lstStyle>
          <a:p>
            <a:r>
              <a:rPr lang="en-US" dirty="0"/>
              <a:t>TEMPLATE FOR PROJECT OVERVIEW No Spark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57200" y="1527048"/>
            <a:ext cx="4038600" cy="4419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15"/>
          </p:nvPr>
        </p:nvSpPr>
        <p:spPr>
          <a:xfrm>
            <a:off x="4876800" y="1527048"/>
            <a:ext cx="3810000" cy="2057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6"/>
          <p:cNvSpPr>
            <a:spLocks noGrp="1"/>
          </p:cNvSpPr>
          <p:nvPr>
            <p:ph sz="quarter" idx="16"/>
          </p:nvPr>
        </p:nvSpPr>
        <p:spPr>
          <a:xfrm>
            <a:off x="4876800" y="3810000"/>
            <a:ext cx="3810000" cy="2133600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0" y="1112542"/>
            <a:ext cx="9144000" cy="304800"/>
          </a:xfrm>
        </p:spPr>
        <p:txBody>
          <a:bodyPr lIns="457200" tIns="27432" rIns="0" bIns="0"/>
          <a:lstStyle>
            <a:lvl1pPr marL="0" indent="0">
              <a:buNone/>
              <a:defRPr sz="1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Subheader</a:t>
            </a:r>
            <a:r>
              <a:rPr lang="en-US" dirty="0"/>
              <a:t> Optional</a:t>
            </a:r>
          </a:p>
        </p:txBody>
      </p:sp>
      <p:sp>
        <p:nvSpPr>
          <p:cNvPr id="8" name="Rectangle 1032"/>
          <p:cNvSpPr>
            <a:spLocks noChangeArrowheads="1"/>
          </p:cNvSpPr>
          <p:nvPr/>
        </p:nvSpPr>
        <p:spPr bwMode="auto">
          <a:xfrm>
            <a:off x="0" y="838200"/>
            <a:ext cx="9144000" cy="1524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362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22B52-E7D2-4E70-B33B-7CC2F7CB79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-BY-SIDE/COMPARISON TEXT With Sp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1" r="36824"/>
          <a:stretch/>
        </p:blipFill>
        <p:spPr bwMode="auto">
          <a:xfrm>
            <a:off x="5992077" y="992055"/>
            <a:ext cx="3151873" cy="314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/>
          <a:lstStyle>
            <a:lvl1pPr>
              <a:lnSpc>
                <a:spcPts val="2800"/>
              </a:lnSpc>
              <a:defRPr/>
            </a:lvl1pPr>
          </a:lstStyle>
          <a:p>
            <a:r>
              <a:rPr lang="en-US" dirty="0"/>
              <a:t>SIDE-BY-SIDE/COMPARISON TEXT With Spark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57200" y="1527048"/>
            <a:ext cx="3886200" cy="466338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2"/>
          </p:nvPr>
        </p:nvSpPr>
        <p:spPr>
          <a:xfrm>
            <a:off x="4800600" y="1527048"/>
            <a:ext cx="3886200" cy="466338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0" y="1112542"/>
            <a:ext cx="9144000" cy="304800"/>
          </a:xfrm>
        </p:spPr>
        <p:txBody>
          <a:bodyPr lIns="457200" tIns="27432" rIns="0" bIns="0"/>
          <a:lstStyle>
            <a:lvl1pPr marL="0" indent="0">
              <a:buNone/>
              <a:defRPr sz="1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Subheader</a:t>
            </a:r>
            <a:r>
              <a:rPr lang="en-US" dirty="0"/>
              <a:t> Optional</a:t>
            </a:r>
          </a:p>
        </p:txBody>
      </p:sp>
      <p:sp>
        <p:nvSpPr>
          <p:cNvPr id="10" name="Rectangle 1032"/>
          <p:cNvSpPr>
            <a:spLocks noChangeArrowheads="1"/>
          </p:cNvSpPr>
          <p:nvPr/>
        </p:nvSpPr>
        <p:spPr bwMode="auto">
          <a:xfrm>
            <a:off x="0" y="838200"/>
            <a:ext cx="9144000" cy="1524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549158"/>
      </p:ext>
    </p:extLst>
  </p:cSld>
  <p:clrMapOvr>
    <a:masterClrMapping/>
  </p:clrMapOvr>
  <p:hf sldNum="0"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-BY-SIDE/COMPARISON TEXT No Sp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/>
          <a:lstStyle>
            <a:lvl1pPr>
              <a:lnSpc>
                <a:spcPts val="2800"/>
              </a:lnSpc>
              <a:defRPr baseline="0"/>
            </a:lvl1pPr>
          </a:lstStyle>
          <a:p>
            <a:r>
              <a:rPr lang="en-US" dirty="0"/>
              <a:t>SIDE-BY-SIDE/COMPARISON TEXT No Spark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57200" y="1527048"/>
            <a:ext cx="3886200" cy="464512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2"/>
          </p:nvPr>
        </p:nvSpPr>
        <p:spPr>
          <a:xfrm>
            <a:off x="4800600" y="1527048"/>
            <a:ext cx="3886200" cy="464512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0" y="1112542"/>
            <a:ext cx="9144000" cy="304800"/>
          </a:xfrm>
        </p:spPr>
        <p:txBody>
          <a:bodyPr lIns="457200" tIns="27432" rIns="0" bIns="0"/>
          <a:lstStyle>
            <a:lvl1pPr marL="0" indent="0">
              <a:buNone/>
              <a:defRPr sz="1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Subheader</a:t>
            </a:r>
            <a:r>
              <a:rPr lang="en-US" dirty="0"/>
              <a:t> Optional</a:t>
            </a:r>
          </a:p>
        </p:txBody>
      </p:sp>
      <p:sp>
        <p:nvSpPr>
          <p:cNvPr id="10" name="Rectangle 1032"/>
          <p:cNvSpPr>
            <a:spLocks noChangeArrowheads="1"/>
          </p:cNvSpPr>
          <p:nvPr/>
        </p:nvSpPr>
        <p:spPr bwMode="auto">
          <a:xfrm>
            <a:off x="0" y="838200"/>
            <a:ext cx="9144000" cy="1524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6916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GRAPHIC AND SIDEBAR No Sp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457200" y="1527048"/>
            <a:ext cx="6019800" cy="4419600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 sz="1600" b="0">
                <a:solidFill>
                  <a:schemeClr val="accent1"/>
                </a:solidFill>
              </a:defRPr>
            </a:lvl3pPr>
            <a:lvl4pPr>
              <a:defRPr sz="1400" b="1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1"/>
          </p:nvPr>
        </p:nvSpPr>
        <p:spPr>
          <a:xfrm>
            <a:off x="6705600" y="2565234"/>
            <a:ext cx="2133600" cy="33528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705600" y="1527048"/>
            <a:ext cx="2133600" cy="838200"/>
          </a:xfrm>
        </p:spPr>
        <p:txBody>
          <a:bodyPr tIns="9144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TEXT/GRAPHIC AND SIDEBAR No Spark</a:t>
            </a:r>
          </a:p>
        </p:txBody>
      </p:sp>
      <p:sp>
        <p:nvSpPr>
          <p:cNvPr id="9" name="Rectangle 1032"/>
          <p:cNvSpPr>
            <a:spLocks noChangeArrowheads="1"/>
          </p:cNvSpPr>
          <p:nvPr/>
        </p:nvSpPr>
        <p:spPr bwMode="auto">
          <a:xfrm>
            <a:off x="0" y="838200"/>
            <a:ext cx="9144000" cy="1524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0" y="1112542"/>
            <a:ext cx="9144000" cy="304800"/>
          </a:xfrm>
        </p:spPr>
        <p:txBody>
          <a:bodyPr lIns="457200" tIns="27432" rIns="0" bIns="0"/>
          <a:lstStyle>
            <a:lvl1pPr marL="0" indent="0">
              <a:buNone/>
              <a:defRPr sz="1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Subheader</a:t>
            </a:r>
            <a:r>
              <a:rPr lang="en-US" dirty="0"/>
              <a:t> Optional</a:t>
            </a:r>
          </a:p>
        </p:txBody>
      </p:sp>
    </p:spTree>
    <p:extLst>
      <p:ext uri="{BB962C8B-B14F-4D97-AF65-F5344CB8AC3E}">
        <p14:creationId xmlns:p14="http://schemas.microsoft.com/office/powerpoint/2010/main" val="29707951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Image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541"/>
          </a:solidFill>
        </p:spPr>
        <p:txBody>
          <a:bodyPr wrap="square" rtlCol="0" anchor="ctr">
            <a:spAutoFit/>
          </a:bodyPr>
          <a:lstStyle/>
          <a:p>
            <a:pPr marL="0" indent="0" algn="ctr">
              <a:buFontTx/>
              <a:buNone/>
            </a:pPr>
            <a:endParaRPr lang="en-US" sz="2400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85800"/>
            <a:ext cx="7315200" cy="1828800"/>
          </a:xfrm>
        </p:spPr>
        <p:txBody>
          <a:bodyPr/>
          <a:lstStyle>
            <a:lvl1pPr marL="0" indent="0" algn="ctr">
              <a:buFont typeface="+mj-lt"/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Font typeface="+mj-lt"/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Font typeface="+mj-lt"/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Font typeface="+mj-lt"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BLANK SLIDE use for full slide photo/graphics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7662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1"/>
            <a:ext cx="9144000" cy="6857999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marL="0" indent="0" algn="ctr">
              <a:buFontTx/>
              <a:buNone/>
            </a:pPr>
            <a:endParaRPr lang="en-US" sz="24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8422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6248400" y="2857500"/>
            <a:ext cx="2895600" cy="1143000"/>
          </a:xfrm>
          <a:prstGeom prst="rect">
            <a:avLst/>
          </a:prstGeom>
          <a:solidFill>
            <a:srgbClr val="4A4541"/>
          </a:solidFill>
          <a:ln>
            <a:noFill/>
          </a:ln>
          <a:extLst/>
        </p:spPr>
        <p:txBody>
          <a:bodyPr/>
          <a:lstStyle/>
          <a:p>
            <a:endParaRPr lang="en-US" dirty="0"/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0825" y="3162749"/>
            <a:ext cx="2190750" cy="53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675" y="2857500"/>
            <a:ext cx="7810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857500"/>
            <a:ext cx="1714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86" t="40196" r="23738" b="43954"/>
          <a:stretch>
            <a:fillRect/>
          </a:stretch>
        </p:blipFill>
        <p:spPr bwMode="auto">
          <a:xfrm>
            <a:off x="2971800" y="5715000"/>
            <a:ext cx="340042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1371600" y="1676400"/>
            <a:ext cx="1841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9144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>
              <a:lnSpc>
                <a:spcPts val="2500"/>
              </a:lnSpc>
              <a:defRPr/>
            </a:pPr>
            <a:endParaRPr lang="en-US" sz="1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381000"/>
            <a:ext cx="7772400" cy="1676400"/>
          </a:xfrm>
        </p:spPr>
        <p:txBody>
          <a:bodyPr anchor="ctr"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655" y="3162749"/>
            <a:ext cx="2169090" cy="53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675" y="2857500"/>
            <a:ext cx="7810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857500"/>
            <a:ext cx="1714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86" t="40196" r="23738" b="43954"/>
          <a:stretch>
            <a:fillRect/>
          </a:stretch>
        </p:blipFill>
        <p:spPr bwMode="auto">
          <a:xfrm>
            <a:off x="2971800" y="5715000"/>
            <a:ext cx="340042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-1371600" y="1676400"/>
            <a:ext cx="1841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9144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>
              <a:lnSpc>
                <a:spcPts val="2500"/>
              </a:lnSpc>
              <a:defRPr/>
            </a:pPr>
            <a:endParaRPr lang="en-US" sz="1800" b="1" dirty="0"/>
          </a:p>
        </p:txBody>
      </p:sp>
      <p:sp>
        <p:nvSpPr>
          <p:cNvPr id="17" name="Rectangle 2"/>
          <p:cNvSpPr txBox="1">
            <a:spLocks noChangeArrowheads="1"/>
          </p:cNvSpPr>
          <p:nvPr userDrawn="1"/>
        </p:nvSpPr>
        <p:spPr bwMode="auto">
          <a:xfrm>
            <a:off x="0" y="2857500"/>
            <a:ext cx="4572000" cy="1143000"/>
          </a:xfrm>
          <a:prstGeom prst="rect">
            <a:avLst/>
          </a:prstGeom>
          <a:solidFill>
            <a:srgbClr val="4A4541"/>
          </a:solidFill>
          <a:ln>
            <a:noFill/>
          </a:ln>
        </p:spPr>
        <p:txBody>
          <a:bodyPr lIns="457200" tIns="91440" anchor="ctr"/>
          <a:lstStyle>
            <a:lvl1pPr algn="l" rtl="0" fontAlgn="base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-32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-32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-32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-3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-3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-3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-3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-32" charset="-128"/>
              </a:defRPr>
            </a:lvl9pPr>
          </a:lstStyle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402920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PLE DIVI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6858000"/>
          </a:xfrm>
          <a:solidFill>
            <a:schemeClr val="bg2">
              <a:lumMod val="10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4860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Expert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1 Expert Template</a:t>
            </a:r>
          </a:p>
        </p:txBody>
      </p:sp>
      <p:sp>
        <p:nvSpPr>
          <p:cNvPr id="47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0" y="1112542"/>
            <a:ext cx="9144000" cy="304800"/>
          </a:xfrm>
        </p:spPr>
        <p:txBody>
          <a:bodyPr lIns="457200" tIns="27432" rIns="0" bIns="0"/>
          <a:lstStyle>
            <a:lvl1pPr marL="0" indent="0">
              <a:buNone/>
              <a:defRPr sz="1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Subheader</a:t>
            </a:r>
            <a:r>
              <a:rPr lang="en-US" dirty="0"/>
              <a:t> Optional</a:t>
            </a:r>
          </a:p>
        </p:txBody>
      </p:sp>
      <p:sp>
        <p:nvSpPr>
          <p:cNvPr id="29" name="Content Placeholder 4"/>
          <p:cNvSpPr>
            <a:spLocks noGrp="1"/>
          </p:cNvSpPr>
          <p:nvPr>
            <p:ph sz="quarter" idx="27" hasCustomPrompt="1"/>
          </p:nvPr>
        </p:nvSpPr>
        <p:spPr>
          <a:xfrm>
            <a:off x="3657600" y="4017435"/>
            <a:ext cx="1828800" cy="548663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30" name="Picture Placeholder 27"/>
          <p:cNvSpPr>
            <a:spLocks noGrp="1"/>
          </p:cNvSpPr>
          <p:nvPr>
            <p:ph type="pic" sz="quarter" idx="28"/>
          </p:nvPr>
        </p:nvSpPr>
        <p:spPr>
          <a:xfrm>
            <a:off x="3776472" y="2325866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19" name="Rectangle 1032"/>
          <p:cNvSpPr>
            <a:spLocks noChangeArrowheads="1"/>
          </p:cNvSpPr>
          <p:nvPr/>
        </p:nvSpPr>
        <p:spPr bwMode="auto">
          <a:xfrm>
            <a:off x="0" y="838200"/>
            <a:ext cx="9144000" cy="1524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5114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Experts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2 Experts Template</a:t>
            </a:r>
          </a:p>
        </p:txBody>
      </p:sp>
      <p:sp>
        <p:nvSpPr>
          <p:cNvPr id="29" name="Content Placeholder 4"/>
          <p:cNvSpPr>
            <a:spLocks noGrp="1"/>
          </p:cNvSpPr>
          <p:nvPr>
            <p:ph sz="quarter" idx="27" hasCustomPrompt="1"/>
          </p:nvPr>
        </p:nvSpPr>
        <p:spPr>
          <a:xfrm>
            <a:off x="2628900" y="4017435"/>
            <a:ext cx="1828800" cy="548663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30" name="Picture Placeholder 27"/>
          <p:cNvSpPr>
            <a:spLocks noGrp="1"/>
          </p:cNvSpPr>
          <p:nvPr>
            <p:ph type="pic" sz="quarter" idx="28"/>
          </p:nvPr>
        </p:nvSpPr>
        <p:spPr>
          <a:xfrm>
            <a:off x="2743200" y="2325866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1" name="Content Placeholder 4"/>
          <p:cNvSpPr>
            <a:spLocks noGrp="1"/>
          </p:cNvSpPr>
          <p:nvPr>
            <p:ph sz="quarter" idx="29" hasCustomPrompt="1"/>
          </p:nvPr>
        </p:nvSpPr>
        <p:spPr>
          <a:xfrm>
            <a:off x="4686300" y="4017435"/>
            <a:ext cx="1828800" cy="548663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32" name="Picture Placeholder 27"/>
          <p:cNvSpPr>
            <a:spLocks noGrp="1"/>
          </p:cNvSpPr>
          <p:nvPr>
            <p:ph type="pic" sz="quarter" idx="30"/>
          </p:nvPr>
        </p:nvSpPr>
        <p:spPr>
          <a:xfrm>
            <a:off x="4800600" y="2325866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1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0" y="1112542"/>
            <a:ext cx="9144000" cy="304800"/>
          </a:xfrm>
        </p:spPr>
        <p:txBody>
          <a:bodyPr lIns="457200" tIns="27432" rIns="0" bIns="0"/>
          <a:lstStyle>
            <a:lvl1pPr marL="0" indent="0">
              <a:buNone/>
              <a:defRPr sz="1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Subheader</a:t>
            </a:r>
            <a:r>
              <a:rPr lang="en-US" dirty="0"/>
              <a:t> Optional</a:t>
            </a:r>
          </a:p>
        </p:txBody>
      </p:sp>
      <p:sp>
        <p:nvSpPr>
          <p:cNvPr id="21" name="Rectangle 1032"/>
          <p:cNvSpPr>
            <a:spLocks noChangeArrowheads="1"/>
          </p:cNvSpPr>
          <p:nvPr/>
        </p:nvSpPr>
        <p:spPr bwMode="auto">
          <a:xfrm>
            <a:off x="0" y="838200"/>
            <a:ext cx="9144000" cy="1524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8783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Experts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3 Experts Template</a:t>
            </a:r>
          </a:p>
        </p:txBody>
      </p:sp>
      <p:sp>
        <p:nvSpPr>
          <p:cNvPr id="47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0" y="1112542"/>
            <a:ext cx="9144000" cy="304800"/>
          </a:xfrm>
        </p:spPr>
        <p:txBody>
          <a:bodyPr lIns="457200" tIns="27432" rIns="0" bIns="0"/>
          <a:lstStyle>
            <a:lvl1pPr marL="0" indent="0">
              <a:buNone/>
              <a:defRPr sz="1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Subheader</a:t>
            </a:r>
            <a:r>
              <a:rPr lang="en-US" dirty="0"/>
              <a:t> Optional</a:t>
            </a:r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26"/>
          </p:nvPr>
        </p:nvSpPr>
        <p:spPr>
          <a:xfrm>
            <a:off x="1719072" y="2325866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9" name="Content Placeholder 4"/>
          <p:cNvSpPr>
            <a:spLocks noGrp="1"/>
          </p:cNvSpPr>
          <p:nvPr>
            <p:ph sz="quarter" idx="27" hasCustomPrompt="1"/>
          </p:nvPr>
        </p:nvSpPr>
        <p:spPr>
          <a:xfrm>
            <a:off x="3657600" y="4017435"/>
            <a:ext cx="1828800" cy="548663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30" name="Picture Placeholder 27"/>
          <p:cNvSpPr>
            <a:spLocks noGrp="1"/>
          </p:cNvSpPr>
          <p:nvPr>
            <p:ph type="pic" sz="quarter" idx="28"/>
          </p:nvPr>
        </p:nvSpPr>
        <p:spPr>
          <a:xfrm>
            <a:off x="3776472" y="2325866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1" name="Content Placeholder 4"/>
          <p:cNvSpPr>
            <a:spLocks noGrp="1"/>
          </p:cNvSpPr>
          <p:nvPr>
            <p:ph sz="quarter" idx="29" hasCustomPrompt="1"/>
          </p:nvPr>
        </p:nvSpPr>
        <p:spPr>
          <a:xfrm>
            <a:off x="5719572" y="4017435"/>
            <a:ext cx="1828800" cy="548663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32" name="Picture Placeholder 27"/>
          <p:cNvSpPr>
            <a:spLocks noGrp="1"/>
          </p:cNvSpPr>
          <p:nvPr>
            <p:ph type="pic" sz="quarter" idx="30"/>
          </p:nvPr>
        </p:nvSpPr>
        <p:spPr>
          <a:xfrm>
            <a:off x="5833872" y="2325866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3" name="Content Placeholder 4"/>
          <p:cNvSpPr>
            <a:spLocks noGrp="1"/>
          </p:cNvSpPr>
          <p:nvPr>
            <p:ph sz="quarter" idx="33" hasCustomPrompt="1"/>
          </p:nvPr>
        </p:nvSpPr>
        <p:spPr>
          <a:xfrm>
            <a:off x="1604772" y="4017435"/>
            <a:ext cx="1828800" cy="548663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19" name="Rectangle 1032"/>
          <p:cNvSpPr>
            <a:spLocks noChangeArrowheads="1"/>
          </p:cNvSpPr>
          <p:nvPr/>
        </p:nvSpPr>
        <p:spPr bwMode="auto">
          <a:xfrm>
            <a:off x="0" y="838200"/>
            <a:ext cx="9144000" cy="1524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797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Experts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4 Experts Template</a:t>
            </a:r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26"/>
          </p:nvPr>
        </p:nvSpPr>
        <p:spPr>
          <a:xfrm>
            <a:off x="685800" y="2325866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9" name="Content Placeholder 4"/>
          <p:cNvSpPr>
            <a:spLocks noGrp="1"/>
          </p:cNvSpPr>
          <p:nvPr>
            <p:ph sz="quarter" idx="27" hasCustomPrompt="1"/>
          </p:nvPr>
        </p:nvSpPr>
        <p:spPr>
          <a:xfrm>
            <a:off x="2628900" y="4017435"/>
            <a:ext cx="1828800" cy="548663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30" name="Picture Placeholder 27"/>
          <p:cNvSpPr>
            <a:spLocks noGrp="1"/>
          </p:cNvSpPr>
          <p:nvPr>
            <p:ph type="pic" sz="quarter" idx="28"/>
          </p:nvPr>
        </p:nvSpPr>
        <p:spPr>
          <a:xfrm>
            <a:off x="2743200" y="2325866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1" name="Content Placeholder 4"/>
          <p:cNvSpPr>
            <a:spLocks noGrp="1"/>
          </p:cNvSpPr>
          <p:nvPr>
            <p:ph sz="quarter" idx="29" hasCustomPrompt="1"/>
          </p:nvPr>
        </p:nvSpPr>
        <p:spPr>
          <a:xfrm>
            <a:off x="4686300" y="4017435"/>
            <a:ext cx="1828800" cy="548663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32" name="Picture Placeholder 27"/>
          <p:cNvSpPr>
            <a:spLocks noGrp="1"/>
          </p:cNvSpPr>
          <p:nvPr>
            <p:ph type="pic" sz="quarter" idx="30"/>
          </p:nvPr>
        </p:nvSpPr>
        <p:spPr>
          <a:xfrm>
            <a:off x="4800600" y="2325866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1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0" y="1112542"/>
            <a:ext cx="9144000" cy="304800"/>
          </a:xfrm>
        </p:spPr>
        <p:txBody>
          <a:bodyPr lIns="457200" tIns="27432" rIns="0" bIns="0"/>
          <a:lstStyle>
            <a:lvl1pPr marL="0" indent="0">
              <a:buNone/>
              <a:defRPr sz="1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Subheader</a:t>
            </a:r>
            <a:r>
              <a:rPr lang="en-US" dirty="0"/>
              <a:t> Optional</a:t>
            </a:r>
          </a:p>
        </p:txBody>
      </p:sp>
      <p:sp>
        <p:nvSpPr>
          <p:cNvPr id="19" name="Picture Placeholder 27"/>
          <p:cNvSpPr>
            <a:spLocks noGrp="1"/>
          </p:cNvSpPr>
          <p:nvPr>
            <p:ph type="pic" sz="quarter" idx="31"/>
          </p:nvPr>
        </p:nvSpPr>
        <p:spPr>
          <a:xfrm>
            <a:off x="6858000" y="2325866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0" name="Content Placeholder 4"/>
          <p:cNvSpPr>
            <a:spLocks noGrp="1"/>
          </p:cNvSpPr>
          <p:nvPr>
            <p:ph sz="quarter" idx="32" hasCustomPrompt="1"/>
          </p:nvPr>
        </p:nvSpPr>
        <p:spPr>
          <a:xfrm>
            <a:off x="6743700" y="4017435"/>
            <a:ext cx="1828800" cy="548663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26" name="Content Placeholder 4"/>
          <p:cNvSpPr>
            <a:spLocks noGrp="1"/>
          </p:cNvSpPr>
          <p:nvPr>
            <p:ph sz="quarter" idx="33" hasCustomPrompt="1"/>
          </p:nvPr>
        </p:nvSpPr>
        <p:spPr>
          <a:xfrm>
            <a:off x="571500" y="4017435"/>
            <a:ext cx="1828800" cy="548663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21" name="Rectangle 1032"/>
          <p:cNvSpPr>
            <a:spLocks noChangeArrowheads="1"/>
          </p:cNvSpPr>
          <p:nvPr/>
        </p:nvSpPr>
        <p:spPr bwMode="auto">
          <a:xfrm>
            <a:off x="0" y="838200"/>
            <a:ext cx="9144000" cy="1524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07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7D6D0-6513-4A7F-BE14-5AE31D0FC3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Experts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5 Experts Template</a:t>
            </a:r>
          </a:p>
        </p:txBody>
      </p:sp>
      <p:sp>
        <p:nvSpPr>
          <p:cNvPr id="47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0" y="1112542"/>
            <a:ext cx="9144000" cy="304800"/>
          </a:xfrm>
        </p:spPr>
        <p:txBody>
          <a:bodyPr lIns="457200" tIns="27432" rIns="0" bIns="0"/>
          <a:lstStyle>
            <a:lvl1pPr marL="0" indent="0">
              <a:buNone/>
              <a:defRPr sz="1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Subheader</a:t>
            </a:r>
            <a:r>
              <a:rPr lang="en-US" dirty="0"/>
              <a:t> Optional</a:t>
            </a:r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26"/>
          </p:nvPr>
        </p:nvSpPr>
        <p:spPr>
          <a:xfrm>
            <a:off x="1719072" y="402340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9" name="Content Placeholder 4"/>
          <p:cNvSpPr>
            <a:spLocks noGrp="1"/>
          </p:cNvSpPr>
          <p:nvPr>
            <p:ph sz="quarter" idx="27" hasCustomPrompt="1"/>
          </p:nvPr>
        </p:nvSpPr>
        <p:spPr>
          <a:xfrm>
            <a:off x="3657600" y="5714969"/>
            <a:ext cx="1828800" cy="548663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30" name="Picture Placeholder 27"/>
          <p:cNvSpPr>
            <a:spLocks noGrp="1"/>
          </p:cNvSpPr>
          <p:nvPr>
            <p:ph type="pic" sz="quarter" idx="28"/>
          </p:nvPr>
        </p:nvSpPr>
        <p:spPr>
          <a:xfrm>
            <a:off x="3776472" y="402340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1" name="Content Placeholder 4"/>
          <p:cNvSpPr>
            <a:spLocks noGrp="1"/>
          </p:cNvSpPr>
          <p:nvPr>
            <p:ph sz="quarter" idx="29" hasCustomPrompt="1"/>
          </p:nvPr>
        </p:nvSpPr>
        <p:spPr>
          <a:xfrm>
            <a:off x="5719572" y="5714969"/>
            <a:ext cx="1828800" cy="548663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32" name="Picture Placeholder 27"/>
          <p:cNvSpPr>
            <a:spLocks noGrp="1"/>
          </p:cNvSpPr>
          <p:nvPr>
            <p:ph type="pic" sz="quarter" idx="30"/>
          </p:nvPr>
        </p:nvSpPr>
        <p:spPr>
          <a:xfrm>
            <a:off x="5833872" y="402340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3" name="Content Placeholder 4"/>
          <p:cNvSpPr>
            <a:spLocks noGrp="1"/>
          </p:cNvSpPr>
          <p:nvPr>
            <p:ph sz="quarter" idx="33" hasCustomPrompt="1"/>
          </p:nvPr>
        </p:nvSpPr>
        <p:spPr>
          <a:xfrm>
            <a:off x="1604772" y="5714969"/>
            <a:ext cx="1828800" cy="548663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35" name="Content Placeholder 4"/>
          <p:cNvSpPr>
            <a:spLocks noGrp="1"/>
          </p:cNvSpPr>
          <p:nvPr>
            <p:ph sz="quarter" idx="35" hasCustomPrompt="1"/>
          </p:nvPr>
        </p:nvSpPr>
        <p:spPr>
          <a:xfrm>
            <a:off x="2628900" y="3291790"/>
            <a:ext cx="1828800" cy="457200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36" name="Picture Placeholder 27"/>
          <p:cNvSpPr>
            <a:spLocks noGrp="1"/>
          </p:cNvSpPr>
          <p:nvPr>
            <p:ph type="pic" sz="quarter" idx="36"/>
          </p:nvPr>
        </p:nvSpPr>
        <p:spPr>
          <a:xfrm>
            <a:off x="2743200" y="160022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7" name="Content Placeholder 4"/>
          <p:cNvSpPr>
            <a:spLocks noGrp="1"/>
          </p:cNvSpPr>
          <p:nvPr>
            <p:ph sz="quarter" idx="37" hasCustomPrompt="1"/>
          </p:nvPr>
        </p:nvSpPr>
        <p:spPr>
          <a:xfrm>
            <a:off x="4686300" y="3291790"/>
            <a:ext cx="1828800" cy="457200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38" name="Picture Placeholder 27"/>
          <p:cNvSpPr>
            <a:spLocks noGrp="1"/>
          </p:cNvSpPr>
          <p:nvPr>
            <p:ph type="pic" sz="quarter" idx="38"/>
          </p:nvPr>
        </p:nvSpPr>
        <p:spPr>
          <a:xfrm>
            <a:off x="4800600" y="160022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19" name="Rectangle 1032"/>
          <p:cNvSpPr>
            <a:spLocks noChangeArrowheads="1"/>
          </p:cNvSpPr>
          <p:nvPr/>
        </p:nvSpPr>
        <p:spPr bwMode="auto">
          <a:xfrm>
            <a:off x="0" y="838200"/>
            <a:ext cx="9144000" cy="1524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0492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Experts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6 Experts Template</a:t>
            </a:r>
          </a:p>
        </p:txBody>
      </p:sp>
      <p:sp>
        <p:nvSpPr>
          <p:cNvPr id="19" name="Picture Placeholder 27"/>
          <p:cNvSpPr>
            <a:spLocks noGrp="1"/>
          </p:cNvSpPr>
          <p:nvPr>
            <p:ph type="pic" sz="quarter" idx="26"/>
          </p:nvPr>
        </p:nvSpPr>
        <p:spPr>
          <a:xfrm>
            <a:off x="1719072" y="160022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0" name="Content Placeholder 4"/>
          <p:cNvSpPr>
            <a:spLocks noGrp="1"/>
          </p:cNvSpPr>
          <p:nvPr>
            <p:ph sz="quarter" idx="27" hasCustomPrompt="1"/>
          </p:nvPr>
        </p:nvSpPr>
        <p:spPr>
          <a:xfrm>
            <a:off x="3657600" y="3291789"/>
            <a:ext cx="1828800" cy="548663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21" name="Picture Placeholder 27"/>
          <p:cNvSpPr>
            <a:spLocks noGrp="1"/>
          </p:cNvSpPr>
          <p:nvPr>
            <p:ph type="pic" sz="quarter" idx="28"/>
          </p:nvPr>
        </p:nvSpPr>
        <p:spPr>
          <a:xfrm>
            <a:off x="3776472" y="160022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2" name="Content Placeholder 4"/>
          <p:cNvSpPr>
            <a:spLocks noGrp="1"/>
          </p:cNvSpPr>
          <p:nvPr>
            <p:ph sz="quarter" idx="29" hasCustomPrompt="1"/>
          </p:nvPr>
        </p:nvSpPr>
        <p:spPr>
          <a:xfrm>
            <a:off x="5719572" y="3291789"/>
            <a:ext cx="1828800" cy="548663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23" name="Picture Placeholder 27"/>
          <p:cNvSpPr>
            <a:spLocks noGrp="1"/>
          </p:cNvSpPr>
          <p:nvPr>
            <p:ph type="pic" sz="quarter" idx="30"/>
          </p:nvPr>
        </p:nvSpPr>
        <p:spPr>
          <a:xfrm>
            <a:off x="5833872" y="160022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4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0" y="1112542"/>
            <a:ext cx="9144000" cy="304800"/>
          </a:xfrm>
        </p:spPr>
        <p:txBody>
          <a:bodyPr lIns="457200" tIns="27432" rIns="0" bIns="0"/>
          <a:lstStyle>
            <a:lvl1pPr marL="0" indent="0">
              <a:buNone/>
              <a:defRPr sz="1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Subheader</a:t>
            </a:r>
            <a:r>
              <a:rPr lang="en-US" dirty="0"/>
              <a:t> Optional</a:t>
            </a:r>
          </a:p>
        </p:txBody>
      </p:sp>
      <p:sp>
        <p:nvSpPr>
          <p:cNvPr id="27" name="Content Placeholder 4"/>
          <p:cNvSpPr>
            <a:spLocks noGrp="1"/>
          </p:cNvSpPr>
          <p:nvPr>
            <p:ph sz="quarter" idx="33" hasCustomPrompt="1"/>
          </p:nvPr>
        </p:nvSpPr>
        <p:spPr>
          <a:xfrm>
            <a:off x="1604772" y="3291789"/>
            <a:ext cx="1828800" cy="548663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42" name="Picture Placeholder 27"/>
          <p:cNvSpPr>
            <a:spLocks noGrp="1"/>
          </p:cNvSpPr>
          <p:nvPr>
            <p:ph type="pic" sz="quarter" idx="34"/>
          </p:nvPr>
        </p:nvSpPr>
        <p:spPr>
          <a:xfrm>
            <a:off x="1719072" y="402340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3" name="Content Placeholder 4"/>
          <p:cNvSpPr>
            <a:spLocks noGrp="1"/>
          </p:cNvSpPr>
          <p:nvPr>
            <p:ph sz="quarter" idx="35" hasCustomPrompt="1"/>
          </p:nvPr>
        </p:nvSpPr>
        <p:spPr>
          <a:xfrm>
            <a:off x="3657600" y="5714970"/>
            <a:ext cx="1828800" cy="457200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44" name="Picture Placeholder 27"/>
          <p:cNvSpPr>
            <a:spLocks noGrp="1"/>
          </p:cNvSpPr>
          <p:nvPr>
            <p:ph type="pic" sz="quarter" idx="36"/>
          </p:nvPr>
        </p:nvSpPr>
        <p:spPr>
          <a:xfrm>
            <a:off x="3776472" y="402340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5" name="Content Placeholder 4"/>
          <p:cNvSpPr>
            <a:spLocks noGrp="1"/>
          </p:cNvSpPr>
          <p:nvPr>
            <p:ph sz="quarter" idx="37" hasCustomPrompt="1"/>
          </p:nvPr>
        </p:nvSpPr>
        <p:spPr>
          <a:xfrm>
            <a:off x="5719572" y="5714970"/>
            <a:ext cx="1828800" cy="457200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46" name="Picture Placeholder 27"/>
          <p:cNvSpPr>
            <a:spLocks noGrp="1"/>
          </p:cNvSpPr>
          <p:nvPr>
            <p:ph type="pic" sz="quarter" idx="38"/>
          </p:nvPr>
        </p:nvSpPr>
        <p:spPr>
          <a:xfrm>
            <a:off x="5833872" y="402340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9" name="Content Placeholder 4"/>
          <p:cNvSpPr>
            <a:spLocks noGrp="1"/>
          </p:cNvSpPr>
          <p:nvPr>
            <p:ph sz="quarter" idx="41" hasCustomPrompt="1"/>
          </p:nvPr>
        </p:nvSpPr>
        <p:spPr>
          <a:xfrm>
            <a:off x="1604772" y="5714970"/>
            <a:ext cx="1828800" cy="457200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17" name="Rectangle 1032"/>
          <p:cNvSpPr>
            <a:spLocks noChangeArrowheads="1"/>
          </p:cNvSpPr>
          <p:nvPr/>
        </p:nvSpPr>
        <p:spPr bwMode="auto">
          <a:xfrm>
            <a:off x="0" y="838200"/>
            <a:ext cx="9144000" cy="1524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4548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 Experts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7 Experts Template</a:t>
            </a:r>
          </a:p>
        </p:txBody>
      </p:sp>
      <p:sp>
        <p:nvSpPr>
          <p:cNvPr id="47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0" y="1112542"/>
            <a:ext cx="9144000" cy="304800"/>
          </a:xfrm>
        </p:spPr>
        <p:txBody>
          <a:bodyPr lIns="457200" tIns="27432" rIns="0" bIns="0"/>
          <a:lstStyle>
            <a:lvl1pPr marL="0" indent="0">
              <a:buNone/>
              <a:defRPr sz="1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Subheader</a:t>
            </a:r>
            <a:r>
              <a:rPr lang="en-US" dirty="0"/>
              <a:t> Optional</a:t>
            </a:r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26"/>
          </p:nvPr>
        </p:nvSpPr>
        <p:spPr>
          <a:xfrm>
            <a:off x="1719072" y="160022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9" name="Content Placeholder 4"/>
          <p:cNvSpPr>
            <a:spLocks noGrp="1"/>
          </p:cNvSpPr>
          <p:nvPr>
            <p:ph sz="quarter" idx="27" hasCustomPrompt="1"/>
          </p:nvPr>
        </p:nvSpPr>
        <p:spPr>
          <a:xfrm>
            <a:off x="3657600" y="3291789"/>
            <a:ext cx="1828800" cy="548663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30" name="Picture Placeholder 27"/>
          <p:cNvSpPr>
            <a:spLocks noGrp="1"/>
          </p:cNvSpPr>
          <p:nvPr>
            <p:ph type="pic" sz="quarter" idx="28"/>
          </p:nvPr>
        </p:nvSpPr>
        <p:spPr>
          <a:xfrm>
            <a:off x="3776472" y="160022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1" name="Content Placeholder 4"/>
          <p:cNvSpPr>
            <a:spLocks noGrp="1"/>
          </p:cNvSpPr>
          <p:nvPr>
            <p:ph sz="quarter" idx="29" hasCustomPrompt="1"/>
          </p:nvPr>
        </p:nvSpPr>
        <p:spPr>
          <a:xfrm>
            <a:off x="5719572" y="3291789"/>
            <a:ext cx="1828800" cy="548663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32" name="Picture Placeholder 27"/>
          <p:cNvSpPr>
            <a:spLocks noGrp="1"/>
          </p:cNvSpPr>
          <p:nvPr>
            <p:ph type="pic" sz="quarter" idx="30"/>
          </p:nvPr>
        </p:nvSpPr>
        <p:spPr>
          <a:xfrm>
            <a:off x="5833872" y="160022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3" name="Content Placeholder 4"/>
          <p:cNvSpPr>
            <a:spLocks noGrp="1"/>
          </p:cNvSpPr>
          <p:nvPr>
            <p:ph sz="quarter" idx="33" hasCustomPrompt="1"/>
          </p:nvPr>
        </p:nvSpPr>
        <p:spPr>
          <a:xfrm>
            <a:off x="1604772" y="3291789"/>
            <a:ext cx="1828800" cy="548663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34" name="Picture Placeholder 27"/>
          <p:cNvSpPr>
            <a:spLocks noGrp="1"/>
          </p:cNvSpPr>
          <p:nvPr>
            <p:ph type="pic" sz="quarter" idx="34"/>
          </p:nvPr>
        </p:nvSpPr>
        <p:spPr>
          <a:xfrm>
            <a:off x="685800" y="402340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5" name="Content Placeholder 4"/>
          <p:cNvSpPr>
            <a:spLocks noGrp="1"/>
          </p:cNvSpPr>
          <p:nvPr>
            <p:ph sz="quarter" idx="35" hasCustomPrompt="1"/>
          </p:nvPr>
        </p:nvSpPr>
        <p:spPr>
          <a:xfrm>
            <a:off x="2628900" y="5714970"/>
            <a:ext cx="1828800" cy="457200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36" name="Picture Placeholder 27"/>
          <p:cNvSpPr>
            <a:spLocks noGrp="1"/>
          </p:cNvSpPr>
          <p:nvPr>
            <p:ph type="pic" sz="quarter" idx="36"/>
          </p:nvPr>
        </p:nvSpPr>
        <p:spPr>
          <a:xfrm>
            <a:off x="2743200" y="402340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7" name="Content Placeholder 4"/>
          <p:cNvSpPr>
            <a:spLocks noGrp="1"/>
          </p:cNvSpPr>
          <p:nvPr>
            <p:ph sz="quarter" idx="37" hasCustomPrompt="1"/>
          </p:nvPr>
        </p:nvSpPr>
        <p:spPr>
          <a:xfrm>
            <a:off x="4686300" y="5714970"/>
            <a:ext cx="1828800" cy="457200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38" name="Picture Placeholder 27"/>
          <p:cNvSpPr>
            <a:spLocks noGrp="1"/>
          </p:cNvSpPr>
          <p:nvPr>
            <p:ph type="pic" sz="quarter" idx="38"/>
          </p:nvPr>
        </p:nvSpPr>
        <p:spPr>
          <a:xfrm>
            <a:off x="4800600" y="402340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9" name="Picture Placeholder 27"/>
          <p:cNvSpPr>
            <a:spLocks noGrp="1"/>
          </p:cNvSpPr>
          <p:nvPr>
            <p:ph type="pic" sz="quarter" idx="39"/>
          </p:nvPr>
        </p:nvSpPr>
        <p:spPr>
          <a:xfrm>
            <a:off x="6858000" y="402340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0" name="Content Placeholder 4"/>
          <p:cNvSpPr>
            <a:spLocks noGrp="1"/>
          </p:cNvSpPr>
          <p:nvPr>
            <p:ph sz="quarter" idx="40" hasCustomPrompt="1"/>
          </p:nvPr>
        </p:nvSpPr>
        <p:spPr>
          <a:xfrm>
            <a:off x="6743700" y="5714970"/>
            <a:ext cx="1828800" cy="457200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41" name="Content Placeholder 4"/>
          <p:cNvSpPr>
            <a:spLocks noGrp="1"/>
          </p:cNvSpPr>
          <p:nvPr>
            <p:ph sz="quarter" idx="41" hasCustomPrompt="1"/>
          </p:nvPr>
        </p:nvSpPr>
        <p:spPr>
          <a:xfrm>
            <a:off x="571500" y="5714970"/>
            <a:ext cx="1828800" cy="457200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19" name="Rectangle 1032"/>
          <p:cNvSpPr>
            <a:spLocks noChangeArrowheads="1"/>
          </p:cNvSpPr>
          <p:nvPr/>
        </p:nvSpPr>
        <p:spPr bwMode="auto">
          <a:xfrm>
            <a:off x="0" y="838200"/>
            <a:ext cx="9144000" cy="1524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976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Experts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8 Experts Template</a:t>
            </a:r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26"/>
          </p:nvPr>
        </p:nvSpPr>
        <p:spPr>
          <a:xfrm>
            <a:off x="685800" y="160022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9" name="Content Placeholder 4"/>
          <p:cNvSpPr>
            <a:spLocks noGrp="1"/>
          </p:cNvSpPr>
          <p:nvPr>
            <p:ph sz="quarter" idx="27" hasCustomPrompt="1"/>
          </p:nvPr>
        </p:nvSpPr>
        <p:spPr>
          <a:xfrm>
            <a:off x="2628900" y="3291789"/>
            <a:ext cx="1828800" cy="548663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30" name="Picture Placeholder 27"/>
          <p:cNvSpPr>
            <a:spLocks noGrp="1"/>
          </p:cNvSpPr>
          <p:nvPr>
            <p:ph type="pic" sz="quarter" idx="28"/>
          </p:nvPr>
        </p:nvSpPr>
        <p:spPr>
          <a:xfrm>
            <a:off x="2743200" y="160022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1" name="Content Placeholder 4"/>
          <p:cNvSpPr>
            <a:spLocks noGrp="1"/>
          </p:cNvSpPr>
          <p:nvPr>
            <p:ph sz="quarter" idx="29" hasCustomPrompt="1"/>
          </p:nvPr>
        </p:nvSpPr>
        <p:spPr>
          <a:xfrm>
            <a:off x="4686300" y="3291789"/>
            <a:ext cx="1828800" cy="548663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32" name="Picture Placeholder 27"/>
          <p:cNvSpPr>
            <a:spLocks noGrp="1"/>
          </p:cNvSpPr>
          <p:nvPr>
            <p:ph type="pic" sz="quarter" idx="30"/>
          </p:nvPr>
        </p:nvSpPr>
        <p:spPr>
          <a:xfrm>
            <a:off x="4800600" y="160022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1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0" y="1112542"/>
            <a:ext cx="9144000" cy="304800"/>
          </a:xfrm>
        </p:spPr>
        <p:txBody>
          <a:bodyPr lIns="457200" tIns="27432" rIns="0" bIns="0"/>
          <a:lstStyle>
            <a:lvl1pPr marL="0" indent="0">
              <a:buNone/>
              <a:defRPr sz="1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Subheader</a:t>
            </a:r>
            <a:r>
              <a:rPr lang="en-US" dirty="0"/>
              <a:t> Optional</a:t>
            </a:r>
          </a:p>
        </p:txBody>
      </p:sp>
      <p:sp>
        <p:nvSpPr>
          <p:cNvPr id="19" name="Picture Placeholder 27"/>
          <p:cNvSpPr>
            <a:spLocks noGrp="1"/>
          </p:cNvSpPr>
          <p:nvPr>
            <p:ph type="pic" sz="quarter" idx="31"/>
          </p:nvPr>
        </p:nvSpPr>
        <p:spPr>
          <a:xfrm>
            <a:off x="6858000" y="160022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0" name="Content Placeholder 4"/>
          <p:cNvSpPr>
            <a:spLocks noGrp="1"/>
          </p:cNvSpPr>
          <p:nvPr>
            <p:ph sz="quarter" idx="32" hasCustomPrompt="1"/>
          </p:nvPr>
        </p:nvSpPr>
        <p:spPr>
          <a:xfrm>
            <a:off x="6743700" y="3291789"/>
            <a:ext cx="1828800" cy="548663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26" name="Content Placeholder 4"/>
          <p:cNvSpPr>
            <a:spLocks noGrp="1"/>
          </p:cNvSpPr>
          <p:nvPr>
            <p:ph sz="quarter" idx="33" hasCustomPrompt="1"/>
          </p:nvPr>
        </p:nvSpPr>
        <p:spPr>
          <a:xfrm>
            <a:off x="571500" y="3291789"/>
            <a:ext cx="1828800" cy="548663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27" name="Picture Placeholder 27"/>
          <p:cNvSpPr>
            <a:spLocks noGrp="1"/>
          </p:cNvSpPr>
          <p:nvPr>
            <p:ph type="pic" sz="quarter" idx="34"/>
          </p:nvPr>
        </p:nvSpPr>
        <p:spPr>
          <a:xfrm>
            <a:off x="685800" y="402340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2" name="Content Placeholder 4"/>
          <p:cNvSpPr>
            <a:spLocks noGrp="1"/>
          </p:cNvSpPr>
          <p:nvPr>
            <p:ph sz="quarter" idx="35" hasCustomPrompt="1"/>
          </p:nvPr>
        </p:nvSpPr>
        <p:spPr>
          <a:xfrm>
            <a:off x="2628900" y="5714970"/>
            <a:ext cx="1828800" cy="457200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43" name="Picture Placeholder 27"/>
          <p:cNvSpPr>
            <a:spLocks noGrp="1"/>
          </p:cNvSpPr>
          <p:nvPr>
            <p:ph type="pic" sz="quarter" idx="36"/>
          </p:nvPr>
        </p:nvSpPr>
        <p:spPr>
          <a:xfrm>
            <a:off x="2743200" y="402340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4" name="Content Placeholder 4"/>
          <p:cNvSpPr>
            <a:spLocks noGrp="1"/>
          </p:cNvSpPr>
          <p:nvPr>
            <p:ph sz="quarter" idx="37" hasCustomPrompt="1"/>
          </p:nvPr>
        </p:nvSpPr>
        <p:spPr>
          <a:xfrm>
            <a:off x="4686300" y="5714970"/>
            <a:ext cx="1828800" cy="457200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45" name="Picture Placeholder 27"/>
          <p:cNvSpPr>
            <a:spLocks noGrp="1"/>
          </p:cNvSpPr>
          <p:nvPr>
            <p:ph type="pic" sz="quarter" idx="38"/>
          </p:nvPr>
        </p:nvSpPr>
        <p:spPr>
          <a:xfrm>
            <a:off x="4800600" y="402340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6" name="Picture Placeholder 27"/>
          <p:cNvSpPr>
            <a:spLocks noGrp="1"/>
          </p:cNvSpPr>
          <p:nvPr>
            <p:ph type="pic" sz="quarter" idx="39"/>
          </p:nvPr>
        </p:nvSpPr>
        <p:spPr>
          <a:xfrm>
            <a:off x="6858000" y="4023400"/>
            <a:ext cx="1600200" cy="1600200"/>
          </a:xfrm>
          <a:noFill/>
          <a:ln w="57150" cmpd="sng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7" name="Content Placeholder 4"/>
          <p:cNvSpPr>
            <a:spLocks noGrp="1"/>
          </p:cNvSpPr>
          <p:nvPr>
            <p:ph sz="quarter" idx="40" hasCustomPrompt="1"/>
          </p:nvPr>
        </p:nvSpPr>
        <p:spPr>
          <a:xfrm>
            <a:off x="6743700" y="5714970"/>
            <a:ext cx="1828800" cy="457200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48" name="Content Placeholder 4"/>
          <p:cNvSpPr>
            <a:spLocks noGrp="1"/>
          </p:cNvSpPr>
          <p:nvPr>
            <p:ph sz="quarter" idx="41" hasCustomPrompt="1"/>
          </p:nvPr>
        </p:nvSpPr>
        <p:spPr>
          <a:xfrm>
            <a:off x="571500" y="5714970"/>
            <a:ext cx="1828800" cy="457200"/>
          </a:xfrm>
        </p:spPr>
        <p:txBody>
          <a:bodyPr lIns="0" tIns="18288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Name/Title</a:t>
            </a:r>
          </a:p>
        </p:txBody>
      </p:sp>
      <p:sp>
        <p:nvSpPr>
          <p:cNvPr id="21" name="Rectangle 1032"/>
          <p:cNvSpPr>
            <a:spLocks noChangeArrowheads="1"/>
          </p:cNvSpPr>
          <p:nvPr/>
        </p:nvSpPr>
        <p:spPr bwMode="auto">
          <a:xfrm>
            <a:off x="0" y="838200"/>
            <a:ext cx="9144000" cy="1524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1632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Bar Graph Example</a:t>
            </a:r>
          </a:p>
        </p:txBody>
      </p:sp>
      <p:sp>
        <p:nvSpPr>
          <p:cNvPr id="6" name="Rectangle 1032"/>
          <p:cNvSpPr>
            <a:spLocks noChangeArrowheads="1"/>
          </p:cNvSpPr>
          <p:nvPr/>
        </p:nvSpPr>
        <p:spPr bwMode="auto">
          <a:xfrm>
            <a:off x="0" y="838200"/>
            <a:ext cx="9144000" cy="1524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>
              <a:solidFill>
                <a:srgbClr val="55565A"/>
              </a:solidFill>
            </a:endParaRPr>
          </a:p>
        </p:txBody>
      </p:sp>
      <p:graphicFrame>
        <p:nvGraphicFramePr>
          <p:cNvPr id="10" name="Chart 9"/>
          <p:cNvGraphicFramePr/>
          <p:nvPr userDrawn="1">
            <p:extLst/>
          </p:nvPr>
        </p:nvGraphicFramePr>
        <p:xfrm>
          <a:off x="914400" y="1417342"/>
          <a:ext cx="73152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432418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hart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Line Graph Example</a:t>
            </a:r>
          </a:p>
        </p:txBody>
      </p:sp>
      <p:sp>
        <p:nvSpPr>
          <p:cNvPr id="6" name="Rectangle 1032"/>
          <p:cNvSpPr>
            <a:spLocks noChangeArrowheads="1"/>
          </p:cNvSpPr>
          <p:nvPr/>
        </p:nvSpPr>
        <p:spPr bwMode="auto">
          <a:xfrm>
            <a:off x="0" y="838200"/>
            <a:ext cx="9144000" cy="1524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>
              <a:solidFill>
                <a:srgbClr val="55565A"/>
              </a:solidFill>
            </a:endParaRPr>
          </a:p>
        </p:txBody>
      </p:sp>
      <p:graphicFrame>
        <p:nvGraphicFramePr>
          <p:cNvPr id="8" name="Chart 7"/>
          <p:cNvGraphicFramePr/>
          <p:nvPr userDrawn="1">
            <p:extLst/>
          </p:nvPr>
        </p:nvGraphicFramePr>
        <p:xfrm>
          <a:off x="533400" y="1449106"/>
          <a:ext cx="83058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44537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Pie Chart Example</a:t>
            </a:r>
          </a:p>
        </p:txBody>
      </p:sp>
      <p:sp>
        <p:nvSpPr>
          <p:cNvPr id="6" name="Rectangle 1032"/>
          <p:cNvSpPr>
            <a:spLocks noChangeArrowheads="1"/>
          </p:cNvSpPr>
          <p:nvPr/>
        </p:nvSpPr>
        <p:spPr bwMode="auto">
          <a:xfrm>
            <a:off x="0" y="838200"/>
            <a:ext cx="9144000" cy="1524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>
              <a:solidFill>
                <a:srgbClr val="55565A"/>
              </a:solidFill>
            </a:endParaRPr>
          </a:p>
        </p:txBody>
      </p:sp>
      <p:graphicFrame>
        <p:nvGraphicFramePr>
          <p:cNvPr id="8" name="Chart 7"/>
          <p:cNvGraphicFramePr/>
          <p:nvPr userDrawn="1">
            <p:extLst/>
          </p:nvPr>
        </p:nvGraphicFramePr>
        <p:xfrm>
          <a:off x="1181100" y="1417342"/>
          <a:ext cx="6781800" cy="452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035981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Graph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Table Example</a:t>
            </a:r>
          </a:p>
        </p:txBody>
      </p:sp>
      <p:sp>
        <p:nvSpPr>
          <p:cNvPr id="6" name="Rectangle 1032"/>
          <p:cNvSpPr>
            <a:spLocks noChangeArrowheads="1"/>
          </p:cNvSpPr>
          <p:nvPr/>
        </p:nvSpPr>
        <p:spPr bwMode="auto">
          <a:xfrm>
            <a:off x="0" y="838200"/>
            <a:ext cx="9144000" cy="1524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>
              <a:solidFill>
                <a:srgbClr val="55565A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 userDrawn="1"/>
        </p:nvSpPr>
        <p:spPr bwMode="auto">
          <a:xfrm>
            <a:off x="914400" y="1784350"/>
            <a:ext cx="601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EA7200"/>
                </a:solidFill>
              </a:rPr>
              <a:t>Label or Data Dates</a:t>
            </a:r>
          </a:p>
        </p:txBody>
      </p:sp>
      <p:graphicFrame>
        <p:nvGraphicFramePr>
          <p:cNvPr id="10" name="Group 235"/>
          <p:cNvGraphicFramePr>
            <a:graphicFrameLocks noGrp="1"/>
          </p:cNvGraphicFramePr>
          <p:nvPr userDrawn="1">
            <p:extLst/>
          </p:nvPr>
        </p:nvGraphicFramePr>
        <p:xfrm>
          <a:off x="914400" y="2433638"/>
          <a:ext cx="7086600" cy="3111501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6075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Google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Yahoo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Bing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Other</a:t>
                      </a:r>
                    </a:p>
                  </a:txBody>
                  <a:tcPr anchor="ctr" horzOverflow="overflow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Search Term 1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07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Search Term 2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Search Term 3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07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Search Term 4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07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Search Term 5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07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Search Term 6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607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Search Term 7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607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Search Term 8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82430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Venn Diagram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Venn Diagram Example</a:t>
            </a:r>
          </a:p>
        </p:txBody>
      </p:sp>
      <p:sp>
        <p:nvSpPr>
          <p:cNvPr id="6" name="Rectangle 1032"/>
          <p:cNvSpPr>
            <a:spLocks noChangeArrowheads="1"/>
          </p:cNvSpPr>
          <p:nvPr/>
        </p:nvSpPr>
        <p:spPr bwMode="auto">
          <a:xfrm>
            <a:off x="0" y="838200"/>
            <a:ext cx="9144000" cy="1524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>
              <a:solidFill>
                <a:srgbClr val="55565A"/>
              </a:solidFill>
            </a:endParaRP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 userDrawn="1">
            <p:extLst/>
          </p:nvPr>
        </p:nvGraphicFramePr>
        <p:xfrm>
          <a:off x="502052" y="1432531"/>
          <a:ext cx="82296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93006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ucation, Training, and Learn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32"/>
          <p:cNvSpPr>
            <a:spLocks noChangeArrowheads="1"/>
          </p:cNvSpPr>
          <p:nvPr/>
        </p:nvSpPr>
        <p:spPr bwMode="auto">
          <a:xfrm rot="5400000">
            <a:off x="6915150" y="3105150"/>
            <a:ext cx="4343400" cy="114300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Rectangle 1032"/>
          <p:cNvSpPr>
            <a:spLocks noChangeArrowheads="1"/>
          </p:cNvSpPr>
          <p:nvPr/>
        </p:nvSpPr>
        <p:spPr bwMode="auto">
          <a:xfrm rot="5400000">
            <a:off x="2447722" y="3105150"/>
            <a:ext cx="4343400" cy="114300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8" name="Content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7032" y="4526268"/>
            <a:ext cx="658368" cy="65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4746468" y="990600"/>
            <a:ext cx="4213336" cy="2222008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Education, Training,</a:t>
            </a:r>
            <a:r>
              <a:rPr lang="en-US" sz="4400" b="1" baseline="0" dirty="0">
                <a:solidFill>
                  <a:schemeClr val="accent1"/>
                </a:solidFill>
              </a:rPr>
              <a:t> and Learning</a:t>
            </a:r>
            <a:endParaRPr lang="en-US" sz="4400" b="1" dirty="0">
              <a:solidFill>
                <a:schemeClr val="accent1"/>
              </a:solidFill>
            </a:endParaRPr>
          </a:p>
        </p:txBody>
      </p:sp>
      <p:pic>
        <p:nvPicPr>
          <p:cNvPr id="14" name="Picture Placeholder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0" y="990600"/>
            <a:ext cx="4572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497" y="6333411"/>
            <a:ext cx="1817385" cy="4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134108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838200" y="6172200"/>
            <a:ext cx="8153400" cy="533400"/>
          </a:xfrm>
          <a:prstGeom prst="rect">
            <a:avLst/>
          </a:prstGeom>
          <a:solidFill>
            <a:srgbClr val="81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pic>
        <p:nvPicPr>
          <p:cNvPr id="3" name="Picture 7" descr="PHAB_logo_4C_no_ta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1722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152400" y="152400"/>
            <a:ext cx="8839200" cy="2286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7772400" y="457200"/>
            <a:ext cx="914400" cy="457200"/>
          </a:xfrm>
          <a:prstGeom prst="rect">
            <a:avLst/>
          </a:prstGeom>
          <a:solidFill>
            <a:srgbClr val="0068A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8382000" y="990600"/>
            <a:ext cx="609600" cy="381000"/>
          </a:xfrm>
          <a:prstGeom prst="rect">
            <a:avLst/>
          </a:prstGeom>
          <a:solidFill>
            <a:srgbClr val="C2C1B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8763000" y="457200"/>
            <a:ext cx="228600" cy="457200"/>
          </a:xfrm>
          <a:prstGeom prst="rect">
            <a:avLst/>
          </a:prstGeom>
          <a:solidFill>
            <a:srgbClr val="81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utions at NO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32"/>
          <p:cNvSpPr>
            <a:spLocks noChangeArrowheads="1"/>
          </p:cNvSpPr>
          <p:nvPr/>
        </p:nvSpPr>
        <p:spPr bwMode="auto">
          <a:xfrm rot="5400000">
            <a:off x="6915150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Rectangle 1032"/>
          <p:cNvSpPr>
            <a:spLocks noChangeArrowheads="1"/>
          </p:cNvSpPr>
          <p:nvPr/>
        </p:nvSpPr>
        <p:spPr bwMode="auto">
          <a:xfrm rot="5400000">
            <a:off x="2447722" y="3105150"/>
            <a:ext cx="4343400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8" name="Content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7032" y="4526268"/>
            <a:ext cx="652382" cy="65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4746468" y="990600"/>
            <a:ext cx="4213336" cy="2222008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Solutions at NORC</a:t>
            </a:r>
          </a:p>
        </p:txBody>
      </p:sp>
      <p:pic>
        <p:nvPicPr>
          <p:cNvPr id="12" name="Picture Placeholder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"/>
          <a:stretch/>
        </p:blipFill>
        <p:spPr bwMode="auto">
          <a:xfrm>
            <a:off x="0" y="990600"/>
            <a:ext cx="4572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497" y="6333411"/>
            <a:ext cx="1817385" cy="4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623911"/>
      </p:ext>
    </p:extLst>
  </p:cSld>
  <p:clrMapOvr>
    <a:masterClrMapping/>
  </p:clrMapOvr>
  <p:hf sldNum="0"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ciety, Media, and Public Affai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32"/>
          <p:cNvSpPr>
            <a:spLocks noChangeArrowheads="1"/>
          </p:cNvSpPr>
          <p:nvPr/>
        </p:nvSpPr>
        <p:spPr bwMode="auto">
          <a:xfrm rot="5400000">
            <a:off x="6915150" y="3105150"/>
            <a:ext cx="4343400" cy="114300"/>
          </a:xfrm>
          <a:prstGeom prst="rect">
            <a:avLst/>
          </a:prstGeom>
          <a:solidFill>
            <a:srgbClr val="D2C781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Rectangle 1032"/>
          <p:cNvSpPr>
            <a:spLocks noChangeArrowheads="1"/>
          </p:cNvSpPr>
          <p:nvPr/>
        </p:nvSpPr>
        <p:spPr bwMode="auto">
          <a:xfrm rot="5400000">
            <a:off x="2447722" y="3105150"/>
            <a:ext cx="4343400" cy="114300"/>
          </a:xfrm>
          <a:prstGeom prst="rect">
            <a:avLst/>
          </a:prstGeom>
          <a:solidFill>
            <a:srgbClr val="D2C781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8" name="Content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7032" y="4526268"/>
            <a:ext cx="652382" cy="65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4746468" y="990600"/>
            <a:ext cx="4213336" cy="2222008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Society,</a:t>
            </a:r>
            <a:r>
              <a:rPr lang="en-US" sz="4400" b="1" baseline="0" dirty="0">
                <a:solidFill>
                  <a:schemeClr val="accent1"/>
                </a:solidFill>
              </a:rPr>
              <a:t> Media, and Public Affairs</a:t>
            </a:r>
            <a:endParaRPr lang="en-US" sz="4400" b="1" dirty="0">
              <a:solidFill>
                <a:schemeClr val="accent1"/>
              </a:solidFill>
            </a:endParaRPr>
          </a:p>
        </p:txBody>
      </p:sp>
      <p:pic>
        <p:nvPicPr>
          <p:cNvPr id="12" name="Picture Placeholder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990600"/>
            <a:ext cx="4572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497" y="6333411"/>
            <a:ext cx="1817385" cy="4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473212"/>
      </p:ext>
    </p:extLst>
  </p:cSld>
  <p:clrMapOvr>
    <a:masterClrMapping/>
  </p:clrMapOvr>
  <p:hf sldNum="0" hd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conomics, Markets, and the Workfo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32"/>
          <p:cNvSpPr>
            <a:spLocks noChangeArrowheads="1"/>
          </p:cNvSpPr>
          <p:nvPr/>
        </p:nvSpPr>
        <p:spPr bwMode="auto">
          <a:xfrm rot="5400000">
            <a:off x="6915150" y="3105150"/>
            <a:ext cx="4343400" cy="114300"/>
          </a:xfrm>
          <a:prstGeom prst="rect">
            <a:avLst/>
          </a:prstGeom>
          <a:solidFill>
            <a:schemeClr val="accent4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Rectangle 1032"/>
          <p:cNvSpPr>
            <a:spLocks noChangeArrowheads="1"/>
          </p:cNvSpPr>
          <p:nvPr/>
        </p:nvSpPr>
        <p:spPr bwMode="auto">
          <a:xfrm rot="5400000">
            <a:off x="2447722" y="3105150"/>
            <a:ext cx="4343400" cy="114300"/>
          </a:xfrm>
          <a:prstGeom prst="rect">
            <a:avLst/>
          </a:prstGeom>
          <a:solidFill>
            <a:schemeClr val="accent4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8" name="Content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7032" y="4526268"/>
            <a:ext cx="658368" cy="65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90600"/>
            <a:ext cx="4572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4746468" y="990600"/>
            <a:ext cx="4213336" cy="2222008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Economics, Markets, and the Workforce</a:t>
            </a:r>
          </a:p>
        </p:txBody>
      </p:sp>
      <p:pic>
        <p:nvPicPr>
          <p:cNvPr id="9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497" y="6333411"/>
            <a:ext cx="1817385" cy="4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776683"/>
      </p:ext>
    </p:extLst>
  </p:cSld>
  <p:clrMapOvr>
    <a:masterClrMapping/>
  </p:clrMapOvr>
  <p:hf sldNum="0" hd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lth and Well-Be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32"/>
          <p:cNvSpPr>
            <a:spLocks noChangeArrowheads="1"/>
          </p:cNvSpPr>
          <p:nvPr userDrawn="1"/>
        </p:nvSpPr>
        <p:spPr bwMode="auto">
          <a:xfrm rot="5400000">
            <a:off x="6915150" y="3105150"/>
            <a:ext cx="4343400" cy="114300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" name="Rectangle 1032"/>
          <p:cNvSpPr>
            <a:spLocks noChangeArrowheads="1"/>
          </p:cNvSpPr>
          <p:nvPr userDrawn="1"/>
        </p:nvSpPr>
        <p:spPr bwMode="auto">
          <a:xfrm rot="5400000">
            <a:off x="2447722" y="3105150"/>
            <a:ext cx="4343400" cy="114300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8" name="Content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7032" y="4526268"/>
            <a:ext cx="658368" cy="65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4746468" y="990600"/>
            <a:ext cx="4213336" cy="2222008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Health and Well-Being </a:t>
            </a:r>
          </a:p>
        </p:txBody>
      </p:sp>
      <p:pic>
        <p:nvPicPr>
          <p:cNvPr id="12" name="Picture Placeholder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990600"/>
            <a:ext cx="4572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497" y="6333411"/>
            <a:ext cx="1817385" cy="4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579770"/>
      </p:ext>
    </p:extLst>
  </p:cSld>
  <p:clrMapOvr>
    <a:masterClrMapping/>
  </p:clrMapOvr>
  <p:hf sldNum="0" hd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rvices Life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32"/>
          <p:cNvSpPr>
            <a:spLocks noChangeArrowheads="1"/>
          </p:cNvSpPr>
          <p:nvPr userDrawn="1"/>
        </p:nvSpPr>
        <p:spPr bwMode="auto">
          <a:xfrm rot="5400000">
            <a:off x="6915150" y="3105150"/>
            <a:ext cx="4343400" cy="11430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" name="Rectangle 1032"/>
          <p:cNvSpPr>
            <a:spLocks noChangeArrowheads="1"/>
          </p:cNvSpPr>
          <p:nvPr userDrawn="1"/>
        </p:nvSpPr>
        <p:spPr bwMode="auto">
          <a:xfrm rot="5400000">
            <a:off x="2447722" y="3105150"/>
            <a:ext cx="4343400" cy="11430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032" y="4523010"/>
            <a:ext cx="661626" cy="66162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4746468" y="990600"/>
            <a:ext cx="4213336" cy="2222008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Services Life Cycle</a:t>
            </a:r>
          </a:p>
        </p:txBody>
      </p:sp>
      <p:pic>
        <p:nvPicPr>
          <p:cNvPr id="12" name="Picture Placeholder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990600"/>
            <a:ext cx="4572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497" y="6333411"/>
            <a:ext cx="1817385" cy="4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18655"/>
      </p:ext>
    </p:extLst>
  </p:cSld>
  <p:clrMapOvr>
    <a:masterClrMapping/>
  </p:clrMapOvr>
  <p:hf sldNum="0" hd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lobal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32"/>
          <p:cNvSpPr>
            <a:spLocks noChangeArrowheads="1"/>
          </p:cNvSpPr>
          <p:nvPr userDrawn="1"/>
        </p:nvSpPr>
        <p:spPr bwMode="auto">
          <a:xfrm rot="5400000">
            <a:off x="6915150" y="3105150"/>
            <a:ext cx="4343400" cy="114300"/>
          </a:xfrm>
          <a:prstGeom prst="rect">
            <a:avLst/>
          </a:prstGeom>
          <a:solidFill>
            <a:srgbClr val="55565A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" name="Rectangle 1032"/>
          <p:cNvSpPr>
            <a:spLocks noChangeArrowheads="1"/>
          </p:cNvSpPr>
          <p:nvPr userDrawn="1"/>
        </p:nvSpPr>
        <p:spPr bwMode="auto">
          <a:xfrm rot="5400000">
            <a:off x="2447722" y="3105150"/>
            <a:ext cx="4343400" cy="114300"/>
          </a:xfrm>
          <a:prstGeom prst="rect">
            <a:avLst/>
          </a:prstGeom>
          <a:solidFill>
            <a:srgbClr val="55565A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8" name="Content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7032" y="4526268"/>
            <a:ext cx="658368" cy="65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4746468" y="990600"/>
            <a:ext cx="4213336" cy="2222008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Global Development</a:t>
            </a:r>
          </a:p>
        </p:txBody>
      </p:sp>
      <p:pic>
        <p:nvPicPr>
          <p:cNvPr id="12" name="Picture Placeholder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990600"/>
            <a:ext cx="4572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497" y="6333411"/>
            <a:ext cx="1817385" cy="4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98915"/>
      </p:ext>
    </p:extLst>
  </p:cSld>
  <p:clrMapOvr>
    <a:masterClrMapping/>
  </p:clrMapOvr>
  <p:hf sldNum="0" hd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CKED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42" y="4995910"/>
            <a:ext cx="4023316" cy="60400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 bwMode="auto">
          <a:xfrm>
            <a:off x="0" y="0"/>
            <a:ext cx="9144000" cy="84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91440" rIns="91440" bIns="9144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About NORC at the University of Chicago</a:t>
            </a:r>
            <a:endParaRPr lang="en-US" sz="2800" kern="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 bwMode="auto">
          <a:xfrm>
            <a:off x="457200" y="1527048"/>
            <a:ext cx="8153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NORC at the University of Chicago is an independent research institution that delivers reliable data and rigorous analysis to guide critical programmatic, business, and policy decisions. </a:t>
            </a:r>
          </a:p>
          <a:p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7780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CKED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 bwMode="auto">
          <a:xfrm>
            <a:off x="0" y="0"/>
            <a:ext cx="9144000" cy="84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91440" rIns="91440" bIns="9144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NORC at a Glance</a:t>
            </a:r>
            <a:endParaRPr lang="en-US" sz="2800" kern="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3285" y="4343391"/>
            <a:ext cx="1726848" cy="1237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686" y="4343391"/>
            <a:ext cx="1731316" cy="1237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/>
        </p:blipFill>
        <p:spPr>
          <a:xfrm>
            <a:off x="5458511" y="4343390"/>
            <a:ext cx="1698289" cy="12377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5"/>
          <a:stretch/>
        </p:blipFill>
        <p:spPr>
          <a:xfrm>
            <a:off x="6016411" y="2577441"/>
            <a:ext cx="2899074" cy="12635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90"/>
          <a:stretch/>
        </p:blipFill>
        <p:spPr>
          <a:xfrm>
            <a:off x="3127248" y="2444394"/>
            <a:ext cx="2889504" cy="1396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2603581"/>
            <a:ext cx="2880376" cy="123740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133600" y="1426776"/>
            <a:ext cx="5486400" cy="784403"/>
          </a:xfrm>
          <a:prstGeom prst="rect">
            <a:avLst/>
          </a:prstGeom>
        </p:spPr>
        <p:txBody>
          <a:bodyPr numCol="2">
            <a:noAutofit/>
          </a:bodyPr>
          <a:lstStyle/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accent1"/>
                </a:solidFill>
              </a:rPr>
              <a:t>39 Senior Fellows</a:t>
            </a:r>
            <a:br>
              <a:rPr lang="en-US" sz="1600" b="1" dirty="0">
                <a:solidFill>
                  <a:schemeClr val="accent1"/>
                </a:solidFill>
              </a:rPr>
            </a:br>
            <a:r>
              <a:rPr lang="en-US" sz="1600" b="1" dirty="0">
                <a:solidFill>
                  <a:schemeClr val="accent1"/>
                </a:solidFill>
              </a:rPr>
              <a:t>1500+ Interviewers</a:t>
            </a:r>
          </a:p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accent1"/>
                </a:solidFill>
              </a:rPr>
              <a:t>400+ Active Projects</a:t>
            </a:r>
          </a:p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accent1"/>
                </a:solidFill>
              </a:rPr>
              <a:t>Work in 40+ Countries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 userDrawn="1">
            <p:extLst/>
          </p:nvPr>
        </p:nvGraphicFramePr>
        <p:xfrm>
          <a:off x="228600" y="2224456"/>
          <a:ext cx="8686704" cy="368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8434">
                <a:tc>
                  <a:txBody>
                    <a:bodyPr/>
                    <a:lstStyle/>
                    <a:p>
                      <a:r>
                        <a:rPr lang="en-US" sz="1600" dirty="0"/>
                        <a:t>Downtown Chicago</a:t>
                      </a:r>
                    </a:p>
                  </a:txBody>
                  <a:tcPr marL="88423" marR="88423" marT="44212" marB="44212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DC Metro</a:t>
                      </a:r>
                    </a:p>
                  </a:txBody>
                  <a:tcPr marL="88423" marR="88423" marT="44212" marB="44212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University of Chicago</a:t>
                      </a:r>
                    </a:p>
                  </a:txBody>
                  <a:tcPr marL="88423" marR="88423" marT="44212" marB="4421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 userDrawn="1"/>
        </p:nvSpPr>
        <p:spPr>
          <a:xfrm>
            <a:off x="2868649" y="1135684"/>
            <a:ext cx="3406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accent1"/>
                </a:solidFill>
              </a:rPr>
              <a:t>675+ Professional/Research staff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3127248" y="2056930"/>
            <a:ext cx="0" cy="1828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 userDrawn="1"/>
        </p:nvCxnSpPr>
        <p:spPr bwMode="auto">
          <a:xfrm>
            <a:off x="6016752" y="2009468"/>
            <a:ext cx="0" cy="1828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08" y="4308400"/>
            <a:ext cx="1699396" cy="12709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884" y="4345415"/>
            <a:ext cx="1719589" cy="1233721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 bwMode="auto">
          <a:xfrm>
            <a:off x="228600" y="2056930"/>
            <a:ext cx="0" cy="40238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 userDrawn="1"/>
        </p:nvCxnSpPr>
        <p:spPr bwMode="auto">
          <a:xfrm>
            <a:off x="8915304" y="2056930"/>
            <a:ext cx="0" cy="40238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9" name="Table 18"/>
          <p:cNvGraphicFramePr>
            <a:graphicFrameLocks noGrp="1"/>
          </p:cNvGraphicFramePr>
          <p:nvPr userDrawn="1">
            <p:extLst/>
          </p:nvPr>
        </p:nvGraphicFramePr>
        <p:xfrm>
          <a:off x="252663" y="4114800"/>
          <a:ext cx="8662460" cy="1490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2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2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2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24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24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7827">
                <a:tc>
                  <a:txBody>
                    <a:bodyPr/>
                    <a:lstStyle/>
                    <a:p>
                      <a:r>
                        <a:rPr lang="en-US" sz="1500" dirty="0"/>
                        <a:t>Albuquerque</a:t>
                      </a:r>
                    </a:p>
                  </a:txBody>
                  <a:tcPr marL="59627" marR="59627" marT="29813" marB="29813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Atlanta</a:t>
                      </a:r>
                    </a:p>
                  </a:txBody>
                  <a:tcPr marL="59627" marR="59627" marT="29813" marB="29813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Boston</a:t>
                      </a:r>
                    </a:p>
                  </a:txBody>
                  <a:tcPr marL="59627" marR="59627" marT="29813" marB="29813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San Francisco</a:t>
                      </a:r>
                    </a:p>
                  </a:txBody>
                  <a:tcPr marL="59627" marR="59627" marT="29813" marB="29813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Silicon</a:t>
                      </a:r>
                      <a:r>
                        <a:rPr lang="en-US" sz="1500" baseline="0" dirty="0"/>
                        <a:t> Valley</a:t>
                      </a:r>
                      <a:endParaRPr lang="en-US" sz="1500" dirty="0"/>
                    </a:p>
                  </a:txBody>
                  <a:tcPr marL="59627" marR="59627" marT="29813" marB="29813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827">
                <a:tc>
                  <a:txBody>
                    <a:bodyPr/>
                    <a:lstStyle/>
                    <a:p>
                      <a:endParaRPr lang="en-US" sz="1500" dirty="0"/>
                    </a:p>
                    <a:p>
                      <a:endParaRPr lang="en-US" sz="1500" dirty="0"/>
                    </a:p>
                    <a:p>
                      <a:endParaRPr lang="en-US" sz="1500" dirty="0"/>
                    </a:p>
                    <a:p>
                      <a:endParaRPr lang="en-US" sz="1500" dirty="0"/>
                    </a:p>
                    <a:p>
                      <a:endParaRPr lang="en-US" sz="1500" dirty="0"/>
                    </a:p>
                  </a:txBody>
                  <a:tcPr marL="59627" marR="59627" marT="29813" marB="29813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59627" marR="59627" marT="29813" marB="29813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59627" marR="59627" marT="29813" marB="29813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59627" marR="59627" marT="29813" marB="29813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59627" marR="59627" marT="29813" marB="29813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86707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CKED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 bwMode="auto">
          <a:xfrm>
            <a:off x="0" y="0"/>
            <a:ext cx="9144000" cy="84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91440" rIns="91440" bIns="9144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NORC Works</a:t>
            </a:r>
            <a:r>
              <a:rPr lang="en-US" sz="2800" baseline="0" dirty="0">
                <a:solidFill>
                  <a:schemeClr val="bg1"/>
                </a:solidFill>
              </a:rPr>
              <a:t> in Over 40 Countries</a:t>
            </a:r>
            <a:endParaRPr lang="en-US" sz="2800" kern="0" dirty="0">
              <a:solidFill>
                <a:schemeClr val="bg1"/>
              </a:solidFill>
            </a:endParaRPr>
          </a:p>
        </p:txBody>
      </p:sp>
      <p:pic>
        <p:nvPicPr>
          <p:cNvPr id="4" name="Content Placeholder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"/>
          <a:stretch/>
        </p:blipFill>
        <p:spPr bwMode="auto">
          <a:xfrm>
            <a:off x="688848" y="1543050"/>
            <a:ext cx="7690104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5360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CKED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 bwMode="auto">
          <a:xfrm>
            <a:off x="0" y="0"/>
            <a:ext cx="9144000" cy="84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91440" rIns="91440" bIns="9144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NORC and the University of Chicago</a:t>
            </a:r>
            <a:endParaRPr lang="en-US" sz="2800" kern="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952" y="1587232"/>
            <a:ext cx="4415292" cy="419605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 bwMode="auto">
          <a:xfrm>
            <a:off x="457200" y="1527048"/>
            <a:ext cx="365760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</a:rPr>
              <a:t>While NORC is an independent affiliate, we maintain deep leadership and research ties to the University of Chicago. 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For instance…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/>
                </a:solidFill>
              </a:rPr>
              <a:t>UChicago faculty, administration, and trustees compose more than half of the NORC board. 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/>
                </a:solidFill>
              </a:rPr>
              <a:t>The two institutions jointly staff Academic Research Centers housed on the main campus. </a:t>
            </a:r>
          </a:p>
        </p:txBody>
      </p:sp>
    </p:spTree>
    <p:extLst>
      <p:ext uri="{BB962C8B-B14F-4D97-AF65-F5344CB8AC3E}">
        <p14:creationId xmlns:p14="http://schemas.microsoft.com/office/powerpoint/2010/main" val="562465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534F0-6CA6-495F-87AC-C1D14BE2A1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CKED P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 bwMode="auto">
          <a:xfrm>
            <a:off x="0" y="0"/>
            <a:ext cx="9144000" cy="84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91440" rIns="91440" bIns="9144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NORC in the News</a:t>
            </a:r>
            <a:endParaRPr lang="en-US" sz="2800" kern="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070112" y="1295400"/>
            <a:ext cx="7207951" cy="4860056"/>
            <a:chOff x="1070112" y="1295400"/>
            <a:chExt cx="7207951" cy="48600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112" y="1295400"/>
              <a:ext cx="7207951" cy="486005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7175" y="2965455"/>
              <a:ext cx="1863726" cy="313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97033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CKED P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 bwMode="auto">
          <a:xfrm>
            <a:off x="0" y="0"/>
            <a:ext cx="9144000" cy="84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91440" rIns="91440" bIns="9144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Research Areas</a:t>
            </a:r>
            <a:endParaRPr lang="en-US" sz="2800" kern="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994"/>
            <a:ext cx="8458200" cy="406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255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CKED PAG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/>
          <a:lstStyle>
            <a:lvl1pPr>
              <a:lnSpc>
                <a:spcPts val="2800"/>
              </a:lnSpc>
              <a:defRPr baseline="0"/>
            </a:lvl1pPr>
          </a:lstStyle>
          <a:p>
            <a:r>
              <a:rPr lang="en-US" dirty="0"/>
              <a:t>SIDE-BY-SIDE/COMPARISON TEXT No Spark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2"/>
          </p:nvPr>
        </p:nvSpPr>
        <p:spPr>
          <a:xfrm>
            <a:off x="4800600" y="1527048"/>
            <a:ext cx="3886200" cy="464512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0" y="1112542"/>
            <a:ext cx="9144000" cy="304800"/>
          </a:xfrm>
        </p:spPr>
        <p:txBody>
          <a:bodyPr lIns="457200" tIns="27432" rIns="0" bIns="0"/>
          <a:lstStyle>
            <a:lvl1pPr marL="0" indent="0">
              <a:buNone/>
              <a:defRPr sz="1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Subheader</a:t>
            </a:r>
            <a:r>
              <a:rPr lang="en-US" dirty="0"/>
              <a:t> Optional</a:t>
            </a:r>
          </a:p>
        </p:txBody>
      </p:sp>
      <p:sp>
        <p:nvSpPr>
          <p:cNvPr id="10" name="Rectangle 1032"/>
          <p:cNvSpPr>
            <a:spLocks noChangeArrowheads="1"/>
          </p:cNvSpPr>
          <p:nvPr/>
        </p:nvSpPr>
        <p:spPr bwMode="auto">
          <a:xfrm>
            <a:off x="0" y="838200"/>
            <a:ext cx="9144000" cy="1524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" y="2666016"/>
            <a:ext cx="2744737" cy="3010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5" y="3360414"/>
            <a:ext cx="2653298" cy="4365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06" y="1697020"/>
            <a:ext cx="1808676" cy="575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705" y="5000652"/>
            <a:ext cx="819878" cy="4039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6" y="4190245"/>
            <a:ext cx="2836176" cy="41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490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152400" y="4724400"/>
            <a:ext cx="8839200" cy="1981200"/>
          </a:xfrm>
          <a:prstGeom prst="rect">
            <a:avLst/>
          </a:prstGeom>
          <a:solidFill>
            <a:srgbClr val="313B5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152400" y="914400"/>
            <a:ext cx="6019800" cy="3733800"/>
          </a:xfrm>
          <a:prstGeom prst="rect">
            <a:avLst/>
          </a:prstGeom>
          <a:solidFill>
            <a:srgbClr val="C2C1B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52400" y="152400"/>
            <a:ext cx="8839200" cy="6858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pic>
        <p:nvPicPr>
          <p:cNvPr id="7" name="Picture 9" descr="New Image 05.10.1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1600200"/>
            <a:ext cx="1981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04800" y="1371600"/>
            <a:ext cx="5562600" cy="3048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304800" y="4953000"/>
            <a:ext cx="8534400" cy="1524000"/>
          </a:xfrm>
          <a:solidFill>
            <a:srgbClr val="81CCFF"/>
          </a:solidFill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en-US" sz="3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90941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838200" y="6172200"/>
            <a:ext cx="8153400" cy="533400"/>
          </a:xfrm>
          <a:prstGeom prst="rect">
            <a:avLst/>
          </a:prstGeom>
          <a:solidFill>
            <a:srgbClr val="81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pic>
        <p:nvPicPr>
          <p:cNvPr id="5" name="Picture 6" descr="PHAB_logo_4C_no_ta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1722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152400" y="152400"/>
            <a:ext cx="8839200" cy="2286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7772400" y="457200"/>
            <a:ext cx="914400" cy="457200"/>
          </a:xfrm>
          <a:prstGeom prst="rect">
            <a:avLst/>
          </a:prstGeom>
          <a:solidFill>
            <a:srgbClr val="0068A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8" name="Rectangle 9"/>
          <p:cNvSpPr>
            <a:spLocks noChangeArrowheads="1"/>
          </p:cNvSpPr>
          <p:nvPr userDrawn="1"/>
        </p:nvSpPr>
        <p:spPr bwMode="auto">
          <a:xfrm>
            <a:off x="8382000" y="990600"/>
            <a:ext cx="609600" cy="381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9" name="Rectangle 10"/>
          <p:cNvSpPr>
            <a:spLocks noChangeArrowheads="1"/>
          </p:cNvSpPr>
          <p:nvPr userDrawn="1"/>
        </p:nvSpPr>
        <p:spPr bwMode="auto">
          <a:xfrm>
            <a:off x="8763000" y="457200"/>
            <a:ext cx="228600" cy="457200"/>
          </a:xfrm>
          <a:prstGeom prst="rect">
            <a:avLst/>
          </a:prstGeom>
          <a:solidFill>
            <a:srgbClr val="81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086600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600200"/>
            <a:ext cx="7772400" cy="4495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882162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152400" y="1219200"/>
            <a:ext cx="8077200" cy="3886200"/>
          </a:xfrm>
          <a:prstGeom prst="rect">
            <a:avLst/>
          </a:prstGeom>
          <a:solidFill>
            <a:srgbClr val="81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2438400" y="152400"/>
            <a:ext cx="6553200" cy="914400"/>
          </a:xfrm>
          <a:prstGeom prst="rect">
            <a:avLst/>
          </a:prstGeom>
          <a:solidFill>
            <a:srgbClr val="0068A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152400" y="5257800"/>
            <a:ext cx="5334000" cy="1447800"/>
          </a:xfrm>
          <a:prstGeom prst="rect">
            <a:avLst/>
          </a:prstGeom>
          <a:solidFill>
            <a:srgbClr val="0068A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8382000" y="1219200"/>
            <a:ext cx="609600" cy="38862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7" name="Rectangle 9"/>
          <p:cNvSpPr>
            <a:spLocks noChangeArrowheads="1"/>
          </p:cNvSpPr>
          <p:nvPr userDrawn="1"/>
        </p:nvSpPr>
        <p:spPr bwMode="auto">
          <a:xfrm>
            <a:off x="152400" y="152400"/>
            <a:ext cx="2133600" cy="9144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5638800" y="5257800"/>
            <a:ext cx="3352800" cy="1447800"/>
          </a:xfrm>
          <a:prstGeom prst="rect">
            <a:avLst/>
          </a:prstGeom>
          <a:solidFill>
            <a:srgbClr val="C2C1B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447800"/>
            <a:ext cx="7772400" cy="3505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88971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8200" y="6172200"/>
            <a:ext cx="8153400" cy="533400"/>
          </a:xfrm>
          <a:prstGeom prst="rect">
            <a:avLst/>
          </a:prstGeom>
          <a:solidFill>
            <a:srgbClr val="81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pic>
        <p:nvPicPr>
          <p:cNvPr id="6" name="Picture 6" descr="PHAB_logo_4C_no_ta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1722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152400" y="152400"/>
            <a:ext cx="8839200" cy="3048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7772400" y="457200"/>
            <a:ext cx="914400" cy="457200"/>
          </a:xfrm>
          <a:prstGeom prst="rect">
            <a:avLst/>
          </a:prstGeom>
          <a:solidFill>
            <a:srgbClr val="0068A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8382000" y="990600"/>
            <a:ext cx="609600" cy="381000"/>
          </a:xfrm>
          <a:prstGeom prst="rect">
            <a:avLst/>
          </a:prstGeom>
          <a:solidFill>
            <a:srgbClr val="C2C1B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8763000" y="457200"/>
            <a:ext cx="228600" cy="457200"/>
          </a:xfrm>
          <a:prstGeom prst="rect">
            <a:avLst/>
          </a:prstGeom>
          <a:solidFill>
            <a:srgbClr val="81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17682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22B52-E7D2-4E70-B33B-7CC2F7CB79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1736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7D6D0-6513-4A7F-BE14-5AE31D0FC3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2540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838200" y="6172200"/>
            <a:ext cx="8153400" cy="533400"/>
          </a:xfrm>
          <a:prstGeom prst="rect">
            <a:avLst/>
          </a:prstGeom>
          <a:solidFill>
            <a:srgbClr val="81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pic>
        <p:nvPicPr>
          <p:cNvPr id="3" name="Picture 7" descr="PHAB_logo_4C_no_ta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1722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152400" y="152400"/>
            <a:ext cx="8839200" cy="2286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7772400" y="457200"/>
            <a:ext cx="914400" cy="457200"/>
          </a:xfrm>
          <a:prstGeom prst="rect">
            <a:avLst/>
          </a:prstGeom>
          <a:solidFill>
            <a:srgbClr val="0068A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8382000" y="990600"/>
            <a:ext cx="609600" cy="381000"/>
          </a:xfrm>
          <a:prstGeom prst="rect">
            <a:avLst/>
          </a:prstGeom>
          <a:solidFill>
            <a:srgbClr val="C2C1B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8763000" y="457200"/>
            <a:ext cx="228600" cy="457200"/>
          </a:xfrm>
          <a:prstGeom prst="rect">
            <a:avLst/>
          </a:prstGeom>
          <a:solidFill>
            <a:srgbClr val="81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  <a:ea typeface="ヒラギノ角ゴ Pro W3" pitchFamily="-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299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47ABA-31B8-41FB-9C1F-E36E2A3853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534F0-6CA6-495F-87AC-C1D14BE2A1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522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47ABA-31B8-41FB-9C1F-E36E2A3853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254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CD1A8-A3AD-4009-9B52-EA8774066C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8228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3535A-B407-4728-B3EB-E394734C9D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3271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1331867566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Header – Myriad Pro, bold, shadow, 20pt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1"/>
            <a:ext cx="5111750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1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Paragraph of type</a:t>
            </a:r>
          </a:p>
          <a:p>
            <a:pPr lvl="0"/>
            <a:r>
              <a:rPr lang="en-US" dirty="0"/>
              <a:t>Myriad Pro, 14pt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* Citations, references, and credits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4291035510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47800" y="1600200"/>
            <a:ext cx="35433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600200"/>
            <a:ext cx="35433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73A75-4908-4489-AFD5-53C3B73FA2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1932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HAB-00033 - PHAB Presentation Templates_in person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2057400" y="0"/>
            <a:ext cx="7086600" cy="304800"/>
          </a:xfrm>
        </p:spPr>
        <p:txBody>
          <a:bodyPr anchor="ctr" anchorCtr="0">
            <a:noAutofit/>
          </a:bodyPr>
          <a:lstStyle>
            <a:lvl1pPr marL="0" algn="ctr">
              <a:buFontTx/>
              <a:buNone/>
              <a:defRPr sz="1200" cap="all" spc="150" baseline="0">
                <a:solidFill>
                  <a:schemeClr val="bg1"/>
                </a:solidFill>
                <a:latin typeface="Chaparral Pro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752600" y="6076950"/>
            <a:ext cx="5410200" cy="685800"/>
          </a:xfrm>
        </p:spPr>
        <p:txBody>
          <a:bodyPr anchor="t" anchorCtr="0">
            <a:noAutofit/>
          </a:bodyPr>
          <a:lstStyle>
            <a:lvl1pPr marL="0" algn="l">
              <a:lnSpc>
                <a:spcPts val="3750"/>
              </a:lnSpc>
              <a:spcBef>
                <a:spcPts val="0"/>
              </a:spcBef>
              <a:buNone/>
              <a:defRPr sz="1350" cap="all" baseline="0">
                <a:solidFill>
                  <a:schemeClr val="bg1"/>
                </a:solidFill>
                <a:latin typeface="Akzidenz Grotesk BE Medium" pitchFamily="50" charset="0"/>
              </a:defRPr>
            </a:lvl1pPr>
            <a:lvl2pPr algn="ctr">
              <a:buNone/>
              <a:defRPr sz="3750">
                <a:latin typeface="Chaparral Pro" pitchFamily="18" charset="0"/>
              </a:defRPr>
            </a:lvl2pPr>
            <a:lvl3pPr algn="ctr">
              <a:buNone/>
              <a:defRPr sz="3750">
                <a:latin typeface="Chaparral Pro" pitchFamily="18" charset="0"/>
              </a:defRPr>
            </a:lvl3pPr>
            <a:lvl4pPr algn="ctr">
              <a:buNone/>
              <a:defRPr sz="3750">
                <a:latin typeface="Chaparral Pro" pitchFamily="18" charset="0"/>
              </a:defRPr>
            </a:lvl4pPr>
            <a:lvl5pPr algn="ctr">
              <a:buNone/>
              <a:defRPr sz="3750">
                <a:latin typeface="Chaparral Pro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2057400" cy="304800"/>
          </a:xfrm>
        </p:spPr>
        <p:txBody>
          <a:bodyPr anchor="ctr" anchorCtr="0">
            <a:noAutofit/>
          </a:bodyPr>
          <a:lstStyle>
            <a:lvl1pPr marL="0" algn="ctr">
              <a:buFontTx/>
              <a:buNone/>
              <a:defRPr sz="1200" cap="all" spc="150" baseline="0">
                <a:solidFill>
                  <a:schemeClr val="bg1"/>
                </a:solidFill>
                <a:latin typeface="Chaparral Pro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71450" y="1981200"/>
            <a:ext cx="8458200" cy="4095750"/>
          </a:xfrm>
        </p:spPr>
        <p:txBody>
          <a:bodyPr/>
          <a:lstStyle>
            <a:lvl1pPr>
              <a:defRPr b="0" i="0" baseline="0">
                <a:latin typeface="Trebuchet MS" pitchFamily="34" charset="0"/>
              </a:defRPr>
            </a:lvl1pPr>
            <a:lvl2pPr>
              <a:defRPr>
                <a:latin typeface="Trebuchet MS" pitchFamily="34" charset="0"/>
              </a:defRPr>
            </a:lvl2pPr>
            <a:lvl3pPr>
              <a:defRPr>
                <a:latin typeface="Trebuchet MS" pitchFamily="34" charset="0"/>
              </a:defRPr>
            </a:lvl3pPr>
            <a:lvl4pPr>
              <a:defRPr>
                <a:latin typeface="Trebuchet MS" pitchFamily="34" charset="0"/>
              </a:defRPr>
            </a:lvl4pPr>
            <a:lvl5pPr>
              <a:defRPr>
                <a:latin typeface="Trebuchet MS" pitchFamily="34" charset="0"/>
              </a:defRPr>
            </a:lvl5pPr>
          </a:lstStyle>
          <a:p>
            <a:pPr lvl="0"/>
            <a:r>
              <a:rPr lang="en-US" b="1" dirty="0">
                <a:latin typeface="Akzidenz Grotesk BE Regular" pitchFamily="50" charset="0"/>
              </a:rPr>
              <a:t>Click to edit Master text styles</a:t>
            </a:r>
          </a:p>
          <a:p>
            <a:pPr lvl="1"/>
            <a:r>
              <a:rPr lang="en-US" b="1" dirty="0">
                <a:latin typeface="Akzidenz Grotesk BE Regular" pitchFamily="50" charset="0"/>
              </a:rPr>
              <a:t>Second level</a:t>
            </a:r>
          </a:p>
          <a:p>
            <a:pPr lvl="2"/>
            <a:r>
              <a:rPr lang="en-US" b="1" dirty="0">
                <a:latin typeface="Akzidenz Grotesk BE Regular" pitchFamily="50" charset="0"/>
              </a:rPr>
              <a:t>Third level</a:t>
            </a:r>
          </a:p>
          <a:p>
            <a:pPr lvl="3"/>
            <a:r>
              <a:rPr lang="en-US" b="1" dirty="0">
                <a:latin typeface="Akzidenz Grotesk BE Regular" pitchFamily="50" charset="0"/>
              </a:rPr>
              <a:t>Fourth level</a:t>
            </a:r>
          </a:p>
          <a:p>
            <a:pPr lvl="4"/>
            <a:r>
              <a:rPr lang="en-US" b="1" dirty="0">
                <a:latin typeface="Akzidenz Grotesk BE Regular" pitchFamily="50" charset="0"/>
              </a:rPr>
              <a:t>Fifth level</a:t>
            </a:r>
            <a:endParaRPr lang="en-US" dirty="0">
              <a:latin typeface="Akzidenz Grotesk BE Regular" pitchFamily="50" charset="0"/>
            </a:endParaRP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9525" y="298970"/>
            <a:ext cx="9144000" cy="1529831"/>
          </a:xfrm>
          <a:gradFill>
            <a:gsLst>
              <a:gs pos="100000">
                <a:schemeClr val="bg1">
                  <a:lumMod val="95000"/>
                  <a:alpha val="0"/>
                </a:schemeClr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  <a:effectLst>
            <a:glow rad="127000">
              <a:schemeClr val="bg1"/>
            </a:glow>
            <a:softEdge rad="1066800"/>
          </a:effectLst>
        </p:spPr>
        <p:txBody>
          <a:bodyPr anchor="ctr" anchorCtr="0">
            <a:noAutofit/>
          </a:bodyPr>
          <a:lstStyle>
            <a:lvl1pPr marL="0" indent="0" algn="ctr">
              <a:lnSpc>
                <a:spcPts val="3750"/>
              </a:lnSpc>
              <a:buNone/>
              <a:defRPr lang="en-US" sz="4500" kern="1200" cap="none" baseline="0" dirty="0" smtClean="0">
                <a:solidFill>
                  <a:srgbClr val="0069AA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algn="ctr">
              <a:buNone/>
              <a:defRPr sz="3750">
                <a:latin typeface="Chaparral Pro" pitchFamily="18" charset="0"/>
              </a:defRPr>
            </a:lvl2pPr>
            <a:lvl3pPr algn="ctr">
              <a:buNone/>
              <a:defRPr sz="3750">
                <a:latin typeface="Chaparral Pro" pitchFamily="18" charset="0"/>
              </a:defRPr>
            </a:lvl3pPr>
            <a:lvl4pPr algn="ctr">
              <a:buNone/>
              <a:defRPr sz="3750">
                <a:latin typeface="Chaparral Pro" pitchFamily="18" charset="0"/>
              </a:defRPr>
            </a:lvl4pPr>
            <a:lvl5pPr algn="ctr">
              <a:buNone/>
              <a:defRPr sz="3750">
                <a:latin typeface="Chaparral Pro" pitchFamily="18" charset="0"/>
              </a:defRPr>
            </a:lvl5pPr>
          </a:lstStyle>
          <a:p>
            <a:pPr marL="257175" lvl="0" indent="-257175" algn="ctr" defTabSz="685800" rtl="0" eaLnBrk="1" latinLnBrk="0" hangingPunct="1">
              <a:lnSpc>
                <a:spcPts val="375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63548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HAB-00033 - PHAB Presentation Templates_corporate6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9144000" cy="1676400"/>
          </a:xfrm>
        </p:spPr>
        <p:txBody>
          <a:bodyPr anchor="ctr" anchorCtr="0">
            <a:noAutofit/>
          </a:bodyPr>
          <a:lstStyle>
            <a:lvl1pPr algn="ctr">
              <a:lnSpc>
                <a:spcPts val="5000"/>
              </a:lnSpc>
              <a:buNone/>
              <a:defRPr sz="5000" cap="none" baseline="0">
                <a:solidFill>
                  <a:schemeClr val="bg1"/>
                </a:solidFill>
                <a:latin typeface="Chaparral Pro" pitchFamily="18" charset="0"/>
              </a:defRPr>
            </a:lvl1pPr>
            <a:lvl2pPr algn="ctr">
              <a:buNone/>
              <a:defRPr sz="5000">
                <a:latin typeface="Chaparral Pro" pitchFamily="18" charset="0"/>
              </a:defRPr>
            </a:lvl2pPr>
            <a:lvl3pPr algn="ctr">
              <a:buNone/>
              <a:defRPr sz="5000">
                <a:latin typeface="Chaparral Pro" pitchFamily="18" charset="0"/>
              </a:defRPr>
            </a:lvl3pPr>
            <a:lvl4pPr algn="ctr">
              <a:buNone/>
              <a:defRPr sz="5000">
                <a:latin typeface="Chaparral Pro" pitchFamily="18" charset="0"/>
              </a:defRPr>
            </a:lvl4pPr>
            <a:lvl5pPr algn="ctr">
              <a:buNone/>
              <a:defRPr sz="5000">
                <a:latin typeface="Chaparral Pro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533400" y="2057400"/>
            <a:ext cx="8153400" cy="381000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Chaparral Pro" pitchFamily="18" charset="0"/>
              </a:defRPr>
            </a:lvl2pPr>
            <a:lvl3pPr>
              <a:defRPr>
                <a:latin typeface="Chaparral Pro" pitchFamily="18" charset="0"/>
              </a:defRPr>
            </a:lvl3pPr>
            <a:lvl4pPr>
              <a:defRPr>
                <a:latin typeface="Chaparral Pro" pitchFamily="18" charset="0"/>
              </a:defRPr>
            </a:lvl4pPr>
            <a:lvl5pPr>
              <a:defRPr>
                <a:latin typeface="Chaparral Pro" pitchFamily="18" charset="0"/>
              </a:defRPr>
            </a:lvl5pPr>
          </a:lstStyle>
          <a:p>
            <a:pPr lvl="0"/>
            <a:r>
              <a:rPr lang="en-US" b="1" dirty="0">
                <a:latin typeface="Akzidenz Grotesk BE Regular" pitchFamily="50" charset="0"/>
              </a:rPr>
              <a:t>Click to edit Master text styles</a:t>
            </a:r>
          </a:p>
          <a:p>
            <a:pPr lvl="1"/>
            <a:r>
              <a:rPr lang="en-US" dirty="0">
                <a:latin typeface="Akzidenz Grotesk BE Regular" pitchFamily="50" charset="0"/>
              </a:rPr>
              <a:t>Second level</a:t>
            </a:r>
          </a:p>
          <a:p>
            <a:pPr lvl="2"/>
            <a:r>
              <a:rPr lang="en-US" dirty="0">
                <a:latin typeface="Akzidenz Grotesk BE Regular" pitchFamily="50" charset="0"/>
              </a:rPr>
              <a:t>Third level</a:t>
            </a:r>
          </a:p>
          <a:p>
            <a:pPr lvl="3"/>
            <a:r>
              <a:rPr lang="en-US" dirty="0">
                <a:latin typeface="Akzidenz Grotesk BE Regular" pitchFamily="50" charset="0"/>
              </a:rPr>
              <a:t>Fourth level</a:t>
            </a:r>
          </a:p>
          <a:p>
            <a:pPr lvl="4"/>
            <a:r>
              <a:rPr lang="en-US" dirty="0">
                <a:latin typeface="Akzidenz Grotesk BE Regular" pitchFamily="50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93139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opic Slide (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081" y="480509"/>
            <a:ext cx="8824519" cy="1043493"/>
          </a:xfrm>
        </p:spPr>
        <p:txBody>
          <a:bodyPr/>
          <a:lstStyle>
            <a:lvl1pPr>
              <a:defRPr b="1">
                <a:solidFill>
                  <a:srgbClr val="1069AF"/>
                </a:solidFill>
              </a:defRPr>
            </a:lvl1pPr>
          </a:lstStyle>
          <a:p>
            <a:pPr algn="l"/>
            <a:r>
              <a:rPr lang="en-US" sz="3000" dirty="0"/>
              <a:t>Click to edit Master title style</a:t>
            </a:r>
            <a:endParaRPr lang="en-US" dirty="0"/>
          </a:p>
        </p:txBody>
      </p:sp>
      <p:sp>
        <p:nvSpPr>
          <p:cNvPr id="1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7080" y="1600200"/>
            <a:ext cx="8824519" cy="4495800"/>
          </a:xfrm>
        </p:spPr>
        <p:txBody>
          <a:bodyPr/>
          <a:lstStyle>
            <a:lvl1pPr>
              <a:buClr>
                <a:srgbClr val="1069AF"/>
              </a:buClr>
              <a:defRPr/>
            </a:lvl1pPr>
            <a:lvl2pPr>
              <a:buClr>
                <a:srgbClr val="1069AF"/>
              </a:buClr>
              <a:defRPr/>
            </a:lvl2pPr>
            <a:lvl3pPr>
              <a:buClr>
                <a:srgbClr val="1069AF"/>
              </a:buClr>
              <a:defRPr/>
            </a:lvl3pPr>
            <a:lvl4pPr>
              <a:buClr>
                <a:srgbClr val="1069AF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152400" y="152400"/>
            <a:ext cx="8839200" cy="228600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350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34714" y="6195507"/>
            <a:ext cx="8854091" cy="566928"/>
            <a:chOff x="134713" y="6195507"/>
            <a:chExt cx="8854091" cy="566928"/>
          </a:xfrm>
        </p:grpSpPr>
        <p:sp>
          <p:nvSpPr>
            <p:cNvPr id="14" name="Rectangle 6"/>
            <p:cNvSpPr>
              <a:spLocks noChangeArrowheads="1"/>
            </p:cNvSpPr>
            <p:nvPr userDrawn="1"/>
          </p:nvSpPr>
          <p:spPr bwMode="auto">
            <a:xfrm>
              <a:off x="1591308" y="6195507"/>
              <a:ext cx="7397496" cy="566928"/>
            </a:xfrm>
            <a:prstGeom prst="rect">
              <a:avLst/>
            </a:prstGeom>
            <a:solidFill>
              <a:srgbClr val="005E9E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 dirty="0">
                <a:solidFill>
                  <a:srgbClr val="92D050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0067AC"/>
                </a:clrFrom>
                <a:clrTo>
                  <a:srgbClr val="0067A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8176" y="6195507"/>
              <a:ext cx="630628" cy="56692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13" y="6195507"/>
              <a:ext cx="1456595" cy="566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070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9" Type="http://schemas.openxmlformats.org/officeDocument/2006/relationships/slideLayout" Target="../slideLayouts/slideLayout70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42" Type="http://schemas.openxmlformats.org/officeDocument/2006/relationships/slideLayout" Target="../slideLayouts/slideLayout73.xml"/><Relationship Id="rId47" Type="http://schemas.openxmlformats.org/officeDocument/2006/relationships/slideLayout" Target="../slideLayouts/slideLayout78.xml"/><Relationship Id="rId50" Type="http://schemas.openxmlformats.org/officeDocument/2006/relationships/slideLayout" Target="../slideLayouts/slideLayout81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38" Type="http://schemas.openxmlformats.org/officeDocument/2006/relationships/slideLayout" Target="../slideLayouts/slideLayout69.xml"/><Relationship Id="rId46" Type="http://schemas.openxmlformats.org/officeDocument/2006/relationships/slideLayout" Target="../slideLayouts/slideLayout77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41" Type="http://schemas.openxmlformats.org/officeDocument/2006/relationships/slideLayout" Target="../slideLayouts/slideLayout72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37" Type="http://schemas.openxmlformats.org/officeDocument/2006/relationships/slideLayout" Target="../slideLayouts/slideLayout68.xml"/><Relationship Id="rId40" Type="http://schemas.openxmlformats.org/officeDocument/2006/relationships/slideLayout" Target="../slideLayouts/slideLayout71.xml"/><Relationship Id="rId45" Type="http://schemas.openxmlformats.org/officeDocument/2006/relationships/slideLayout" Target="../slideLayouts/slideLayout76.xml"/><Relationship Id="rId53" Type="http://schemas.openxmlformats.org/officeDocument/2006/relationships/image" Target="../media/image7.png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slideLayout" Target="../slideLayouts/slideLayout67.xml"/><Relationship Id="rId4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4" Type="http://schemas.openxmlformats.org/officeDocument/2006/relationships/slideLayout" Target="../slideLayouts/slideLayout75.xml"/><Relationship Id="rId52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43" Type="http://schemas.openxmlformats.org/officeDocument/2006/relationships/slideLayout" Target="../slideLayouts/slideLayout74.xml"/><Relationship Id="rId48" Type="http://schemas.openxmlformats.org/officeDocument/2006/relationships/slideLayout" Target="../slideLayouts/slideLayout79.xml"/><Relationship Id="rId8" Type="http://schemas.openxmlformats.org/officeDocument/2006/relationships/slideLayout" Target="../slideLayouts/slideLayout39.xml"/><Relationship Id="rId51" Type="http://schemas.openxmlformats.org/officeDocument/2006/relationships/slideLayout" Target="../slideLayouts/slideLayout8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ヒラギノ角ゴ Pro W3" pitchFamily="-16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ヒラギノ角ゴ Pro W3" pitchFamily="-16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ea typeface="ヒラギノ角ゴ Pro W3" pitchFamily="-16" charset="-128"/>
                <a:cs typeface="+mn-cs"/>
              </a:defRPr>
            </a:lvl1pPr>
          </a:lstStyle>
          <a:p>
            <a:pPr>
              <a:defRPr/>
            </a:pPr>
            <a:fld id="{CBBD402E-A467-41D8-B315-679A17CB10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45" r:id="rId5"/>
    <p:sldLayoutId id="2147483746" r:id="rId6"/>
    <p:sldLayoutId id="2147483755" r:id="rId7"/>
    <p:sldLayoutId id="2147483747" r:id="rId8"/>
    <p:sldLayoutId id="2147483748" r:id="rId9"/>
    <p:sldLayoutId id="2147483749" r:id="rId10"/>
    <p:sldLayoutId id="2147483750" r:id="rId11"/>
    <p:sldLayoutId id="2147483756" r:id="rId12"/>
    <p:sldLayoutId id="2147483757" r:id="rId13"/>
    <p:sldLayoutId id="214748377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6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6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6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6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50920-D2F7-4E05-8049-602FE5A59366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552F2-963B-4AE8-B3D3-FB483879BF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70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5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800">
                <a:solidFill>
                  <a:srgbClr val="06518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>
                <a:solidFill>
                  <a:srgbClr val="06518E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6518E"/>
              </a:buClr>
              <a:buSzPts val="1400"/>
              <a:buChar char="○"/>
              <a:defRPr>
                <a:solidFill>
                  <a:srgbClr val="06518E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6518E"/>
              </a:buClr>
              <a:buSzPts val="1400"/>
              <a:buChar char="■"/>
              <a:defRPr>
                <a:solidFill>
                  <a:srgbClr val="06518E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6518E"/>
              </a:buClr>
              <a:buSzPts val="1400"/>
              <a:buChar char="●"/>
              <a:defRPr>
                <a:solidFill>
                  <a:srgbClr val="06518E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6518E"/>
              </a:buClr>
              <a:buSzPts val="1400"/>
              <a:buChar char="○"/>
              <a:defRPr>
                <a:solidFill>
                  <a:srgbClr val="06518E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6518E"/>
              </a:buClr>
              <a:buSzPts val="1400"/>
              <a:buChar char="■"/>
              <a:defRPr>
                <a:solidFill>
                  <a:srgbClr val="06518E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6518E"/>
              </a:buClr>
              <a:buSzPts val="1400"/>
              <a:buChar char="●"/>
              <a:defRPr>
                <a:solidFill>
                  <a:srgbClr val="06518E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6518E"/>
              </a:buClr>
              <a:buSzPts val="1400"/>
              <a:buChar char="○"/>
              <a:defRPr>
                <a:solidFill>
                  <a:srgbClr val="06518E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6518E"/>
              </a:buClr>
              <a:buSzPts val="1400"/>
              <a:buChar char="■"/>
              <a:defRPr>
                <a:solidFill>
                  <a:srgbClr val="06518E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5759396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841248"/>
          </a:xfrm>
          <a:prstGeom prst="rect">
            <a:avLst/>
          </a:prstGeom>
          <a:solidFill>
            <a:srgbClr val="4A4541"/>
          </a:solidFill>
        </p:spPr>
        <p:txBody>
          <a:bodyPr wrap="none" rtlCol="0" anchor="ctr">
            <a:spAutoFit/>
          </a:bodyPr>
          <a:lstStyle/>
          <a:p>
            <a:pPr marL="0" indent="0" algn="ctr">
              <a:buFontTx/>
              <a:buNone/>
            </a:pPr>
            <a:endParaRPr lang="en-US" sz="2400" kern="0" dirty="0">
              <a:solidFill>
                <a:schemeClr val="tx1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457200" tIns="9144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31" name="Text Box 10"/>
          <p:cNvSpPr txBox="1">
            <a:spLocks noChangeArrowheads="1"/>
          </p:cNvSpPr>
          <p:nvPr/>
        </p:nvSpPr>
        <p:spPr bwMode="auto">
          <a:xfrm>
            <a:off x="152400" y="6647599"/>
            <a:ext cx="1752600" cy="16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defRPr sz="800" b="0" i="0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ＭＳ Ｐゴシック" pitchFamily="-32" charset="-128"/>
              </a:defRPr>
            </a:lvl1pPr>
          </a:lstStyle>
          <a:p>
            <a:pPr lvl="0" algn="l"/>
            <a:fld id="{55A2B6FE-016A-4C15-8F97-A10BEAFB16E9}" type="slidenum">
              <a:rPr lang="en-US" sz="1000" b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pPr lvl="0" algn="l"/>
              <a:t>‹#›</a:t>
            </a:fld>
            <a:endParaRPr lang="en-US" sz="1000" b="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13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497" y="6333411"/>
            <a:ext cx="1817385" cy="4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32"/>
          <p:cNvSpPr>
            <a:spLocks noChangeArrowheads="1"/>
          </p:cNvSpPr>
          <p:nvPr userDrawn="1"/>
        </p:nvSpPr>
        <p:spPr bwMode="auto">
          <a:xfrm>
            <a:off x="0" y="838200"/>
            <a:ext cx="9144000" cy="1524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40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  <p:sldLayoutId id="2147483802" r:id="rId21"/>
    <p:sldLayoutId id="2147483803" r:id="rId22"/>
    <p:sldLayoutId id="2147483804" r:id="rId23"/>
    <p:sldLayoutId id="2147483805" r:id="rId24"/>
    <p:sldLayoutId id="2147483806" r:id="rId25"/>
    <p:sldLayoutId id="2147483807" r:id="rId26"/>
    <p:sldLayoutId id="2147483808" r:id="rId27"/>
    <p:sldLayoutId id="2147483809" r:id="rId28"/>
    <p:sldLayoutId id="2147483810" r:id="rId29"/>
    <p:sldLayoutId id="2147483811" r:id="rId30"/>
    <p:sldLayoutId id="2147483812" r:id="rId31"/>
    <p:sldLayoutId id="2147483813" r:id="rId32"/>
    <p:sldLayoutId id="2147483814" r:id="rId33"/>
    <p:sldLayoutId id="2147483815" r:id="rId34"/>
    <p:sldLayoutId id="2147483816" r:id="rId35"/>
    <p:sldLayoutId id="2147483817" r:id="rId36"/>
    <p:sldLayoutId id="2147483818" r:id="rId37"/>
    <p:sldLayoutId id="2147483819" r:id="rId38"/>
    <p:sldLayoutId id="2147483820" r:id="rId39"/>
    <p:sldLayoutId id="2147483821" r:id="rId40"/>
    <p:sldLayoutId id="2147483822" r:id="rId41"/>
    <p:sldLayoutId id="2147483823" r:id="rId42"/>
    <p:sldLayoutId id="2147483824" r:id="rId43"/>
    <p:sldLayoutId id="2147483825" r:id="rId44"/>
    <p:sldLayoutId id="2147483826" r:id="rId45"/>
    <p:sldLayoutId id="2147483827" r:id="rId46"/>
    <p:sldLayoutId id="2147483828" r:id="rId47"/>
    <p:sldLayoutId id="2147483829" r:id="rId48"/>
    <p:sldLayoutId id="2147483830" r:id="rId49"/>
    <p:sldLayoutId id="2147483831" r:id="rId50"/>
    <p:sldLayoutId id="2147483832" r:id="rId51"/>
  </p:sldLayoutIdLst>
  <p:hf sldNum="0" hdr="0" dt="0"/>
  <p:txStyles>
    <p:titleStyle>
      <a:lvl1pPr algn="l" rtl="0" eaLnBrk="1" fontAlgn="base" hangingPunct="1">
        <a:lnSpc>
          <a:spcPts val="2800"/>
        </a:lnSpc>
        <a:spcBef>
          <a:spcPts val="40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32" charset="-128"/>
          <a:cs typeface="ＭＳ Ｐゴシック" charset="0"/>
        </a:defRPr>
      </a:lvl2pPr>
      <a:lvl3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32" charset="-128"/>
          <a:cs typeface="ＭＳ Ｐゴシック" charset="0"/>
        </a:defRPr>
      </a:lvl3pPr>
      <a:lvl4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32" charset="-128"/>
          <a:cs typeface="ＭＳ Ｐゴシック" charset="0"/>
        </a:defRPr>
      </a:lvl4pPr>
      <a:lvl5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32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3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3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3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32" charset="-128"/>
        </a:defRPr>
      </a:lvl9pPr>
    </p:titleStyle>
    <p:bodyStyle>
      <a:lvl1pPr marL="284163" indent="-284163" algn="l" rtl="0" eaLnBrk="1" fontAlgn="base" hangingPunct="1">
        <a:spcBef>
          <a:spcPts val="1176"/>
        </a:spcBef>
        <a:spcAft>
          <a:spcPct val="0"/>
        </a:spcAft>
        <a:buClr>
          <a:schemeClr val="accent2"/>
        </a:buClr>
        <a:buFont typeface="Wingdings" charset="2"/>
        <a:buChar char="§"/>
        <a:defRPr sz="2400">
          <a:solidFill>
            <a:schemeClr val="accent1"/>
          </a:solidFill>
          <a:latin typeface="+mn-lt"/>
          <a:ea typeface="+mn-ea"/>
          <a:cs typeface="ＭＳ Ｐゴシック" charset="0"/>
        </a:defRPr>
      </a:lvl1pPr>
      <a:lvl2pPr marL="739775" indent="-282575" algn="l" rtl="0" eaLnBrk="1" fontAlgn="base" hangingPunct="1">
        <a:spcBef>
          <a:spcPts val="1080"/>
        </a:spcBef>
        <a:spcAft>
          <a:spcPct val="0"/>
        </a:spcAft>
        <a:buClr>
          <a:schemeClr val="bg2"/>
        </a:buClr>
        <a:buFont typeface="Wingdings" charset="2"/>
        <a:buChar char="§"/>
        <a:defRPr sz="2000">
          <a:solidFill>
            <a:schemeClr val="accent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–"/>
        <a:defRPr sz="1600">
          <a:solidFill>
            <a:schemeClr val="accent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 b="1">
          <a:solidFill>
            <a:schemeClr val="accent1"/>
          </a:solidFill>
          <a:latin typeface="+mn-lt"/>
          <a:ea typeface="+mn-ea"/>
        </a:defRPr>
      </a:lvl4pPr>
      <a:lvl5pPr marL="18288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accent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rgbClr val="333333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rgbClr val="333333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rgbClr val="333333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ヒラギノ角ゴ Pro W3" pitchFamily="-16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ヒラギノ角ゴ Pro W3" pitchFamily="-16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ea typeface="ヒラギノ角ゴ Pro W3" pitchFamily="-16" charset="-128"/>
                <a:cs typeface="+mn-cs"/>
              </a:defRPr>
            </a:lvl1pPr>
          </a:lstStyle>
          <a:p>
            <a:pPr>
              <a:defRPr/>
            </a:pPr>
            <a:fld id="{CBBD402E-A467-41D8-B315-679A17CB10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75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6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6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6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6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ihb.org/tribalasi/tribal_asi_tools.php" TargetMode="External"/><Relationship Id="rId1" Type="http://schemas.openxmlformats.org/officeDocument/2006/relationships/slideLayout" Target="../slideLayouts/slideLayout9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imgres?imgurl=x-raw-image:///c52482a0bafaed0a63144fceee5d7cd87df7ebb9087a9234be65139164e2bb36&amp;imgrefurl=http://www.floridahealth.gov/provider-and-partner-resources/community-partnerships/floridamapp/flmapp-training/Assessments/_documents/nphpspdata.pdf&amp;docid=sa59IB8Yc2Sh8M&amp;tbnid=Cu36uqCCJMV1EM:&amp;vet=10ahUKEwij9LrGzLHhAhUHCKwKHYrxCrcQMwhBKAEwAQ..i&amp;w=326&amp;h=418&amp;itg=1&amp;bih=657&amp;biw=1384&amp;q=national%20public%20health%20performance%20standards%20images&amp;ved=0ahUKEwij9LrGzLHhAhUHCKwKHYrxCrcQMwhBKAEwAQ&amp;iact=mrc&amp;uact=8" TargetMode="External"/><Relationship Id="rId3" Type="http://schemas.openxmlformats.org/officeDocument/2006/relationships/image" Target="../media/image67.gif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11" Type="http://schemas.openxmlformats.org/officeDocument/2006/relationships/image" Target="../media/image72.jpeg"/><Relationship Id="rId5" Type="http://schemas.openxmlformats.org/officeDocument/2006/relationships/image" Target="../media/image68.emf"/><Relationship Id="rId10" Type="http://schemas.openxmlformats.org/officeDocument/2006/relationships/hyperlink" Target="https://www.google.com/imgres?imgurl=https://books.google.com/books/content?id%3DtASfAwAAQBAJ%26printsec%3Dfrontcover%26img%3D1%26zoom%3D5%26edge%3Dcurl&amp;imgrefurl=https://books.google.com/books/about/The_Future_of_the_Public_s_Health_in_the.html?id%3Dqa8XYZQprt0C&amp;docid=Tn8BsTAhaf4XEM&amp;tbnid=ohuuysgdHLDZfM:&amp;vet=10ahUKEwiSzJ3ezLHhAhVECKwKHdRGD6MQMwhEKAQwBA..i&amp;w=128&amp;h=193&amp;bih=657&amp;biw=1384&amp;q=the%20future%20of%20the%20public's%20health%20in%20the%2021st%20century&amp;ved=0ahUKEwiSzJ3ezLHhAhVECKwKHdRGD6MQMwhEKAQwBA&amp;iact=mrc&amp;uact=8" TargetMode="External"/><Relationship Id="rId4" Type="http://schemas.openxmlformats.org/officeDocument/2006/relationships/image" Target="http://www.health.gov/phfunctions/images/pubh_wh2.gif" TargetMode="External"/><Relationship Id="rId9" Type="http://schemas.openxmlformats.org/officeDocument/2006/relationships/image" Target="../media/image7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52400" y="4724400"/>
            <a:ext cx="8839200" cy="1981200"/>
          </a:xfrm>
          <a:prstGeom prst="rect">
            <a:avLst/>
          </a:prstGeom>
          <a:solidFill>
            <a:srgbClr val="0068A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dirty="0">
                <a:solidFill>
                  <a:schemeClr val="bg1"/>
                </a:solidFill>
              </a:rPr>
              <a:t>Kaye Bender, PHAB President/CEO</a:t>
            </a:r>
          </a:p>
          <a:p>
            <a:pPr eaLnBrk="0" hangingPunct="0"/>
            <a:r>
              <a:rPr lang="en-US" dirty="0">
                <a:solidFill>
                  <a:schemeClr val="bg1"/>
                </a:solidFill>
              </a:rPr>
              <a:t>Thunder Valley Resort, Lincoln, CA</a:t>
            </a:r>
          </a:p>
          <a:p>
            <a:pPr eaLnBrk="0" hangingPunct="0"/>
            <a:r>
              <a:rPr lang="en-US" dirty="0">
                <a:solidFill>
                  <a:schemeClr val="bg1"/>
                </a:solidFill>
              </a:rPr>
              <a:t>July 17, 2019</a:t>
            </a:r>
          </a:p>
          <a:p>
            <a:pPr eaLnBrk="0" hangingPunct="0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6774" y="1002489"/>
            <a:ext cx="6017394" cy="3715743"/>
          </a:xfrm>
          <a:ln w="28575">
            <a:solidFill>
              <a:srgbClr val="0068AD"/>
            </a:solidFill>
          </a:ln>
        </p:spPr>
        <p:txBody>
          <a:bodyPr/>
          <a:lstStyle/>
          <a:p>
            <a:pPr eaLnBrk="1" hangingPunct="1"/>
            <a:br>
              <a:rPr lang="en-US" sz="2800" i="1" dirty="0">
                <a:solidFill>
                  <a:srgbClr val="313B54"/>
                </a:solidFill>
              </a:rPr>
            </a:br>
            <a:br>
              <a:rPr lang="en-US" sz="2800" i="1" dirty="0">
                <a:solidFill>
                  <a:srgbClr val="313B54"/>
                </a:solidFill>
              </a:rPr>
            </a:br>
            <a:r>
              <a:rPr lang="en-US" sz="2800" i="1" dirty="0">
                <a:solidFill>
                  <a:srgbClr val="313B54"/>
                </a:solidFill>
              </a:rPr>
              <a:t>Listening Session on</a:t>
            </a:r>
            <a:br>
              <a:rPr lang="en-US" sz="2800" i="1" dirty="0">
                <a:solidFill>
                  <a:srgbClr val="313B54"/>
                </a:solidFill>
              </a:rPr>
            </a:br>
            <a:r>
              <a:rPr lang="en-US" sz="2800" i="1" dirty="0">
                <a:solidFill>
                  <a:srgbClr val="313B54"/>
                </a:solidFill>
              </a:rPr>
              <a:t>Tribal Public Health Accreditation</a:t>
            </a:r>
            <a:br>
              <a:rPr lang="en-US" sz="2800" i="1" dirty="0">
                <a:solidFill>
                  <a:srgbClr val="313B54"/>
                </a:solidFill>
              </a:rPr>
            </a:br>
            <a:br>
              <a:rPr lang="en-US" sz="2800" i="1" dirty="0">
                <a:solidFill>
                  <a:srgbClr val="313B54"/>
                </a:solidFill>
              </a:rPr>
            </a:br>
            <a:r>
              <a:rPr lang="en-US" sz="2800" i="1" dirty="0">
                <a:solidFill>
                  <a:srgbClr val="313B54"/>
                </a:solidFill>
              </a:rPr>
              <a:t> </a:t>
            </a:r>
            <a:r>
              <a:rPr lang="en-US" sz="1800" b="1" dirty="0">
                <a:solidFill>
                  <a:srgbClr val="313B54"/>
                </a:solidFill>
              </a:rPr>
              <a:t>California Rural Indian Health Board (CRIHB) &amp;</a:t>
            </a:r>
            <a:br>
              <a:rPr lang="en-US" sz="1800" b="1" dirty="0">
                <a:solidFill>
                  <a:srgbClr val="313B54"/>
                </a:solidFill>
              </a:rPr>
            </a:br>
            <a:r>
              <a:rPr lang="en-US" sz="1800" b="1" dirty="0">
                <a:solidFill>
                  <a:srgbClr val="313B54"/>
                </a:solidFill>
              </a:rPr>
              <a:t> Northwest Portland Area Indian Health Board (NPAIHB)</a:t>
            </a:r>
            <a:br>
              <a:rPr lang="en-US" sz="1800" b="1" dirty="0">
                <a:solidFill>
                  <a:srgbClr val="313B54"/>
                </a:solidFill>
              </a:rPr>
            </a:br>
            <a:r>
              <a:rPr lang="en-US" sz="1800" b="1" dirty="0">
                <a:solidFill>
                  <a:srgbClr val="313B54"/>
                </a:solidFill>
              </a:rPr>
              <a:t>Joint 15th Biennial Board of Directors Meeting</a:t>
            </a:r>
            <a:br>
              <a:rPr lang="en-US" sz="2800" i="1" dirty="0">
                <a:solidFill>
                  <a:srgbClr val="313B54"/>
                </a:solidFill>
              </a:rPr>
            </a:br>
            <a:br>
              <a:rPr lang="en-US" sz="2800" i="1" dirty="0">
                <a:solidFill>
                  <a:srgbClr val="313B54"/>
                </a:solidFill>
              </a:rPr>
            </a:br>
            <a:br>
              <a:rPr lang="en-US" sz="2800" i="1" dirty="0">
                <a:solidFill>
                  <a:srgbClr val="313B54"/>
                </a:solidFill>
              </a:rPr>
            </a:br>
            <a:endParaRPr lang="en-US" sz="2800" i="1" dirty="0">
              <a:solidFill>
                <a:srgbClr val="313B54"/>
              </a:solidFill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52400" y="152400"/>
            <a:ext cx="8839200" cy="6858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A5E738-EA86-4429-898C-E24B48936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85800"/>
            <a:ext cx="7769419" cy="51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27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07AB07-6932-4AD4-8AF5-496DFAA6DF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7086600" cy="990600"/>
          </a:xfrm>
        </p:spPr>
        <p:txBody>
          <a:bodyPr/>
          <a:lstStyle/>
          <a:p>
            <a:r>
              <a:rPr lang="en-US" dirty="0"/>
              <a:t>final document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122799-72C6-4AAA-ABB3-BA69E0279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81000"/>
            <a:ext cx="88392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96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171D5-009D-48FC-8696-3A4B4B804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3400"/>
            <a:ext cx="7086600" cy="914400"/>
          </a:xfrm>
        </p:spPr>
        <p:txBody>
          <a:bodyPr/>
          <a:lstStyle/>
          <a:p>
            <a:r>
              <a:rPr lang="en-US" sz="3200" dirty="0"/>
              <a:t>How Was The Document Developed?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401A8-EAC2-49A8-931E-E805D474451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r>
              <a:rPr lang="en-US" dirty="0"/>
              <a:t>The document was developed in partnership with the Tribal Public Health Accreditation Advisory Board, part of the National Indian Health Board.</a:t>
            </a:r>
          </a:p>
          <a:p>
            <a:r>
              <a:rPr lang="en-US" dirty="0"/>
              <a:t>It was reviewed by the PHAB Board of Directors.</a:t>
            </a:r>
          </a:p>
          <a:p>
            <a:r>
              <a:rPr lang="en-US" dirty="0"/>
              <a:t>It was placed for public comment on PHAB’s website for approximately three months. </a:t>
            </a:r>
          </a:p>
        </p:txBody>
      </p:sp>
    </p:spTree>
    <p:extLst>
      <p:ext uri="{BB962C8B-B14F-4D97-AF65-F5344CB8AC3E}">
        <p14:creationId xmlns:p14="http://schemas.microsoft.com/office/powerpoint/2010/main" val="3530528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8E3DF-57B4-4A55-9D79-D27DE9DC5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Purpose and Use of the Document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4A485-AD9B-4CE3-ABA6-2907A6C9C10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09600" y="1600200"/>
            <a:ext cx="7848600" cy="4495800"/>
          </a:xfrm>
        </p:spPr>
        <p:txBody>
          <a:bodyPr/>
          <a:lstStyle/>
          <a:p>
            <a:r>
              <a:rPr lang="en-US" sz="2000" dirty="0"/>
              <a:t>The document was developed to be used with the </a:t>
            </a:r>
            <a:r>
              <a:rPr lang="en-US" sz="2000" i="1" dirty="0"/>
              <a:t>PHAB Standards and Measures, Version 1.5</a:t>
            </a:r>
            <a:r>
              <a:rPr lang="en-US" sz="2000" dirty="0"/>
              <a:t> in order to provide some Tribal specific guidance related to the documentation and process requirements.</a:t>
            </a:r>
          </a:p>
          <a:p>
            <a:r>
              <a:rPr lang="en-US" sz="2000" dirty="0"/>
              <a:t>PHAB recommends that the user of this document put it side-by-side with the standards and measures so as to appropriately apply the supplemental guidance.</a:t>
            </a:r>
          </a:p>
          <a:p>
            <a:r>
              <a:rPr lang="en-US" sz="2000" dirty="0"/>
              <a:t>This webinar does not attempt to re-state the language in the document. It is a guide to use the document. Tribal health departments should refer to the specific language in the document and not these slides when working on their documentation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15467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cs typeface="Arial" panose="020B0604020202020204" pitchFamily="34" charset="0"/>
              </a:rPr>
              <a:t>Version 2.0 Timeline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66700" y="5096095"/>
            <a:ext cx="8724900" cy="976896"/>
          </a:xfrm>
        </p:spPr>
        <p:txBody>
          <a:bodyPr>
            <a:normAutofit/>
          </a:bodyPr>
          <a:lstStyle/>
          <a:p>
            <a:pPr marL="0" indent="0">
              <a:buClr>
                <a:srgbClr val="0068AD"/>
              </a:buClr>
              <a:buNone/>
            </a:pPr>
            <a:endParaRPr lang="en-US" sz="2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0068AD"/>
              </a:buClr>
              <a:buNone/>
            </a:pP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43542" y="6259286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9CF511-2C29-4C53-AD10-CACA38D7193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/>
              <a:cs typeface="+mn-cs"/>
            </a:endParaRP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533400" y="1769255"/>
          <a:ext cx="5392502" cy="3595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25251" y="2267541"/>
            <a:ext cx="2667000" cy="2062103"/>
          </a:xfrm>
          <a:prstGeom prst="rect">
            <a:avLst/>
          </a:prstGeom>
          <a:solidFill>
            <a:srgbClr val="A0BB3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Vetting Draft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Standards &amp; Measures Version 2.0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89610-1E37-4250-BFBF-F63FF00F9C44}"/>
              </a:ext>
            </a:extLst>
          </p:cNvPr>
          <p:cNvSpPr txBox="1"/>
          <p:nvPr/>
        </p:nvSpPr>
        <p:spPr>
          <a:xfrm>
            <a:off x="990600" y="5181600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ヒラギノ角ゴ Pro W3"/>
              </a:rPr>
              <a:t>2017 &amp;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51AC1-1132-4E60-BC88-62E7D2998E2D}"/>
              </a:ext>
            </a:extLst>
          </p:cNvPr>
          <p:cNvSpPr txBox="1"/>
          <p:nvPr/>
        </p:nvSpPr>
        <p:spPr>
          <a:xfrm>
            <a:off x="2620051" y="5353710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</a:rPr>
              <a:t>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ヒラギノ角ゴ Pro W3"/>
              </a:rPr>
              <a:t>2018- 2020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DAE2FE-06AB-4FAF-8264-2B10EBA808B2}"/>
              </a:ext>
            </a:extLst>
          </p:cNvPr>
          <p:cNvSpPr txBox="1"/>
          <p:nvPr/>
        </p:nvSpPr>
        <p:spPr>
          <a:xfrm>
            <a:off x="4381500" y="5353709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rgbClr val="0070C0"/>
                </a:solidFill>
              </a:rPr>
              <a:t>Mid-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ヒラギノ角ゴ Pro W3"/>
              </a:rPr>
              <a:t>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44CE3B-010A-46CC-B5D0-45135B3EB663}"/>
              </a:ext>
            </a:extLst>
          </p:cNvPr>
          <p:cNvSpPr txBox="1"/>
          <p:nvPr/>
        </p:nvSpPr>
        <p:spPr>
          <a:xfrm>
            <a:off x="7162800" y="5326277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ヒラギノ角ゴ Pro W3"/>
              </a:rPr>
              <a:t>End of 2020</a:t>
            </a:r>
          </a:p>
        </p:txBody>
      </p:sp>
    </p:spTree>
    <p:extLst>
      <p:ext uri="{BB962C8B-B14F-4D97-AF65-F5344CB8AC3E}">
        <p14:creationId xmlns:p14="http://schemas.microsoft.com/office/powerpoint/2010/main" val="1196006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95FB1B-BE6E-4761-B467-277E0262AD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Tribal Public Health and Accreditation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D788E-0976-40BD-A044-849C76D7B0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https://www.nihb.org/tribalasi/tribal_asi_tools.php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365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19200"/>
            <a:ext cx="7772400" cy="2426208"/>
          </a:xfrm>
        </p:spPr>
        <p:txBody>
          <a:bodyPr/>
          <a:lstStyle/>
          <a:p>
            <a:r>
              <a:rPr lang="en-US" sz="6600" b="1" dirty="0">
                <a:solidFill>
                  <a:srgbClr val="0068AD"/>
                </a:solidFill>
              </a:rPr>
              <a:t>Questions</a:t>
            </a:r>
          </a:p>
        </p:txBody>
      </p:sp>
      <p:pic>
        <p:nvPicPr>
          <p:cNvPr id="5122" name="Picture 2" descr="C:\Users\rwilcox\AppData\Local\Microsoft\Windows\Temporary Internet Files\Content.IE5\PO867CI1\MC900441498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895600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9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Placeholder 2"/>
          <p:cNvSpPr>
            <a:spLocks noGrp="1"/>
          </p:cNvSpPr>
          <p:nvPr>
            <p:ph type="body" idx="4294967295"/>
          </p:nvPr>
        </p:nvSpPr>
        <p:spPr>
          <a:xfrm>
            <a:off x="304800" y="1629659"/>
            <a:ext cx="8382000" cy="4495800"/>
          </a:xfrm>
        </p:spPr>
        <p:txBody>
          <a:bodyPr/>
          <a:lstStyle/>
          <a:p>
            <a:pPr algn="ctr" eaLnBrk="1" hangingPunct="1">
              <a:buNone/>
            </a:pPr>
            <a:endParaRPr lang="en-US" sz="4000" dirty="0"/>
          </a:p>
          <a:p>
            <a:pPr algn="ctr" eaLnBrk="1" hangingPunct="1">
              <a:buNone/>
            </a:pPr>
            <a:endParaRPr lang="en-US" sz="4000" dirty="0"/>
          </a:p>
          <a:p>
            <a:pPr algn="ctr" eaLnBrk="1" hangingPunct="1">
              <a:buFontTx/>
              <a:buNone/>
            </a:pPr>
            <a:r>
              <a:rPr lang="en-US" sz="4000" b="1" dirty="0">
                <a:solidFill>
                  <a:srgbClr val="0068AD"/>
                </a:solidFill>
              </a:rPr>
              <a:t>Public Health </a:t>
            </a:r>
          </a:p>
          <a:p>
            <a:pPr algn="ctr" eaLnBrk="1" hangingPunct="1">
              <a:buFontTx/>
              <a:buNone/>
            </a:pPr>
            <a:r>
              <a:rPr lang="en-US" sz="4000" b="1" dirty="0">
                <a:solidFill>
                  <a:srgbClr val="0068AD"/>
                </a:solidFill>
              </a:rPr>
              <a:t>Accreditation Board</a:t>
            </a:r>
          </a:p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68AD"/>
                </a:solidFill>
              </a:rPr>
              <a:t>www.phaboard.org</a:t>
            </a:r>
          </a:p>
          <a:p>
            <a:pPr algn="ctr" eaLnBrk="1" hangingPunct="1">
              <a:buFontTx/>
              <a:buNone/>
            </a:pPr>
            <a:r>
              <a:rPr lang="en-US" sz="2000" dirty="0"/>
              <a:t>1600 Duke Street, Suite 200</a:t>
            </a:r>
          </a:p>
          <a:p>
            <a:pPr algn="ctr" eaLnBrk="1" hangingPunct="1">
              <a:buFontTx/>
              <a:buNone/>
            </a:pPr>
            <a:r>
              <a:rPr lang="en-US" sz="2000" dirty="0"/>
              <a:t>Alexandria, VA  22314</a:t>
            </a:r>
          </a:p>
          <a:p>
            <a:pPr algn="ctr" eaLnBrk="1" hangingPunct="1">
              <a:buFontTx/>
              <a:buNone/>
            </a:pPr>
            <a:r>
              <a:rPr lang="en-US" sz="2000" dirty="0"/>
              <a:t>703.778.4549</a:t>
            </a:r>
          </a:p>
          <a:p>
            <a:pPr algn="ctr" eaLnBrk="1" hangingPunct="1">
              <a:buFontTx/>
              <a:buNone/>
            </a:pPr>
            <a:r>
              <a:rPr lang="en-US" sz="2400" b="1" i="1" dirty="0">
                <a:solidFill>
                  <a:srgbClr val="0068AD"/>
                </a:solidFill>
              </a:rPr>
              <a:t>SIGN UP TO RECEIVE THE PHAB NEWSLETTER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57200"/>
            <a:ext cx="1676400" cy="2414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B8C8A6AD-61DE-4E39-B829-66A96A744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8" r="4545"/>
          <a:stretch/>
        </p:blipFill>
        <p:spPr>
          <a:xfrm>
            <a:off x="838200" y="1041400"/>
            <a:ext cx="7086600" cy="4250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C4EEB8-862F-47D2-A108-8BC316D6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PHAB 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Board of Directors 2019</a:t>
            </a:r>
          </a:p>
        </p:txBody>
      </p:sp>
    </p:spTree>
    <p:extLst>
      <p:ext uri="{BB962C8B-B14F-4D97-AF65-F5344CB8AC3E}">
        <p14:creationId xmlns:p14="http://schemas.microsoft.com/office/powerpoint/2010/main" val="2634591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7351CE-C81B-4A8D-A6F2-CCB6F3B8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you!!!!</a:t>
            </a:r>
          </a:p>
        </p:txBody>
      </p:sp>
    </p:spTree>
    <p:extLst>
      <p:ext uri="{BB962C8B-B14F-4D97-AF65-F5344CB8AC3E}">
        <p14:creationId xmlns:p14="http://schemas.microsoft.com/office/powerpoint/2010/main" val="2654469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C0D8DE3-4C9E-466C-A5DC-EA2F43EFC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Public Health Accreditation Board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BA43D7-5EE4-4667-BCFA-2C9F10F9A3CC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Public Health Accreditation Board (PHAB) is the national, non-profit organization that administers accreditation for state, local, tribal, and territorial health departments.</a:t>
            </a:r>
          </a:p>
          <a:p>
            <a:r>
              <a:rPr lang="en-US" sz="2400" dirty="0"/>
              <a:t>Located in Alexandria, VA</a:t>
            </a:r>
          </a:p>
          <a:p>
            <a:r>
              <a:rPr lang="en-US" sz="2400" dirty="0"/>
              <a:t>Incorporated in 2009; issued first accreditations in 2013.</a:t>
            </a:r>
          </a:p>
          <a:p>
            <a:r>
              <a:rPr lang="en-US" sz="2400" dirty="0"/>
              <a:t>Our development was funded by the CDC and the RWJF. Accreditation fees are now almost half of our budget.</a:t>
            </a:r>
          </a:p>
        </p:txBody>
      </p:sp>
    </p:spTree>
    <p:extLst>
      <p:ext uri="{BB962C8B-B14F-4D97-AF65-F5344CB8AC3E}">
        <p14:creationId xmlns:p14="http://schemas.microsoft.com/office/powerpoint/2010/main" val="256513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38C7-47D6-4DA5-A015-22FB4F105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Public Health Accreditation Board Update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BAFED5-2029-4321-BCC0-CD8C8511E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2121086"/>
            <a:ext cx="7010401" cy="261582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71F10-992C-4FCA-96EB-D4E94AA732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Accreditation</a:t>
            </a:r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  <a:p>
            <a:pPr marL="114300" indent="0">
              <a:buNone/>
            </a:pPr>
            <a:r>
              <a:rPr lang="en-US" dirty="0"/>
              <a:t>** </a:t>
            </a:r>
            <a:r>
              <a:rPr lang="en-US" sz="1100" dirty="0"/>
              <a:t>Of the 504, 60 that are accredited and 72 that are in process serve 50,000 or fewer.</a:t>
            </a:r>
          </a:p>
          <a:p>
            <a:r>
              <a:rPr lang="en-US" dirty="0"/>
              <a:t>Reaccreditation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E7DF116-7ED9-4675-A042-D221DF188F7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00165" y="4500402"/>
          <a:ext cx="2185670" cy="1811400"/>
        </p:xfrm>
        <a:graphic>
          <a:graphicData uri="http://schemas.openxmlformats.org/drawingml/2006/table">
            <a:tbl>
              <a:tblPr/>
              <a:tblGrid>
                <a:gridCol w="426720">
                  <a:extLst>
                    <a:ext uri="{9D8B030D-6E8A-4147-A177-3AD203B41FA5}">
                      <a16:colId xmlns:a16="http://schemas.microsoft.com/office/drawing/2014/main" val="3345884040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131582037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372965361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2529474639"/>
                    </a:ext>
                  </a:extLst>
                </a:gridCol>
              </a:tblGrid>
              <a:tr h="9269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Reaccred In Process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Reaccred completed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927253"/>
                  </a:ext>
                </a:extLst>
              </a:tr>
              <a:tr h="2948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State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887783"/>
                  </a:ext>
                </a:extLst>
              </a:tr>
              <a:tr h="2948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Local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385655"/>
                  </a:ext>
                </a:extLst>
              </a:tr>
              <a:tr h="2948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18432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56557404-DC73-4160-AD39-5C2076D38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08214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459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A3A66A-99E8-41B0-8385-76D783C3F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Public Health Accreditation Board Update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15FAB-0120-49F9-A392-F4BFBBDEB6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Vital Records/Health Statistics at the State Level (Launched February 2019)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			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International Accreditation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C608B9-F999-4E8B-8184-357A22217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347" y="2057400"/>
            <a:ext cx="1219306" cy="10668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00773BD-3068-4B22-AEB6-9591AC693A6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8200" y="3644966"/>
          <a:ext cx="5309870" cy="927036"/>
        </p:xfrm>
        <a:graphic>
          <a:graphicData uri="http://schemas.openxmlformats.org/drawingml/2006/table">
            <a:tbl>
              <a:tblPr firstRow="1" firstCol="1" bandRow="1"/>
              <a:tblGrid>
                <a:gridCol w="3795209">
                  <a:extLst>
                    <a:ext uri="{9D8B030D-6E8A-4147-A177-3AD203B41FA5}">
                      <a16:colId xmlns:a16="http://schemas.microsoft.com/office/drawing/2014/main" val="258495801"/>
                    </a:ext>
                  </a:extLst>
                </a:gridCol>
                <a:gridCol w="1514661">
                  <a:extLst>
                    <a:ext uri="{9D8B030D-6E8A-4147-A177-3AD203B41FA5}">
                      <a16:colId xmlns:a16="http://schemas.microsoft.com/office/drawing/2014/main" val="1814338333"/>
                    </a:ext>
                  </a:extLst>
                </a:gridCol>
              </a:tblGrid>
              <a:tr h="1545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All HDs in the system (437 + system)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401,545,870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359834"/>
                  </a:ext>
                </a:extLst>
              </a:tr>
              <a:tr h="1545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All HDs in the system (unduplicated)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277,264,005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8136524"/>
                  </a:ext>
                </a:extLst>
              </a:tr>
              <a:tr h="1545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Accredited HDs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343,413,019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798390"/>
                  </a:ext>
                </a:extLst>
              </a:tr>
              <a:tr h="1545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Accredited HDs (unduplicated)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245,334,057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2665837"/>
                  </a:ext>
                </a:extLst>
              </a:tr>
              <a:tr h="1545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Smallest Population of Applicant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725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2235635"/>
                  </a:ext>
                </a:extLst>
              </a:tr>
              <a:tr h="1545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Largest Population of Applicant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37,691,912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404973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E33757D8-5754-4FA7-8B7B-BE1319172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1" y="3130183"/>
            <a:ext cx="7620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Initial Accreditation Population Summary (as of 6/18/2019)</a:t>
            </a:r>
            <a:b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en-US" altLang="en-US" sz="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615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45719" cy="1219200"/>
          </a:xfrm>
        </p:spPr>
        <p:txBody>
          <a:bodyPr>
            <a:normAutofit/>
          </a:bodyPr>
          <a:lstStyle/>
          <a:p>
            <a:br>
              <a:rPr lang="en-US" sz="2800" dirty="0"/>
            </a:br>
            <a:endParaRPr lang="en-US" sz="2000" dirty="0"/>
          </a:p>
        </p:txBody>
      </p:sp>
      <p:pic>
        <p:nvPicPr>
          <p:cNvPr id="4" name="Content Placeholder 4" descr="Public Health in America Wheel Graphic"/>
          <p:cNvPicPr>
            <a:picLocks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337457" y="466725"/>
            <a:ext cx="3038475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B1C0B7-5B11-4D43-8379-D708E8116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3124200"/>
            <a:ext cx="2057400" cy="259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6C650D-E9D9-4B1B-87B2-A7553806211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10038" y="3657600"/>
            <a:ext cx="1309914" cy="190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9CD982-432C-40CE-BBE6-9FD8BF2BAA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14800"/>
            <a:ext cx="2533650" cy="1809750"/>
          </a:xfrm>
          <a:prstGeom prst="rect">
            <a:avLst/>
          </a:prstGeom>
        </p:spPr>
      </p:pic>
      <p:pic>
        <p:nvPicPr>
          <p:cNvPr id="1027" name="Picture 3" descr="Image result for national public health performance standards images">
            <a:hlinkClick r:id="rId8"/>
            <a:extLst>
              <a:ext uri="{FF2B5EF4-FFF2-40B4-BE49-F238E27FC236}">
                <a16:creationId xmlns:a16="http://schemas.microsoft.com/office/drawing/2014/main" id="{C91D18DF-8F8E-4AB7-AE0C-43E760493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6725"/>
            <a:ext cx="188595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mage result for the future of the public's health in the 21st century">
            <a:hlinkClick r:id="rId10"/>
            <a:extLst>
              <a:ext uri="{FF2B5EF4-FFF2-40B4-BE49-F238E27FC236}">
                <a16:creationId xmlns:a16="http://schemas.microsoft.com/office/drawing/2014/main" id="{3625E7E7-D000-4D54-B4DF-E9BE2DF4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81037"/>
            <a:ext cx="12192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One Year after Accreditation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457245" y="5989292"/>
            <a:ext cx="6336632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Post-Accreditation Survey, N=118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*N=35</a:t>
            </a: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429890" y="1691659"/>
          <a:ext cx="8348304" cy="4114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 Placeholder 3"/>
          <p:cNvSpPr txBox="1">
            <a:spLocks/>
          </p:cNvSpPr>
          <p:nvPr/>
        </p:nvSpPr>
        <p:spPr>
          <a:xfrm>
            <a:off x="198864" y="1143025"/>
            <a:ext cx="3840488" cy="409945"/>
          </a:xfrm>
          <a:prstGeom prst="rect">
            <a:avLst/>
          </a:prstGeom>
        </p:spPr>
        <p:txBody>
          <a:bodyPr/>
          <a:lstStyle>
            <a:lvl1pPr marL="284163" indent="-284163" algn="l" rtl="0" eaLnBrk="1" fontAlgn="base" hangingPunct="1">
              <a:spcBef>
                <a:spcPts val="1176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400">
                <a:solidFill>
                  <a:schemeClr val="accent1"/>
                </a:solidFill>
                <a:latin typeface="+mn-lt"/>
                <a:ea typeface="+mn-ea"/>
                <a:cs typeface="ＭＳ Ｐゴシック" charset="0"/>
              </a:defRPr>
            </a:lvl1pPr>
            <a:lvl2pPr marL="739775" indent="-282575" algn="l" rtl="0" eaLnBrk="1" fontAlgn="base" hangingPunct="1">
              <a:spcBef>
                <a:spcPts val="108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accent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1600">
                <a:solidFill>
                  <a:schemeClr val="accent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 b="1">
                <a:solidFill>
                  <a:schemeClr val="accent1"/>
                </a:solidFill>
                <a:latin typeface="+mn-lt"/>
                <a:ea typeface="+mn-ea"/>
              </a:defRPr>
            </a:lvl4pPr>
            <a:lvl5pPr marL="18288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rgbClr val="333333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rgbClr val="333333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rgbClr val="333333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176"/>
              </a:spcBef>
              <a:spcAft>
                <a:spcPct val="0"/>
              </a:spcAft>
              <a:buClr>
                <a:srgbClr val="E87424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/>
                <a:ea typeface="ＭＳ Ｐゴシック"/>
              </a:rPr>
              <a:t>% Strongly Agree or Agree</a:t>
            </a:r>
          </a:p>
        </p:txBody>
      </p:sp>
    </p:spTree>
    <p:extLst>
      <p:ext uri="{BB962C8B-B14F-4D97-AF65-F5344CB8AC3E}">
        <p14:creationId xmlns:p14="http://schemas.microsoft.com/office/powerpoint/2010/main" val="3871975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Effects 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454680" y="3974892"/>
            <a:ext cx="6336632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Post-Accreditation Survey, N=118 and 72, respectively</a:t>
            </a: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371637" y="1691660"/>
          <a:ext cx="8412480" cy="2194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 Placeholder 3"/>
          <p:cNvSpPr txBox="1">
            <a:spLocks/>
          </p:cNvSpPr>
          <p:nvPr/>
        </p:nvSpPr>
        <p:spPr>
          <a:xfrm>
            <a:off x="198864" y="1143025"/>
            <a:ext cx="3840488" cy="409945"/>
          </a:xfrm>
          <a:prstGeom prst="rect">
            <a:avLst/>
          </a:prstGeom>
        </p:spPr>
        <p:txBody>
          <a:bodyPr/>
          <a:lstStyle>
            <a:lvl1pPr marL="284163" indent="-284163" algn="l" rtl="0" eaLnBrk="1" fontAlgn="base" hangingPunct="1">
              <a:spcBef>
                <a:spcPts val="1176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400">
                <a:solidFill>
                  <a:schemeClr val="accent1"/>
                </a:solidFill>
                <a:latin typeface="+mn-lt"/>
                <a:ea typeface="+mn-ea"/>
                <a:cs typeface="ＭＳ Ｐゴシック" charset="0"/>
              </a:defRPr>
            </a:lvl1pPr>
            <a:lvl2pPr marL="739775" indent="-282575" algn="l" rtl="0" eaLnBrk="1" fontAlgn="base" hangingPunct="1">
              <a:spcBef>
                <a:spcPts val="108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accent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1600">
                <a:solidFill>
                  <a:schemeClr val="accent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 b="1">
                <a:solidFill>
                  <a:schemeClr val="accent1"/>
                </a:solidFill>
                <a:latin typeface="+mn-lt"/>
                <a:ea typeface="+mn-ea"/>
              </a:defRPr>
            </a:lvl4pPr>
            <a:lvl5pPr marL="18288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rgbClr val="333333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rgbClr val="333333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rgbClr val="333333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176"/>
              </a:spcBef>
              <a:spcAft>
                <a:spcPct val="0"/>
              </a:spcAft>
              <a:buClr>
                <a:srgbClr val="E87424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/>
                <a:ea typeface="ＭＳ Ｐゴシック"/>
              </a:rPr>
              <a:t>% Strongly Agree or Agree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1"/>
          </p:nvPr>
        </p:nvSpPr>
        <p:spPr>
          <a:xfrm>
            <a:off x="495300" y="5129280"/>
            <a:ext cx="8153400" cy="1500084"/>
          </a:xfrm>
        </p:spPr>
        <p:txBody>
          <a:bodyPr/>
          <a:lstStyle/>
          <a:p>
            <a:pPr marL="0" indent="0">
              <a:buNone/>
            </a:pPr>
            <a:r>
              <a:rPr lang="en-US" sz="2200" i="1" dirty="0">
                <a:solidFill>
                  <a:schemeClr val="tx1"/>
                </a:solidFill>
              </a:rPr>
              <a:t>Accreditation “created some </a:t>
            </a:r>
            <a:r>
              <a:rPr lang="en-US" sz="2200" b="1" i="1" dirty="0">
                <a:solidFill>
                  <a:schemeClr val="tx1"/>
                </a:solidFill>
              </a:rPr>
              <a:t>efficiencies</a:t>
            </a:r>
            <a:r>
              <a:rPr lang="en-US" sz="2200" i="1" dirty="0">
                <a:solidFill>
                  <a:schemeClr val="tx1"/>
                </a:solidFill>
              </a:rPr>
              <a:t>, especially with QI projects. As we try to diffuse that culture of QI throughout the agency, we get lots of suggestions for QI projects that </a:t>
            </a:r>
            <a:r>
              <a:rPr lang="en-US" sz="2200" b="1" i="1" dirty="0">
                <a:solidFill>
                  <a:schemeClr val="tx1"/>
                </a:solidFill>
              </a:rPr>
              <a:t>save staff time and resources</a:t>
            </a:r>
            <a:r>
              <a:rPr lang="en-US" sz="2200" i="1" dirty="0">
                <a:solidFill>
                  <a:schemeClr val="tx1"/>
                </a:solidFill>
              </a:rPr>
              <a:t>.”</a:t>
            </a:r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198864" y="4625571"/>
            <a:ext cx="2743170" cy="503709"/>
          </a:xfrm>
          <a:prstGeom prst="rect">
            <a:avLst/>
          </a:prstGeom>
        </p:spPr>
        <p:txBody>
          <a:bodyPr/>
          <a:lstStyle>
            <a:lvl1pPr marL="284163" indent="-284163" algn="l" rtl="0" eaLnBrk="1" fontAlgn="base" hangingPunct="1">
              <a:spcBef>
                <a:spcPts val="1176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400">
                <a:solidFill>
                  <a:schemeClr val="accent1"/>
                </a:solidFill>
                <a:latin typeface="+mn-lt"/>
                <a:ea typeface="+mn-ea"/>
                <a:cs typeface="ＭＳ Ｐゴシック" charset="0"/>
              </a:defRPr>
            </a:lvl1pPr>
            <a:lvl2pPr marL="739775" indent="-282575" algn="l" rtl="0" eaLnBrk="1" fontAlgn="base" hangingPunct="1">
              <a:spcBef>
                <a:spcPts val="108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accent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1600">
                <a:solidFill>
                  <a:schemeClr val="accent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 b="1">
                <a:solidFill>
                  <a:schemeClr val="accent1"/>
                </a:solidFill>
                <a:latin typeface="+mn-lt"/>
                <a:ea typeface="+mn-ea"/>
              </a:defRPr>
            </a:lvl4pPr>
            <a:lvl5pPr marL="18288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rgbClr val="333333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rgbClr val="333333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rgbClr val="333333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176"/>
              </a:spcBef>
              <a:spcAft>
                <a:spcPct val="0"/>
              </a:spcAft>
              <a:buClr>
                <a:srgbClr val="E87424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/>
                <a:ea typeface="ＭＳ Ｐゴシック"/>
              </a:rPr>
              <a:t>Respondent Quote</a:t>
            </a:r>
          </a:p>
        </p:txBody>
      </p:sp>
    </p:spTree>
    <p:extLst>
      <p:ext uri="{BB962C8B-B14F-4D97-AF65-F5344CB8AC3E}">
        <p14:creationId xmlns:p14="http://schemas.microsoft.com/office/powerpoint/2010/main" val="4278226468"/>
      </p:ext>
    </p:extLst>
  </p:cSld>
  <p:clrMapOvr>
    <a:masterClrMapping/>
  </p:clrMapOvr>
</p:sld>
</file>

<file path=ppt/theme/theme1.xml><?xml version="1.0" encoding="utf-8"?>
<a:theme xmlns:a="http://schemas.openxmlformats.org/drawingml/2006/main" name="PHAB_template_v6x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HAB 1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pulationHealthWebinarSlidesApril112019  -  Read-Only" id="{4E13614C-95C5-46A5-99BF-B0AFA6EDAC4D}" vid="{40D00D55-3C3E-40B2-BA3D-A36CA20AF93C}"/>
    </a:ext>
  </a:extLst>
</a:theme>
</file>

<file path=ppt/theme/theme4.xml><?xml version="1.0" encoding="utf-8"?>
<a:theme xmlns:a="http://schemas.openxmlformats.org/drawingml/2006/main" name="NORC 2016">
  <a:themeElements>
    <a:clrScheme name="Custom 5">
      <a:dk1>
        <a:srgbClr val="55565A"/>
      </a:dk1>
      <a:lt1>
        <a:srgbClr val="FFFFFF"/>
      </a:lt1>
      <a:dk2>
        <a:srgbClr val="A39A94"/>
      </a:dk2>
      <a:lt2>
        <a:srgbClr val="D1CDCA"/>
      </a:lt2>
      <a:accent1>
        <a:srgbClr val="6E6259"/>
      </a:accent1>
      <a:accent2>
        <a:srgbClr val="E87424"/>
      </a:accent2>
      <a:accent3>
        <a:srgbClr val="5D7E95"/>
      </a:accent3>
      <a:accent4>
        <a:srgbClr val="7A9C49"/>
      </a:accent4>
      <a:accent5>
        <a:srgbClr val="71A087"/>
      </a:accent5>
      <a:accent6>
        <a:srgbClr val="8B2332"/>
      </a:accent6>
      <a:hlink>
        <a:srgbClr val="E87424"/>
      </a:hlink>
      <a:folHlink>
        <a:srgbClr val="A39A94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 marL="0" indent="0">
          <a:buFontTx/>
          <a:buNone/>
          <a:defRPr sz="2400" kern="0" dirty="0" smtClean="0">
            <a:solidFill>
              <a:schemeClr val="tx1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32" charset="-128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indent="0">
          <a:buFontTx/>
          <a:buNone/>
          <a:defRPr sz="2200" kern="0" dirty="0" smtClean="0">
            <a:solidFill>
              <a:schemeClr val="tx1"/>
            </a:solidFill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ORC 2016" id="{60B77D63-6BFA-4205-934B-F86E2B4E5D50}" vid="{352137DB-957E-430B-8394-6937438A5B8D}"/>
    </a:ext>
  </a:extLst>
</a:theme>
</file>

<file path=ppt/theme/theme5.xml><?xml version="1.0" encoding="utf-8"?>
<a:theme xmlns:a="http://schemas.openxmlformats.org/drawingml/2006/main" name="1_PHAB_template_v6x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PHAB_template_v6x</Template>
  <TotalTime>28415</TotalTime>
  <Words>613</Words>
  <Application>Microsoft Office PowerPoint</Application>
  <PresentationFormat>On-screen Show (4:3)</PresentationFormat>
  <Paragraphs>137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MS PGothic</vt:lpstr>
      <vt:lpstr>Akzidenz Grotesk BE Medium</vt:lpstr>
      <vt:lpstr>Akzidenz Grotesk BE Regular</vt:lpstr>
      <vt:lpstr>Arial</vt:lpstr>
      <vt:lpstr>Calibri</vt:lpstr>
      <vt:lpstr>Chaparral Pro</vt:lpstr>
      <vt:lpstr>Courier New</vt:lpstr>
      <vt:lpstr>Times New Roman</vt:lpstr>
      <vt:lpstr>Trebuchet MS</vt:lpstr>
      <vt:lpstr>Wingdings</vt:lpstr>
      <vt:lpstr>ヒラギノ角ゴ Pro W3</vt:lpstr>
      <vt:lpstr>PHAB_template_v6x</vt:lpstr>
      <vt:lpstr>Custom Design</vt:lpstr>
      <vt:lpstr>PHAB 1</vt:lpstr>
      <vt:lpstr>NORC 2016</vt:lpstr>
      <vt:lpstr>1_PHAB_template_v6x</vt:lpstr>
      <vt:lpstr>  Listening Session on Tribal Public Health Accreditation   California Rural Indian Health Board (CRIHB) &amp;  Northwest Portland Area Indian Health Board (NPAIHB) Joint 15th Biennial Board of Directors Meeting   </vt:lpstr>
      <vt:lpstr>PHAB Board of Directors 2019</vt:lpstr>
      <vt:lpstr>Thank you!!!!</vt:lpstr>
      <vt:lpstr>Public Health Accreditation Board</vt:lpstr>
      <vt:lpstr> Public Health Accreditation Board Update</vt:lpstr>
      <vt:lpstr> Public Health Accreditation Board Update</vt:lpstr>
      <vt:lpstr> </vt:lpstr>
      <vt:lpstr>Benefits One Year after Accreditation</vt:lpstr>
      <vt:lpstr>Financial Effects </vt:lpstr>
      <vt:lpstr>PowerPoint Presentation</vt:lpstr>
      <vt:lpstr>final document</vt:lpstr>
      <vt:lpstr>How Was The Document Developed?</vt:lpstr>
      <vt:lpstr>Purpose and Use of the Document</vt:lpstr>
      <vt:lpstr>PowerPoint Presentation</vt:lpstr>
      <vt:lpstr>PowerPoint Presentation</vt:lpstr>
      <vt:lpstr>Questions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John J. Presenter</dc:title>
  <dc:creator>ddavis</dc:creator>
  <cp:lastModifiedBy>Kaye Bender</cp:lastModifiedBy>
  <cp:revision>420</cp:revision>
  <cp:lastPrinted>2013-02-06T16:35:46Z</cp:lastPrinted>
  <dcterms:created xsi:type="dcterms:W3CDTF">2010-05-11T14:38:42Z</dcterms:created>
  <dcterms:modified xsi:type="dcterms:W3CDTF">2019-07-12T17:31:35Z</dcterms:modified>
</cp:coreProperties>
</file>