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5143500" cx="9144000"/>
  <p:notesSz cx="6858000" cy="9144000"/>
  <p:embeddedFontLst>
    <p:embeddedFont>
      <p:font typeface="Bangers"/>
      <p:regular r:id="rId17"/>
    </p:embeddedFont>
    <p:embeddedFont>
      <p:font typeface="Architects Daughter"/>
      <p:regular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Bangers-regular.fntdata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font" Target="fonts/ArchitectsDaughter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7225" y="-443025"/>
            <a:ext cx="9298449" cy="602955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 txBox="1"/>
          <p:nvPr/>
        </p:nvSpPr>
        <p:spPr>
          <a:xfrm>
            <a:off x="6239225" y="2784450"/>
            <a:ext cx="1482600" cy="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656725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outdoor stage"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452"/>
            <a:ext cx="9144000" cy="51410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en" sz="6000">
                <a:latin typeface="Architects Daughter"/>
                <a:ea typeface="Architects Daughter"/>
                <a:cs typeface="Architects Daughter"/>
                <a:sym typeface="Architects Daughter"/>
              </a:rPr>
              <a:t>Outside Tribal Office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spongebob later flower background" id="60" name="Shape 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299929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Shape 61"/>
          <p:cNvSpPr txBox="1"/>
          <p:nvPr/>
        </p:nvSpPr>
        <p:spPr>
          <a:xfrm>
            <a:off x="1226850" y="1920775"/>
            <a:ext cx="6690300" cy="16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96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ONE year LATER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classroom"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5800" y="-621075"/>
            <a:ext cx="9195600" cy="6255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7225" y="-443025"/>
            <a:ext cx="9298449" cy="602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656725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tribal print"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566751"/>
            <a:ext cx="9144000" cy="5710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7225" y="-443025"/>
            <a:ext cx="9298449" cy="602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