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8"/>
  </p:handoutMasterIdLst>
  <p:sldIdLst>
    <p:sldId id="256" r:id="rId2"/>
    <p:sldId id="298" r:id="rId3"/>
    <p:sldId id="304" r:id="rId4"/>
    <p:sldId id="274" r:id="rId5"/>
    <p:sldId id="299" r:id="rId6"/>
    <p:sldId id="288" r:id="rId7"/>
    <p:sldId id="309" r:id="rId8"/>
    <p:sldId id="303" r:id="rId9"/>
    <p:sldId id="295" r:id="rId10"/>
    <p:sldId id="300" r:id="rId11"/>
    <p:sldId id="297" r:id="rId12"/>
    <p:sldId id="301" r:id="rId13"/>
    <p:sldId id="296" r:id="rId14"/>
    <p:sldId id="302" r:id="rId15"/>
    <p:sldId id="305" r:id="rId16"/>
    <p:sldId id="306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1" autoAdjust="0"/>
    <p:restoredTop sz="94660"/>
  </p:normalViewPr>
  <p:slideViewPr>
    <p:cSldViewPr>
      <p:cViewPr varScale="1">
        <p:scale>
          <a:sx n="68" d="100"/>
          <a:sy n="68" d="100"/>
        </p:scale>
        <p:origin x="-142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7800D-5AC4-460D-BB3F-0E7BD5555B25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77F55E-0E7B-4DA6-A7E0-21E5BE4527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0385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A613-16AD-406B-86DE-1A324281B013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8E07-4E43-4C76-B674-CE2038F147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A613-16AD-406B-86DE-1A324281B013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8E07-4E43-4C76-B674-CE2038F147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A613-16AD-406B-86DE-1A324281B013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8E07-4E43-4C76-B674-CE2038F147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A613-16AD-406B-86DE-1A324281B013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8E07-4E43-4C76-B674-CE2038F147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A613-16AD-406B-86DE-1A324281B013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8E07-4E43-4C76-B674-CE2038F147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A613-16AD-406B-86DE-1A324281B013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8E07-4E43-4C76-B674-CE2038F147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A613-16AD-406B-86DE-1A324281B013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8E07-4E43-4C76-B674-CE2038F147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A613-16AD-406B-86DE-1A324281B013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8E07-4E43-4C76-B674-CE2038F147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A613-16AD-406B-86DE-1A324281B013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8E07-4E43-4C76-B674-CE2038F147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A613-16AD-406B-86DE-1A324281B013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8E07-4E43-4C76-B674-CE2038F147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EA613-16AD-406B-86DE-1A324281B013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38E07-4E43-4C76-B674-CE2038F147B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837" y="1371600"/>
            <a:ext cx="8361163" cy="403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04800" y="381000"/>
            <a:ext cx="8382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Papyrus" pitchFamily="66" charset="0"/>
              </a:rPr>
              <a:t>The Kalispel Tribe of </a:t>
            </a:r>
            <a:r>
              <a:rPr lang="en-US" sz="2800" b="1" dirty="0" smtClean="0">
                <a:latin typeface="Papyrus" pitchFamily="66" charset="0"/>
              </a:rPr>
              <a:t>Indians </a:t>
            </a:r>
            <a:r>
              <a:rPr lang="en-US" sz="2800" b="1" dirty="0">
                <a:latin typeface="Papyrus" pitchFamily="66" charset="0"/>
              </a:rPr>
              <a:t>invites everyone to the Camas Center </a:t>
            </a:r>
            <a:r>
              <a:rPr lang="en-US" sz="2800" b="1" dirty="0" smtClean="0">
                <a:latin typeface="Papyrus" pitchFamily="66" charset="0"/>
              </a:rPr>
              <a:t>for Community Wellness </a:t>
            </a:r>
            <a:endParaRPr lang="en-US" sz="2800" dirty="0">
              <a:latin typeface="Papyrus" pitchFamily="66" charset="0"/>
            </a:endParaRPr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5486400"/>
            <a:ext cx="19812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0"/>
            <a:ext cx="76962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 Rounded MT Bold" pitchFamily="34" charset="0"/>
              </a:rPr>
              <a:t>Camas Path Behavioral Health Services:</a:t>
            </a:r>
          </a:p>
          <a:p>
            <a:endParaRPr lang="en-US" sz="3200" dirty="0" smtClean="0">
              <a:latin typeface="Arial Rounded MT Bold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latin typeface="Arial Rounded MT Bold" pitchFamily="34" charset="0"/>
              </a:rPr>
              <a:t>Chemical Dependency Assessments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latin typeface="Arial Rounded MT Bold" pitchFamily="34" charset="0"/>
              </a:rPr>
              <a:t>Intensive Outpatient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latin typeface="Arial Rounded MT Bold" pitchFamily="34" charset="0"/>
              </a:rPr>
              <a:t>Outpatient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latin typeface="Arial Rounded MT Bold" pitchFamily="34" charset="0"/>
              </a:rPr>
              <a:t>Individual Counseling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latin typeface="Arial Rounded MT Bold" pitchFamily="34" charset="0"/>
              </a:rPr>
              <a:t>EAP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latin typeface="Arial Rounded MT Bold" pitchFamily="34" charset="0"/>
              </a:rPr>
              <a:t>DOT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latin typeface="Arial Rounded MT Bold" pitchFamily="34" charset="0"/>
              </a:rPr>
              <a:t>Problem Gambling</a:t>
            </a:r>
          </a:p>
          <a:p>
            <a:pPr lvl="1">
              <a:buFont typeface="Arial" pitchFamily="34" charset="0"/>
              <a:buChar char="•"/>
            </a:pPr>
            <a:endParaRPr lang="en-US" sz="3200" dirty="0">
              <a:latin typeface="Arial Rounded MT Bol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286000"/>
            <a:ext cx="7162800" cy="39497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Picture 2" descr="Camas-Path-Logo-602x2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609600"/>
            <a:ext cx="3129761" cy="11489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43400" y="990600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Papyrus" pitchFamily="66" charset="0"/>
              </a:rPr>
              <a:t>People’s Place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0"/>
            <a:ext cx="7696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 Rounded MT Bold" pitchFamily="34" charset="0"/>
              </a:rPr>
              <a:t>People’s Place Offers:</a:t>
            </a:r>
          </a:p>
          <a:p>
            <a:endParaRPr lang="en-US" sz="3200" dirty="0" smtClean="0">
              <a:latin typeface="Arial Rounded MT Bold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latin typeface="Arial Rounded MT Bold" pitchFamily="34" charset="0"/>
              </a:rPr>
              <a:t>Family Resource Center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F0000"/>
                </a:solidFill>
                <a:latin typeface="Arial Rounded MT Bold" pitchFamily="34" charset="0"/>
              </a:rPr>
              <a:t>Transitional Living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latin typeface="Arial Rounded MT Bold" pitchFamily="34" charset="0"/>
              </a:rPr>
              <a:t>Monthly Activities: family literacy, living skills, career development, nutrition classes, cultural activities, youth activities</a:t>
            </a:r>
          </a:p>
          <a:p>
            <a:pPr lvl="1">
              <a:buFont typeface="Arial" pitchFamily="34" charset="0"/>
              <a:buChar char="•"/>
            </a:pPr>
            <a:endParaRPr lang="en-US" sz="3200" dirty="0" smtClean="0">
              <a:latin typeface="Arial Rounded MT Bol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67400" y="2362200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Papyrus" pitchFamily="66" charset="0"/>
              </a:rPr>
              <a:t>Indian Child Welfare Staff</a:t>
            </a:r>
            <a:endParaRPr lang="en-US" sz="3600" dirty="0"/>
          </a:p>
        </p:txBody>
      </p:sp>
      <p:pic>
        <p:nvPicPr>
          <p:cNvPr id="6" name="Picture 5" descr="Untitled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57200" y="0"/>
            <a:ext cx="6223326" cy="6858000"/>
          </a:xfrm>
          <a:prstGeom prst="rect">
            <a:avLst/>
          </a:prstGeom>
        </p:spPr>
      </p:pic>
      <p:pic>
        <p:nvPicPr>
          <p:cNvPr id="7" name="Picture 6" descr="Camas-Path-Logo-602x2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7400" y="762000"/>
            <a:ext cx="3129761" cy="1148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0"/>
            <a:ext cx="7696200" cy="1129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 Rounded MT Bold" pitchFamily="34" charset="0"/>
              </a:rPr>
              <a:t>Indian Child Welfare: </a:t>
            </a:r>
          </a:p>
          <a:p>
            <a:r>
              <a:rPr lang="en-US" sz="2400" dirty="0" smtClean="0">
                <a:latin typeface="Arial Rounded MT Bold" pitchFamily="34" charset="0"/>
              </a:rPr>
              <a:t>YINOC’s, Guardianships, Wrap-Around Services, Parent/Child visitation</a:t>
            </a:r>
          </a:p>
          <a:p>
            <a:endParaRPr lang="en-US" sz="3200" dirty="0" smtClean="0">
              <a:latin typeface="Arial Rounded MT Bold" pitchFamily="34" charset="0"/>
            </a:endParaRPr>
          </a:p>
          <a:p>
            <a:r>
              <a:rPr lang="en-US" sz="3200" dirty="0" smtClean="0">
                <a:latin typeface="Arial Rounded MT Bold" pitchFamily="34" charset="0"/>
              </a:rPr>
              <a:t>Elders Program and Adult Protection Services:</a:t>
            </a:r>
          </a:p>
          <a:p>
            <a:r>
              <a:rPr lang="en-US" sz="2400" dirty="0" smtClean="0">
                <a:latin typeface="Arial Rounded MT Bold" pitchFamily="34" charset="0"/>
              </a:rPr>
              <a:t>Promoting Health/Safety for elders and vulnerable adults, reduction in financial exploitation, physical/mental abuse.</a:t>
            </a:r>
          </a:p>
          <a:p>
            <a:endParaRPr lang="en-US" sz="2400" dirty="0" smtClean="0">
              <a:latin typeface="Arial Rounded MT Bold" pitchFamily="34" charset="0"/>
            </a:endParaRPr>
          </a:p>
          <a:p>
            <a:r>
              <a:rPr lang="en-US" sz="3200" dirty="0" smtClean="0">
                <a:latin typeface="Arial Rounded MT Bold" pitchFamily="34" charset="0"/>
              </a:rPr>
              <a:t>DOJ/CTAS: </a:t>
            </a:r>
          </a:p>
          <a:p>
            <a:r>
              <a:rPr lang="en-US" sz="2400" dirty="0" smtClean="0">
                <a:latin typeface="Arial Rounded MT Bold" pitchFamily="34" charset="0"/>
              </a:rPr>
              <a:t>Forensic Interviewing</a:t>
            </a:r>
          </a:p>
          <a:p>
            <a:r>
              <a:rPr lang="en-US" sz="2400" dirty="0" smtClean="0">
                <a:latin typeface="Arial Rounded MT Bold" pitchFamily="34" charset="0"/>
              </a:rPr>
              <a:t>Parent/Child Visitation Center</a:t>
            </a:r>
          </a:p>
          <a:p>
            <a:r>
              <a:rPr lang="en-US" sz="2400" dirty="0" smtClean="0">
                <a:latin typeface="Arial Rounded MT Bold" pitchFamily="34" charset="0"/>
              </a:rPr>
              <a:t>ICW Database Development/Software</a:t>
            </a:r>
          </a:p>
          <a:p>
            <a:endParaRPr lang="en-US" sz="3200" dirty="0" smtClean="0">
              <a:latin typeface="Arial Rounded MT Bold" pitchFamily="34" charset="0"/>
            </a:endParaRPr>
          </a:p>
          <a:p>
            <a:endParaRPr lang="en-US" sz="3200" dirty="0" smtClean="0">
              <a:latin typeface="Arial Rounded MT Bold" pitchFamily="34" charset="0"/>
            </a:endParaRPr>
          </a:p>
          <a:p>
            <a:endParaRPr lang="en-US" sz="3200" dirty="0" smtClean="0">
              <a:latin typeface="Arial Rounded MT Bold" pitchFamily="34" charset="0"/>
            </a:endParaRPr>
          </a:p>
          <a:p>
            <a:endParaRPr lang="en-US" sz="3200" dirty="0" smtClean="0">
              <a:latin typeface="Arial Rounded MT Bold" pitchFamily="34" charset="0"/>
            </a:endParaRPr>
          </a:p>
          <a:p>
            <a:endParaRPr lang="en-US" sz="3200" dirty="0" smtClean="0">
              <a:latin typeface="Arial Rounded MT Bold" pitchFamily="34" charset="0"/>
            </a:endParaRPr>
          </a:p>
          <a:p>
            <a:endParaRPr lang="en-US" sz="3200" dirty="0" smtClean="0">
              <a:latin typeface="Arial Rounded MT Bold" pitchFamily="34" charset="0"/>
            </a:endParaRPr>
          </a:p>
          <a:p>
            <a:endParaRPr lang="en-US" sz="3200" dirty="0" smtClean="0">
              <a:latin typeface="Arial Rounded MT Bold" pitchFamily="34" charset="0"/>
            </a:endParaRPr>
          </a:p>
          <a:p>
            <a:endParaRPr lang="en-US" sz="3200" dirty="0" smtClean="0">
              <a:latin typeface="Arial Rounded MT Bold" pitchFamily="34" charset="0"/>
            </a:endParaRPr>
          </a:p>
          <a:p>
            <a:endParaRPr lang="en-US" sz="3200" dirty="0" smtClean="0">
              <a:latin typeface="Arial Rounded MT Bold" pitchFamily="34" charset="0"/>
            </a:endParaRPr>
          </a:p>
          <a:p>
            <a:endParaRPr lang="en-US" sz="3200" dirty="0" smtClean="0">
              <a:latin typeface="Arial Rounded MT Bold" pitchFamily="34" charset="0"/>
            </a:endParaRPr>
          </a:p>
          <a:p>
            <a:endParaRPr lang="en-US" sz="3200" dirty="0" smtClean="0">
              <a:latin typeface="Arial Rounded MT Bol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0"/>
            <a:ext cx="5105400" cy="3389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 descr="M:\Clinic Pictures\Camas Wellness\1K6I83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74920" cy="338328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352800"/>
            <a:ext cx="527891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352801"/>
            <a:ext cx="5299861" cy="3505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86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M:\Clinic Pictures\Camas Wellness\1K6I83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-1524000"/>
            <a:ext cx="3733800" cy="5600700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" y="3657600"/>
            <a:ext cx="481988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3619805"/>
            <a:ext cx="4876800" cy="3238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52400"/>
            <a:ext cx="86868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cap="all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VISION</a:t>
            </a:r>
          </a:p>
          <a:p>
            <a:pPr algn="ctr"/>
            <a:endParaRPr lang="en-US" sz="1200" cap="all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sz="1600" dirty="0" smtClean="0"/>
              <a:t>In 1992, the Kalispel Tribe of Indians developed a mission statement to reflect the Tribe's belief in positive growth and development of the community as a whole. The statement reflects our desire to promote a bright future that respects traditions, recognizes the power of education, provides a nurturing environment for our children and aims for success through current and future enterprises. It reflects goals the Tribe has established and is currently working to accomplish.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The Kalispel people are preparing tribal members and non-tribal community members to attend institutions of higher learning through the Kalispel and Cusick schools. Working with both children and adults, the system provides a well-rounded education that includes Tribal history and culture. Community members are involved in leadership at all levels and students are supported and encouraged to pursue individual and community goals.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We are highly successful business people. We have expanded our land base to create ample housing opportunities and meaningful employment for our people, many of whom are self-employed. The Kalispel Tribe lives in harmony with nature and is a national leader in preserving wildlife habitat and fish hatchery preservationists.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The Kalispel Tribe of Indians provides complete health care for its people. At the heart of that effort is the belief that a healthy and active lifestyle brings a long and prosperous life.</a:t>
            </a:r>
            <a:br>
              <a:rPr lang="en-US" sz="1600" dirty="0" smtClean="0"/>
            </a:br>
            <a:r>
              <a:rPr lang="en-US" sz="1600" dirty="0" smtClean="0"/>
              <a:t>Mission Statement</a:t>
            </a:r>
          </a:p>
          <a:p>
            <a:r>
              <a:rPr lang="en-US" sz="1600" dirty="0" smtClean="0"/>
              <a:t>It is our mission to continue strengthening and building our community while preserving our cultural and natural heritage. We will continue striving to be a good neighbor to the greater community.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nrd_ag_enterpri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36825"/>
            <a:ext cx="9144000" cy="47843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38800" y="2743200"/>
            <a:ext cx="297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apyrus" pitchFamily="66" charset="0"/>
              </a:rPr>
              <a:t>Medical Services</a:t>
            </a:r>
          </a:p>
          <a:p>
            <a:pPr algn="ctr"/>
            <a:r>
              <a:rPr lang="en-US" sz="2800" dirty="0" smtClean="0">
                <a:latin typeface="Papyrus" pitchFamily="66" charset="0"/>
              </a:rPr>
              <a:t>Dr. Raj</a:t>
            </a:r>
            <a:endParaRPr lang="en-US" sz="2800" dirty="0">
              <a:latin typeface="Papyrus" pitchFamily="66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457200"/>
            <a:ext cx="3695254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20161012_1601223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805835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29200" y="55626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Papyrus" pitchFamily="66" charset="0"/>
              </a:rPr>
              <a:t>1821 N. LeClerc Rd</a:t>
            </a:r>
          </a:p>
          <a:p>
            <a:pPr algn="ctr"/>
            <a:r>
              <a:rPr lang="en-US" sz="3200" dirty="0" smtClean="0">
                <a:latin typeface="Papyrus" pitchFamily="66" charset="0"/>
              </a:rPr>
              <a:t>Cusick, WA 99119</a:t>
            </a:r>
            <a:endParaRPr lang="en-US" sz="3200" dirty="0">
              <a:latin typeface="Papyru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457200"/>
            <a:ext cx="66294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Camas Center Clinic Offers:</a:t>
            </a:r>
          </a:p>
          <a:p>
            <a:r>
              <a:rPr lang="en-US" dirty="0" smtClean="0">
                <a:latin typeface="Arial Rounded MT Bold" pitchFamily="34" charset="0"/>
              </a:rPr>
              <a:t>	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Medical clinic for adult and pediatric conditions including urgent walk-ins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Diabetes care and education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Nutritional counseling for Diabetics and Hypertensive-</a:t>
            </a:r>
            <a:r>
              <a:rPr lang="en-US" sz="2000" b="1" dirty="0" smtClean="0">
                <a:solidFill>
                  <a:srgbClr val="FF0000"/>
                </a:solidFill>
              </a:rPr>
              <a:t>SDPI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On site Pharmacy including intravenous antibiotics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Pharmacy counseling by nursing and pharmacist (when available on site)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Smoking cessation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Wound care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Immunizations and vaccines and Allergy shots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Sports Physicals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Annual Child and Adult physicals/wellness exams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Minor procedures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EKG and interpretation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Lab services re-employment/DOT urine screening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CDC/TMG</a:t>
            </a:r>
            <a:r>
              <a:rPr lang="en-US" sz="2000" dirty="0" smtClean="0"/>
              <a:t> Grant </a:t>
            </a:r>
            <a:r>
              <a:rPr lang="en-US" sz="2000" dirty="0" err="1" smtClean="0"/>
              <a:t>DataWarehouse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248400" y="53340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3232"/>
            <a:ext cx="9144000" cy="6144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apyrus" pitchFamily="66" charset="0"/>
              </a:rPr>
              <a:t>Dental Services – Marvin Gottschall, DDS</a:t>
            </a:r>
            <a:endParaRPr lang="en-US" sz="2800" dirty="0">
              <a:latin typeface="Papyru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3421303"/>
            <a:ext cx="3581400" cy="3436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28800"/>
            <a:ext cx="2438400" cy="2343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4114800"/>
            <a:ext cx="2438399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76200"/>
            <a:ext cx="3833885" cy="1976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2438400" y="22860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Papyrus" pitchFamily="66" charset="0"/>
              </a:rPr>
              <a:t>Glenna Abrahamson, CDA</a:t>
            </a:r>
            <a:endParaRPr lang="en-US" sz="1600" dirty="0">
              <a:latin typeface="Papyru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38400" y="2133600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Papyrus" pitchFamily="66" charset="0"/>
              </a:rPr>
              <a:t>Gwenn Dean, CDA</a:t>
            </a:r>
            <a:endParaRPr lang="en-US" sz="1600" dirty="0">
              <a:latin typeface="Papyru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76600" y="3471446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Papyrus" pitchFamily="66" charset="0"/>
              </a:rPr>
              <a:t>Terry Boncz, CDA</a:t>
            </a:r>
            <a:endParaRPr lang="en-US" sz="1600" dirty="0">
              <a:latin typeface="Papyru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38400" y="4614446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Papyrus" pitchFamily="66" charset="0"/>
              </a:rPr>
              <a:t>Candy Holford, RDH</a:t>
            </a:r>
            <a:endParaRPr lang="en-US" sz="1600" dirty="0">
              <a:latin typeface="Papyru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38800" y="2602468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Dental Assistants &amp; Hygienist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609600"/>
            <a:ext cx="82296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Camas Center Clinic Dental Offers:</a:t>
            </a:r>
          </a:p>
          <a:p>
            <a:endParaRPr lang="en-US" sz="2800" dirty="0" smtClean="0">
              <a:latin typeface="Arial Rounded MT Bold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Examination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Preventative cleanings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Fillings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Crowns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Bridges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Implants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Dentures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Root canals </a:t>
            </a:r>
          </a:p>
          <a:p>
            <a:endParaRPr lang="en-US" dirty="0" smtClean="0">
              <a:latin typeface="Arial Rounded MT Bold" pitchFamily="34" charset="0"/>
            </a:endParaRPr>
          </a:p>
          <a:p>
            <a:endParaRPr lang="en-US" dirty="0" smtClean="0">
              <a:latin typeface="Arial Rounded MT Bol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1012_1316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828800"/>
            <a:ext cx="8712434" cy="4952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5400" y="152400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Papyrus" pitchFamily="66" charset="0"/>
              </a:rPr>
              <a:t>934 S Garfield Rd</a:t>
            </a:r>
          </a:p>
          <a:p>
            <a:r>
              <a:rPr lang="en-US" dirty="0" smtClean="0">
                <a:latin typeface="Papyrus" pitchFamily="66" charset="0"/>
              </a:rPr>
              <a:t>Airway Heights, WA 99001</a:t>
            </a:r>
          </a:p>
          <a:p>
            <a:r>
              <a:rPr lang="en-US" dirty="0" smtClean="0">
                <a:latin typeface="Papyrus" pitchFamily="66" charset="0"/>
              </a:rPr>
              <a:t>Phone: 509-789-7630</a:t>
            </a:r>
          </a:p>
          <a:p>
            <a:r>
              <a:rPr lang="en-US" dirty="0" smtClean="0">
                <a:latin typeface="Papyrus" pitchFamily="66" charset="0"/>
              </a:rPr>
              <a:t>M-</a:t>
            </a:r>
            <a:r>
              <a:rPr lang="en-US" dirty="0" err="1" smtClean="0">
                <a:latin typeface="Papyrus" pitchFamily="66" charset="0"/>
              </a:rPr>
              <a:t>Th</a:t>
            </a:r>
            <a:r>
              <a:rPr lang="en-US" dirty="0" smtClean="0">
                <a:latin typeface="Papyrus" pitchFamily="66" charset="0"/>
              </a:rPr>
              <a:t> 7am- 5pm</a:t>
            </a:r>
            <a:endParaRPr lang="en-US" dirty="0"/>
          </a:p>
        </p:txBody>
      </p:sp>
      <p:pic>
        <p:nvPicPr>
          <p:cNvPr id="6" name="Picture 5" descr="Camas-Path-Logo-602x2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152400"/>
            <a:ext cx="3129761" cy="11489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000" y="14478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latin typeface="Papyrus" pitchFamily="66" charset="0"/>
              </a:rPr>
              <a:t>Behavioral Health Staff</a:t>
            </a:r>
            <a:endParaRPr lang="en-US" sz="2400" dirty="0">
              <a:latin typeface="Papyru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4952</TotalTime>
  <Words>274</Words>
  <Application>Microsoft Office PowerPoint</Application>
  <PresentationFormat>On-screen Show (4:3)</PresentationFormat>
  <Paragraphs>81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Northern Quest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rpoplawski</dc:creator>
  <cp:lastModifiedBy>temp2</cp:lastModifiedBy>
  <cp:revision>245</cp:revision>
  <dcterms:created xsi:type="dcterms:W3CDTF">2012-04-23T21:43:42Z</dcterms:created>
  <dcterms:modified xsi:type="dcterms:W3CDTF">2016-10-19T20:47:15Z</dcterms:modified>
</cp:coreProperties>
</file>