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68C0657-CC10-48E1-B92A-76F44E0DD06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5B3825-C4B1-40C2-A268-B5E189EF05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Repository/Data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Victoria Warren-Mears, PhD, RDN, FAND</a:t>
            </a:r>
          </a:p>
          <a:p>
            <a:r>
              <a:rPr lang="en-US" sz="2800" dirty="0" smtClean="0"/>
              <a:t>NWTEC Director</a:t>
            </a:r>
          </a:p>
          <a:p>
            <a:r>
              <a:rPr lang="en-US" sz="2800" dirty="0" smtClean="0"/>
              <a:t>vwarrenmears@npaihb.org</a:t>
            </a:r>
          </a:p>
        </p:txBody>
      </p:sp>
    </p:spTree>
    <p:extLst>
      <p:ext uri="{BB962C8B-B14F-4D97-AF65-F5344CB8AC3E}">
        <p14:creationId xmlns:p14="http://schemas.microsoft.com/office/powerpoint/2010/main" val="301622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data flow to IHS?</a:t>
            </a:r>
          </a:p>
          <a:p>
            <a:r>
              <a:rPr lang="en-US" dirty="0" smtClean="0"/>
              <a:t>NWTEC Access</a:t>
            </a:r>
          </a:p>
          <a:p>
            <a:pPr lvl="1"/>
            <a:r>
              <a:rPr lang="en-US" dirty="0" err="1" smtClean="0"/>
              <a:t>EpiData</a:t>
            </a:r>
            <a:r>
              <a:rPr lang="en-US" dirty="0" smtClean="0"/>
              <a:t> Mart</a:t>
            </a:r>
          </a:p>
          <a:p>
            <a:pPr lvl="1"/>
            <a:r>
              <a:rPr lang="en-US" dirty="0" smtClean="0"/>
              <a:t>Linkage Projects</a:t>
            </a:r>
          </a:p>
          <a:p>
            <a:pPr lvl="1"/>
            <a:r>
              <a:rPr lang="en-US" dirty="0" smtClean="0"/>
              <a:t>Research Projects</a:t>
            </a:r>
          </a:p>
          <a:p>
            <a:r>
              <a:rPr lang="en-US" dirty="0" smtClean="0"/>
              <a:t>Data Repository Progress</a:t>
            </a:r>
          </a:p>
          <a:p>
            <a:pPr lvl="1"/>
            <a:r>
              <a:rPr lang="en-US" dirty="0" smtClean="0"/>
              <a:t>Data Stewardship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0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8245"/>
            <a:ext cx="7924800" cy="60687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Oval 1"/>
          <p:cNvSpPr/>
          <p:nvPr/>
        </p:nvSpPr>
        <p:spPr>
          <a:xfrm>
            <a:off x="5105400" y="3581400"/>
            <a:ext cx="32766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4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CTR_PhysicalModel_NOV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599"/>
            <a:ext cx="5410199" cy="638632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3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66799" y="310664"/>
            <a:ext cx="6848475" cy="6126996"/>
            <a:chOff x="1066799" y="310664"/>
            <a:chExt cx="6848475" cy="6126996"/>
          </a:xfrm>
        </p:grpSpPr>
        <p:pic>
          <p:nvPicPr>
            <p:cNvPr id="1027" name="Picture 3" descr="REG_PhysicalModel_NOV0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799" y="310664"/>
              <a:ext cx="6848475" cy="61269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1981200" y="457200"/>
              <a:ext cx="2057400" cy="381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Left Arrow 3"/>
            <p:cNvSpPr/>
            <p:nvPr/>
          </p:nvSpPr>
          <p:spPr>
            <a:xfrm>
              <a:off x="3467100" y="914400"/>
              <a:ext cx="1333500" cy="457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33800" y="457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Linkage Data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33800" y="5562600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Compare PAO data with NDW data in 2016 – 2017.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3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the Data Repository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814345"/>
              </p:ext>
            </p:extLst>
          </p:nvPr>
        </p:nvGraphicFramePr>
        <p:xfrm>
          <a:off x="685802" y="1524019"/>
          <a:ext cx="7924797" cy="4732636"/>
        </p:xfrm>
        <a:graphic>
          <a:graphicData uri="http://schemas.openxmlformats.org/drawingml/2006/table">
            <a:tbl>
              <a:tblPr/>
              <a:tblGrid>
                <a:gridCol w="772758"/>
                <a:gridCol w="772758"/>
                <a:gridCol w="772758"/>
                <a:gridCol w="772758"/>
                <a:gridCol w="1448923"/>
                <a:gridCol w="885452"/>
                <a:gridCol w="772758"/>
                <a:gridCol w="953874"/>
                <a:gridCol w="772758"/>
              </a:tblGrid>
              <a:tr h="128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HARDWARE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Dell PowerEdge R710 Server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(Refurb-Recertified)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$1,679.00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$1,679.00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Dell PowerEdge R710 Server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(Refurb-Recertified)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$1,679.00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$1,679.00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2 - Spare 3TB 7.2K 3.5" 6Gbps NL SAS Hard Drives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$416.51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$416.51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 ASA 5512-x Security Plus Appliance 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$2,414.15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Quantum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SuperLoader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Tape Backup Autoloader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$3,994.34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$3,994.34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20 - Pack of HP LTO-6 Tape Backup Cartridges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$866.99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$866.99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RapidRails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server rack installation (4)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$338.67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$338.67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Tripp Lite 8-Port Rackmount KVM Switch w/Built in IP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$720.99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$720.99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Dell SAS 6 GB NBA External Controller Card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$149.00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281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3 - Microsoft Windows Server 2012 Standard Licenses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$198.00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$3,972.00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50 - Microsoft Windows Server User Client Access Licenses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$2,200.00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1 - Microsoft Exchange 2016 Mail Server License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$53.00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$1,062.00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62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Microsoft Exchange 2016 Server User Client Access 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Licences</a:t>
                      </a:r>
                      <a:endParaRPr lang="fr-F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$5,100.00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25 - Cisco 5500 Series AnyConnect SSL-VPN Licenses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$1,053.00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$11,045.50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$25,645.65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SAVINGS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$14,600.15</a:t>
                      </a: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5" marR="5985" marT="5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0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Visioning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Finish Data Repository</a:t>
            </a:r>
          </a:p>
          <a:p>
            <a:pPr lvl="1"/>
            <a:r>
              <a:rPr lang="en-US" dirty="0" smtClean="0"/>
              <a:t>Data stewardship of data developed and collected at the NWTEC</a:t>
            </a:r>
          </a:p>
          <a:p>
            <a:pPr lvl="1"/>
            <a:r>
              <a:rPr lang="en-US" dirty="0" smtClean="0"/>
              <a:t>Data stewardship for other data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 data portal for access by tribal leaders</a:t>
            </a:r>
          </a:p>
          <a:p>
            <a:pPr lvl="1"/>
            <a:r>
              <a:rPr lang="en-US" dirty="0" smtClean="0"/>
              <a:t>Web based with unique tribal passcodes and protections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4038600" cy="3399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4436</TotalTime>
  <Words>276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Data Repository/Data Movement</vt:lpstr>
      <vt:lpstr>Overview</vt:lpstr>
      <vt:lpstr>PowerPoint Presentation</vt:lpstr>
      <vt:lpstr>PowerPoint Presentation</vt:lpstr>
      <vt:lpstr>PowerPoint Presentation</vt:lpstr>
      <vt:lpstr>Progress on the Data Repository</vt:lpstr>
      <vt:lpstr>Visioning the Future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Repository/Data Movement</dc:title>
  <dc:creator>Victoria Warren-Mears</dc:creator>
  <cp:lastModifiedBy>Lisa Griggs</cp:lastModifiedBy>
  <cp:revision>8</cp:revision>
  <cp:lastPrinted>2016-10-11T15:51:30Z</cp:lastPrinted>
  <dcterms:created xsi:type="dcterms:W3CDTF">2016-09-27T19:41:02Z</dcterms:created>
  <dcterms:modified xsi:type="dcterms:W3CDTF">2016-10-12T13:34:38Z</dcterms:modified>
</cp:coreProperties>
</file>