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16"/>
  </p:notesMasterIdLst>
  <p:sldIdLst>
    <p:sldId id="259" r:id="rId4"/>
    <p:sldId id="260" r:id="rId5"/>
    <p:sldId id="261" r:id="rId6"/>
    <p:sldId id="282" r:id="rId7"/>
    <p:sldId id="262" r:id="rId8"/>
    <p:sldId id="295" r:id="rId9"/>
    <p:sldId id="278" r:id="rId10"/>
    <p:sldId id="296" r:id="rId11"/>
    <p:sldId id="280" r:id="rId12"/>
    <p:sldId id="279" r:id="rId13"/>
    <p:sldId id="284" r:id="rId14"/>
    <p:sldId id="297" r:id="rId15"/>
  </p:sldIdLst>
  <p:sldSz cx="9144000" cy="6858000" type="screen4x3"/>
  <p:notesSz cx="7010400" cy="9159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57994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57994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8243BC34-7EAB-4714-962A-B3FA227B5CC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87388"/>
            <a:ext cx="4581525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0" tIns="46200" rIns="92400" bIns="462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50941"/>
            <a:ext cx="5608320" cy="4121944"/>
          </a:xfrm>
          <a:prstGeom prst="rect">
            <a:avLst/>
          </a:prstGeom>
        </p:spPr>
        <p:txBody>
          <a:bodyPr vert="horz" lIns="92400" tIns="46200" rIns="92400" bIns="4620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0291"/>
            <a:ext cx="3037840" cy="45799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00291"/>
            <a:ext cx="3037840" cy="45799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0FC8BB80-7164-425E-829B-1C01877F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0A02-D819-448E-8BCA-1DD395A4E01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2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0A02-D819-448E-8BCA-1DD395A4E01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2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B0A02-D819-448E-8BCA-1DD395A4E01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097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4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7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3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70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39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08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6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96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0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86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7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388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58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96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14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86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029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341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2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985E49-3E3E-4FCA-B03B-5CEE78AEC2E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10/27/2015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637991-C83F-4E28-985A-DA5670F7A21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3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13B1-EBC2-49CE-AB80-533D9773DD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E236-9F6A-4F06-92E2-C20895963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9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1524000"/>
            <a:ext cx="6553200" cy="1752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Colville Health Services </a:t>
            </a:r>
            <a:br>
              <a:rPr lang="en-U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Colville Tribal Services</a:t>
            </a:r>
            <a:b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Lake Roosevelt community Health Centers</a:t>
            </a:r>
            <a:b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Colville Service Unit </a:t>
            </a:r>
            <a:b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990600"/>
          </a:xfrm>
        </p:spPr>
        <p:txBody>
          <a:bodyPr>
            <a:normAutofit fontScale="25000" lnSpcReduction="20000"/>
          </a:bodyPr>
          <a:lstStyle/>
          <a:p>
            <a:pPr marL="137160" indent="0" algn="r">
              <a:buClrTx/>
              <a:buNone/>
            </a:pPr>
            <a:r>
              <a:rPr lang="en-US" sz="5600" dirty="0" smtClean="0">
                <a:solidFill>
                  <a:srgbClr val="0070C0"/>
                </a:solidFill>
                <a:latin typeface="+mj-lt"/>
              </a:rPr>
              <a:t>Northwest Portland Area Indian Health Board </a:t>
            </a:r>
          </a:p>
          <a:p>
            <a:pPr marL="137160" indent="0" algn="r">
              <a:buClrTx/>
              <a:buNone/>
            </a:pPr>
            <a:r>
              <a:rPr lang="en-US" sz="5600" dirty="0" smtClean="0">
                <a:solidFill>
                  <a:srgbClr val="0070C0"/>
                </a:solidFill>
                <a:latin typeface="+mj-lt"/>
              </a:rPr>
              <a:t>Quarterly Board Meeting</a:t>
            </a:r>
          </a:p>
          <a:p>
            <a:pPr marL="137160" indent="0" algn="r">
              <a:buClrTx/>
              <a:buNone/>
            </a:pPr>
            <a:r>
              <a:rPr lang="en-US" sz="5600" dirty="0" smtClean="0">
                <a:solidFill>
                  <a:srgbClr val="0070C0"/>
                </a:solidFill>
                <a:latin typeface="+mj-lt"/>
              </a:rPr>
              <a:t>October 28, 2015 at Mission, Oregon</a:t>
            </a:r>
          </a:p>
          <a:p>
            <a:pPr marL="137160" indent="0" algn="r">
              <a:buClrTx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</a:t>
            </a:r>
            <a:endParaRPr lang="en-US" sz="4500" dirty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7233"/>
            <a:ext cx="1355960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1"/>
            <a:ext cx="2514601" cy="69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Users\ccawston\AppData\Local\Microsoft\Windows\Temporary Internet Files\Content.Outlook\5PP4E1H7\CCT logo high res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7233"/>
            <a:ext cx="1242695" cy="12115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9369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Indian Health Service</a:t>
            </a: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Colville Service Unit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34440" cy="12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60" y="15240"/>
            <a:ext cx="1355960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rmAutofit/>
          </a:bodyPr>
          <a:lstStyle/>
          <a:p>
            <a:pPr marL="137160" indent="0" algn="ctr">
              <a:buClrTx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AIR QUALITY RECOMMENDATIONS</a:t>
            </a:r>
          </a:p>
          <a:p>
            <a:pPr marL="137160" indent="0" algn="ctr">
              <a:buClr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With the compromised air quality as a result of the fires here are some recommendations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Limit activity outside in the smoke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Where a mask while </a:t>
            </a:r>
            <a:r>
              <a:rPr lang="en-US" sz="1800" smtClean="0">
                <a:solidFill>
                  <a:schemeClr val="bg1"/>
                </a:solidFill>
              </a:rPr>
              <a:t>outside to </a:t>
            </a:r>
            <a:r>
              <a:rPr lang="en-US" sz="1800" dirty="0" smtClean="0">
                <a:solidFill>
                  <a:schemeClr val="bg1"/>
                </a:solidFill>
              </a:rPr>
              <a:t>limit exposure to air particle and smoke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Where a mask indoors if your environment has visible lingering smoke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Keep windows closed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Have a fan on moderate speed to circulate the air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Do not use Central Air, if you do then change the filter often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Respectfully, Colleen F. Cawston, MPA</a:t>
            </a:r>
          </a:p>
          <a:p>
            <a:pPr marL="137160" indent="0" algn="ctr">
              <a:buClr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Chief Executive Officer </a:t>
            </a:r>
          </a:p>
          <a:p>
            <a:pPr marL="137160" indent="0" algn="ctr">
              <a:buClrTx/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509-634-2933</a:t>
            </a:r>
          </a:p>
        </p:txBody>
      </p:sp>
    </p:spTree>
    <p:extLst>
      <p:ext uri="{BB962C8B-B14F-4D97-AF65-F5344CB8AC3E}">
        <p14:creationId xmlns:p14="http://schemas.microsoft.com/office/powerpoint/2010/main" val="32811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Thank you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4000" b="0" dirty="0" err="1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l</a:t>
            </a:r>
            <a:r>
              <a:rPr lang="en-US" sz="4000" b="0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im’limpt</a:t>
            </a:r>
            <a:r>
              <a:rPr lang="en-US" sz="4000" b="0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’</a:t>
            </a:r>
            <a:endParaRPr lang="en-US" sz="4000" b="0" dirty="0" smtClean="0">
              <a:solidFill>
                <a:srgbClr val="7BCF27"/>
              </a:solidFill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4000" b="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				</a:t>
            </a:r>
            <a:r>
              <a:rPr lang="en-US" sz="4000" b="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lim</a:t>
            </a:r>
            <a:r>
              <a:rPr lang="en-US" sz="4000" b="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4000" b="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limtx</a:t>
            </a:r>
            <a:endParaRPr lang="en-US" sz="4000" b="0" dirty="0" smtClean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4000" b="0" dirty="0" smtClean="0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>						</a:t>
            </a:r>
            <a:r>
              <a:rPr lang="en-US" sz="4000" b="0" dirty="0" err="1" smtClean="0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>qeciyew’yew</a:t>
            </a:r>
            <a:endParaRPr lang="en-US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9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Colville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137160" indent="0" algn="ctr"/>
            <a:r>
              <a:rPr lang="en-US" sz="1800" dirty="0" smtClean="0">
                <a:solidFill>
                  <a:srgbClr val="0070C0"/>
                </a:solidFill>
              </a:rPr>
              <a:t>Presented </a:t>
            </a:r>
            <a:r>
              <a:rPr lang="en-US" sz="1800" dirty="0">
                <a:solidFill>
                  <a:srgbClr val="0070C0"/>
                </a:solidFill>
              </a:rPr>
              <a:t>by: 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137160" indent="0" algn="ctr"/>
            <a:endParaRPr lang="en-US" sz="1800" dirty="0">
              <a:solidFill>
                <a:srgbClr val="0070C0"/>
              </a:solidFill>
            </a:endParaRPr>
          </a:p>
          <a:p>
            <a:pPr marL="137160" indent="0" algn="ctr"/>
            <a:r>
              <a:rPr lang="en-US" sz="2400" dirty="0">
                <a:solidFill>
                  <a:srgbClr val="0070C0"/>
                </a:solidFill>
              </a:rPr>
              <a:t>Alison Ball, PhD </a:t>
            </a:r>
            <a:r>
              <a:rPr lang="en-US" sz="2400" dirty="0" smtClean="0">
                <a:solidFill>
                  <a:srgbClr val="0070C0"/>
                </a:solidFill>
              </a:rPr>
              <a:t>Health &amp; Human Services Director</a:t>
            </a:r>
            <a:endParaRPr lang="en-US" sz="2400" dirty="0">
              <a:solidFill>
                <a:srgbClr val="0070C0"/>
              </a:solidFill>
            </a:endParaRPr>
          </a:p>
          <a:p>
            <a:pPr marL="137160" indent="0" algn="ctr"/>
            <a:r>
              <a:rPr lang="en-US" sz="2400" dirty="0">
                <a:solidFill>
                  <a:srgbClr val="0070C0"/>
                </a:solidFill>
              </a:rPr>
              <a:t>Colleen F. Cawston, MPA CEO Colville Service Unit</a:t>
            </a:r>
          </a:p>
          <a:p>
            <a:pPr marL="137160" indent="0" algn="ctr"/>
            <a:r>
              <a:rPr lang="en-US" sz="2400" dirty="0">
                <a:solidFill>
                  <a:srgbClr val="0070C0"/>
                </a:solidFill>
              </a:rPr>
              <a:t>Ali Desautel,  </a:t>
            </a:r>
            <a:r>
              <a:rPr lang="en-US" sz="2400" dirty="0" smtClean="0">
                <a:solidFill>
                  <a:srgbClr val="0070C0"/>
                </a:solidFill>
              </a:rPr>
              <a:t>BA </a:t>
            </a:r>
            <a:r>
              <a:rPr lang="en-US" sz="2400" dirty="0">
                <a:solidFill>
                  <a:srgbClr val="0070C0"/>
                </a:solidFill>
              </a:rPr>
              <a:t>CEO Lake Roosevelt Health Center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Colville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Comprised of three primary entities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Colville Tribal Health Services 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Colville Service Unit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Lake Roosevelt Community Health Centers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904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5044440" cy="1463040"/>
          </a:xfrm>
        </p:spPr>
        <p:txBody>
          <a:bodyPr/>
          <a:lstStyle/>
          <a:p>
            <a:r>
              <a:rPr lang="en-US" dirty="0" smtClean="0"/>
              <a:t>Colville Indian Reservation</a:t>
            </a:r>
            <a:br>
              <a:rPr lang="en-US" dirty="0" smtClean="0"/>
            </a:br>
            <a:r>
              <a:rPr lang="en-US" dirty="0" smtClean="0"/>
              <a:t>1.4 million acres</a:t>
            </a:r>
            <a:br>
              <a:rPr lang="en-US" dirty="0" smtClean="0"/>
            </a:br>
            <a:r>
              <a:rPr lang="en-US" dirty="0" smtClean="0"/>
              <a:t>2 state counties</a:t>
            </a:r>
            <a:br>
              <a:rPr lang="en-US" dirty="0" smtClean="0"/>
            </a:br>
            <a:r>
              <a:rPr lang="en-US" dirty="0" smtClean="0"/>
              <a:t>4 tribal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3429000"/>
          </a:xfrm>
        </p:spPr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Where are we?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2547257"/>
            <a:ext cx="353785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14400"/>
            <a:ext cx="4953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124200" y="2362200"/>
            <a:ext cx="17526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0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Colville Tribal &amp; Family Health Services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Leadership: The Courage to Shape a Better Future</a:t>
            </a:r>
          </a:p>
          <a:p>
            <a:pPr marL="0" lvl="0" indent="0"/>
            <a:endParaRPr lang="en-US" sz="2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Building Capacity: What we do, We do well</a:t>
            </a:r>
          </a:p>
          <a:p>
            <a:pPr marL="0" lvl="0" indent="0"/>
            <a:endParaRPr lang="en-US" sz="2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Collaboration: Leveraging Collective Genius</a:t>
            </a:r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Accountability: If it is to be, it’s up to me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6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635240" cy="54864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Lake Roosevelt community Health Centers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Funding sources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Partnerships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Services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Forecasting the future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95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Indian Health Service</a:t>
            </a: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Colville Service Unit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34440" cy="12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60" y="15240"/>
            <a:ext cx="1355960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rmAutofit fontScale="40000" lnSpcReduction="20000"/>
          </a:bodyPr>
          <a:lstStyle/>
          <a:p>
            <a:pPr marL="137160" indent="0" algn="ctr">
              <a:buClrTx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EMERGENCY CLINIC RELOCATION</a:t>
            </a:r>
          </a:p>
          <a:p>
            <a:pPr marL="137160" indent="0" algn="ctr">
              <a:buClrTx/>
              <a:buNone/>
            </a:pPr>
            <a:r>
              <a:rPr lang="en-US" sz="5900" dirty="0" smtClean="0">
                <a:solidFill>
                  <a:schemeClr val="bg1"/>
                </a:solidFill>
              </a:rPr>
              <a:t>Due to the poor air quality of the Nespelem </a:t>
            </a:r>
          </a:p>
          <a:p>
            <a:pPr marL="137160" indent="0" algn="ctr">
              <a:buClrTx/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The Nespelem clinic will be relocated to the Keller clinic for August 24</a:t>
            </a:r>
            <a:r>
              <a:rPr lang="en-US" sz="4500" baseline="30000" dirty="0" smtClean="0">
                <a:solidFill>
                  <a:schemeClr val="bg1"/>
                </a:solidFill>
              </a:rPr>
              <a:t>th</a:t>
            </a:r>
            <a:r>
              <a:rPr lang="en-US" sz="4500" dirty="0" smtClean="0">
                <a:solidFill>
                  <a:schemeClr val="bg1"/>
                </a:solidFill>
              </a:rPr>
              <a:t> &amp; 25</a:t>
            </a:r>
            <a:r>
              <a:rPr lang="en-US" sz="4500" baseline="30000" dirty="0" smtClean="0">
                <a:solidFill>
                  <a:schemeClr val="bg1"/>
                </a:solidFill>
              </a:rPr>
              <a:t>th</a:t>
            </a:r>
            <a:r>
              <a:rPr lang="en-US" sz="4500" dirty="0" smtClean="0">
                <a:solidFill>
                  <a:schemeClr val="bg1"/>
                </a:solidFill>
              </a:rPr>
              <a:t> </a:t>
            </a:r>
          </a:p>
          <a:p>
            <a:pPr marL="137160" indent="0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Call the Keller clinic </a:t>
            </a:r>
            <a:r>
              <a:rPr lang="en-US" sz="4500" smtClean="0">
                <a:solidFill>
                  <a:schemeClr val="bg1"/>
                </a:solidFill>
              </a:rPr>
              <a:t>at 509-634-7300</a:t>
            </a:r>
            <a:endParaRPr lang="en-US" sz="4500" dirty="0" smtClean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Clinic hours of operation will be 9 am – 3 pm</a:t>
            </a:r>
          </a:p>
          <a:p>
            <a:pPr marL="137160" indent="0">
              <a:buClrTx/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Patients who can make it to the Omak clinic easier can also go there.</a:t>
            </a:r>
          </a:p>
          <a:p>
            <a:pPr marL="137160" indent="0">
              <a:buClrTx/>
              <a:buNone/>
            </a:pPr>
            <a:endParaRPr lang="en-US" sz="4500" dirty="0" smtClean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endParaRPr lang="en-US" sz="4500" dirty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For emergency situations during this closure follow the Contract Health Service “After Hours Policy”.  </a:t>
            </a:r>
          </a:p>
          <a:p>
            <a:pPr marL="585216" lvl="1" indent="0">
              <a:buClrTx/>
              <a:buNone/>
            </a:pPr>
            <a:r>
              <a:rPr lang="en-US" sz="4100" dirty="0" smtClean="0">
                <a:solidFill>
                  <a:schemeClr val="bg1"/>
                </a:solidFill>
              </a:rPr>
              <a:t>  </a:t>
            </a:r>
          </a:p>
          <a:p>
            <a:pPr marL="137160" indent="0" algn="ctr">
              <a:buClrTx/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</a:t>
            </a:r>
          </a:p>
          <a:p>
            <a:pPr marL="137160" indent="0" algn="ctr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37160" indent="0" algn="ctr">
              <a:buClr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Respectfully, Colleen F. Cawston, MPA</a:t>
            </a:r>
          </a:p>
          <a:p>
            <a:pPr marL="137160" indent="0" algn="ctr">
              <a:buClr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Chief Executive Officer </a:t>
            </a:r>
          </a:p>
          <a:p>
            <a:pPr marL="137160" indent="0" algn="ctr">
              <a:buClr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509-634-2933</a:t>
            </a:r>
          </a:p>
        </p:txBody>
      </p:sp>
    </p:spTree>
    <p:extLst>
      <p:ext uri="{BB962C8B-B14F-4D97-AF65-F5344CB8AC3E}">
        <p14:creationId xmlns:p14="http://schemas.microsoft.com/office/powerpoint/2010/main" val="192782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Colville Service Unit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Renew and Strengthen our Partnerships with </a:t>
            </a:r>
            <a:r>
              <a:rPr lang="en-US" sz="2400" dirty="0" smtClean="0"/>
              <a:t>Tribes &amp; Urban Indian Health Organizations</a:t>
            </a:r>
            <a:endParaRPr lang="en-US" sz="24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Improve the Indian Health Services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Improve  Quality &amp; Access to Care for Patients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Be Transparent, Accountable, Fair and Inclusive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0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80772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Governmental Hours Operations effective August 31, 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55142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current fire emergency the Colville Tribes, Bureau of Indian Affairs, &amp; Indian Health Services are modifying the government hours of operation to be from 10 am to 5 pm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60" y="15240"/>
            <a:ext cx="1355960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ccawston\AppData\Local\Microsoft\Windows\Temporary Internet Files\Content.Outlook\5PP4E1H7\CCT logo high 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6200"/>
            <a:ext cx="1242695" cy="1234440"/>
          </a:xfrm>
          <a:prstGeom prst="rect">
            <a:avLst/>
          </a:prstGeom>
          <a:noFill/>
          <a:extLst/>
        </p:spPr>
      </p:pic>
      <p:pic>
        <p:nvPicPr>
          <p:cNvPr id="7" name="Picture 1" descr="image0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34440" cy="12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IA%20Eagl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5486400"/>
            <a:ext cx="1243840" cy="126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UFFALO 2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14" y="5486400"/>
            <a:ext cx="1352386" cy="1267982"/>
          </a:xfrm>
          <a:prstGeom prst="rect">
            <a:avLst/>
          </a:prstGeom>
        </p:spPr>
      </p:pic>
      <p:pic>
        <p:nvPicPr>
          <p:cNvPr id="10" name="Picture 9" descr="C:\Users\ccawston\AppData\Local\Microsoft\Windows\Temporary Internet Files\Content.Outlook\5PP4E1H7\CCT logo high 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95658"/>
            <a:ext cx="1242695" cy="125872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179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4371</TotalTime>
  <Words>403</Words>
  <Application>Microsoft Office PowerPoint</Application>
  <PresentationFormat>On-screen Show (4:3)</PresentationFormat>
  <Paragraphs>100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Wingdings 2</vt:lpstr>
      <vt:lpstr>Wingdings 3</vt:lpstr>
      <vt:lpstr>Angles</vt:lpstr>
      <vt:lpstr>1_Apex</vt:lpstr>
      <vt:lpstr>Office Theme</vt:lpstr>
      <vt:lpstr>Colville Health Services  Colville Tribal Services Lake Roosevelt community Health Centers Colville Service Unit   </vt:lpstr>
      <vt:lpstr>Colville health services</vt:lpstr>
      <vt:lpstr>Colville health services</vt:lpstr>
      <vt:lpstr>Colville Indian Reservation 1.4 million acres 2 state counties 4 tribal districts</vt:lpstr>
      <vt:lpstr>Colville Tribal &amp; Family Health Services</vt:lpstr>
      <vt:lpstr>Lake Roosevelt community Health Centers</vt:lpstr>
      <vt:lpstr>Indian Health Service Colville Service Unit</vt:lpstr>
      <vt:lpstr>Colville Service Unit</vt:lpstr>
      <vt:lpstr>Emergency Governmental Hours Operations effective August 31, 2015</vt:lpstr>
      <vt:lpstr>Indian Health Service Colville Service Unit</vt:lpstr>
      <vt:lpstr>Thank you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Health Service Colville Service Unit</dc:title>
  <dc:creator>Cawston, Colleen Friedlander (IHS/POR)</dc:creator>
  <cp:lastModifiedBy>temp</cp:lastModifiedBy>
  <cp:revision>33</cp:revision>
  <cp:lastPrinted>2015-10-23T16:03:47Z</cp:lastPrinted>
  <dcterms:created xsi:type="dcterms:W3CDTF">2015-03-09T15:38:50Z</dcterms:created>
  <dcterms:modified xsi:type="dcterms:W3CDTF">2015-10-27T21:01:48Z</dcterms:modified>
</cp:coreProperties>
</file>