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F69FA9-0D06-410C-8C26-27F1F1EC842B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5F8FD-45D6-4F95-B6DB-AF36C4DE83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5F8FD-45D6-4F95-B6DB-AF36C4DE83A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A2F1D8-D8D2-4D15-8C82-74982E886601}" type="datetimeFigureOut">
              <a:rPr lang="en-US" smtClean="0"/>
              <a:pPr/>
              <a:t>3/11/2009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0A9473E8-1D73-47DC-862E-4F1BB9C064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op.edu/vaccine/fact_from_fear/vaccine_shell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CHILDHOOD IMMUNIZATIONS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Thomas Weiser, MD, MPH</a:t>
            </a:r>
          </a:p>
          <a:p>
            <a:r>
              <a:rPr lang="en-US" dirty="0" smtClean="0"/>
              <a:t>Medical Epidemiologist</a:t>
            </a:r>
          </a:p>
          <a:p>
            <a:r>
              <a:rPr lang="en-US" dirty="0" smtClean="0"/>
              <a:t>Portland Area Indian Health Service</a:t>
            </a:r>
          </a:p>
          <a:p>
            <a:r>
              <a:rPr lang="en-US" dirty="0" smtClean="0"/>
              <a:t>Northwest Portland Area Indian Health Board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Before vaccines, parents in the United States could expect that every year: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sz="3100" b="1" dirty="0" smtClean="0"/>
              <a:t>Polio would paralyze 10,000 children.</a:t>
            </a:r>
          </a:p>
          <a:p>
            <a:r>
              <a:rPr lang="en-US" sz="3100" b="1" dirty="0" smtClean="0"/>
              <a:t>Rubella (German measles) would cause birth defects and mental retardation in as many as 20,000 newborns.</a:t>
            </a:r>
          </a:p>
          <a:p>
            <a:r>
              <a:rPr lang="en-US" sz="3100" b="1" dirty="0" smtClean="0"/>
              <a:t>Measles would infect about 4 million children, killing 3,000.</a:t>
            </a:r>
          </a:p>
          <a:p>
            <a:r>
              <a:rPr lang="en-US" sz="3100" b="1" dirty="0" smtClean="0"/>
              <a:t>Diphtheria would be one of the most common causes of death in school-aged children.</a:t>
            </a:r>
          </a:p>
          <a:p>
            <a:r>
              <a:rPr lang="en-US" sz="3100" b="1" dirty="0" smtClean="0"/>
              <a:t>A bacterium called </a:t>
            </a:r>
            <a:r>
              <a:rPr lang="en-US" sz="3100" b="1" i="1" dirty="0" err="1" smtClean="0"/>
              <a:t>Haemophilus</a:t>
            </a:r>
            <a:r>
              <a:rPr lang="en-US" sz="3100" b="1" i="1" dirty="0" smtClean="0"/>
              <a:t> </a:t>
            </a:r>
            <a:r>
              <a:rPr lang="en-US" sz="3100" b="1" i="1" dirty="0" err="1" smtClean="0"/>
              <a:t>influenzae</a:t>
            </a:r>
            <a:r>
              <a:rPr lang="en-US" sz="3100" b="1" dirty="0" smtClean="0"/>
              <a:t> type b (</a:t>
            </a:r>
            <a:r>
              <a:rPr lang="en-US" sz="3100" b="1" dirty="0" err="1" smtClean="0"/>
              <a:t>Hib</a:t>
            </a:r>
            <a:r>
              <a:rPr lang="en-US" sz="3100" b="1" dirty="0" smtClean="0"/>
              <a:t>) would cause meningitis in 15,000 children, leaving many with permanent brain damage.</a:t>
            </a:r>
          </a:p>
          <a:p>
            <a:r>
              <a:rPr lang="en-US" sz="3100" b="1" dirty="0" err="1" smtClean="0"/>
              <a:t>Pertussis</a:t>
            </a:r>
            <a:r>
              <a:rPr lang="en-US" sz="3100" b="1" dirty="0" smtClean="0"/>
              <a:t> (whooping cough) would kill thousands of infants.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Immunization Schedules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complex</a:t>
            </a:r>
          </a:p>
          <a:p>
            <a:r>
              <a:rPr lang="en-US" dirty="0" smtClean="0"/>
              <a:t>More shots</a:t>
            </a:r>
          </a:p>
          <a:p>
            <a:r>
              <a:rPr lang="en-US" dirty="0" smtClean="0"/>
              <a:t>More protection</a:t>
            </a:r>
          </a:p>
          <a:p>
            <a:r>
              <a:rPr lang="en-US" dirty="0" smtClean="0"/>
              <a:t>More controversy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600200"/>
            <a:ext cx="91440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2009 Immunization Schedule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00200"/>
            <a:ext cx="91440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2009 Immunization Schedule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New Immunizations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Varicella</a:t>
            </a:r>
            <a:r>
              <a:rPr lang="en-US" dirty="0" smtClean="0"/>
              <a:t>	- 1995</a:t>
            </a:r>
          </a:p>
          <a:p>
            <a:r>
              <a:rPr lang="en-US" dirty="0" smtClean="0"/>
              <a:t>Pneumococcal- 2000</a:t>
            </a:r>
          </a:p>
          <a:p>
            <a:r>
              <a:rPr lang="en-US" dirty="0" smtClean="0"/>
              <a:t>Meningococcal- 2005</a:t>
            </a:r>
          </a:p>
          <a:p>
            <a:r>
              <a:rPr lang="en-US" dirty="0" smtClean="0"/>
              <a:t>Hepatitis A- 2006</a:t>
            </a:r>
          </a:p>
          <a:p>
            <a:r>
              <a:rPr lang="en-US" dirty="0" smtClean="0"/>
              <a:t>Rotavirus- 2006 (</a:t>
            </a:r>
            <a:r>
              <a:rPr lang="en-US" dirty="0" err="1" smtClean="0"/>
              <a:t>RotaTeq</a:t>
            </a:r>
            <a:r>
              <a:rPr lang="en-US" dirty="0" smtClean="0"/>
              <a:t>), 2008 (</a:t>
            </a:r>
            <a:r>
              <a:rPr lang="en-US" dirty="0" err="1" smtClean="0"/>
              <a:t>Rotarix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Tdap</a:t>
            </a:r>
            <a:r>
              <a:rPr lang="en-US" dirty="0" smtClean="0"/>
              <a:t>- 2006 (for adolescents)</a:t>
            </a:r>
          </a:p>
          <a:p>
            <a:r>
              <a:rPr lang="en-US" dirty="0" smtClean="0"/>
              <a:t>Human </a:t>
            </a:r>
            <a:r>
              <a:rPr lang="en-US" dirty="0" err="1" smtClean="0"/>
              <a:t>Papilloma</a:t>
            </a:r>
            <a:r>
              <a:rPr lang="en-US" dirty="0" smtClean="0"/>
              <a:t> Virus- 2007</a:t>
            </a:r>
          </a:p>
          <a:p>
            <a:r>
              <a:rPr lang="en-US" dirty="0" smtClean="0"/>
              <a:t>Influenza- 2008 (for children 6 months-18 yrs)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Concerns About Safety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Autism</a:t>
            </a:r>
            <a:r>
              <a:rPr lang="en-US" dirty="0" smtClean="0"/>
              <a:t>- most recent studies have concluded that there is no link between MMR or </a:t>
            </a:r>
            <a:r>
              <a:rPr lang="en-US" dirty="0" err="1" smtClean="0"/>
              <a:t>thimerosol</a:t>
            </a:r>
            <a:r>
              <a:rPr lang="en-US" dirty="0" smtClean="0"/>
              <a:t> and autism</a:t>
            </a:r>
          </a:p>
          <a:p>
            <a:pPr lvl="1"/>
            <a:r>
              <a:rPr lang="en-US" dirty="0" smtClean="0">
                <a:hlinkClick r:id="rId2"/>
              </a:rPr>
              <a:t>http://www.chop.edu/vaccine/fact_from_fear/vaccine_shell.html</a:t>
            </a:r>
            <a:endParaRPr lang="en-US" dirty="0" smtClean="0"/>
          </a:p>
          <a:p>
            <a:r>
              <a:rPr lang="en-US" u="sng" dirty="0" smtClean="0"/>
              <a:t>Chronic Illness</a:t>
            </a:r>
            <a:r>
              <a:rPr lang="en-US" dirty="0" smtClean="0"/>
              <a:t>- studies have found no link between immunizations and multiple sclerosis, ADHD, diabetes, inflammatory bowel disease or SIDS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people 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people in your community say about immunizations?</a:t>
            </a:r>
          </a:p>
          <a:p>
            <a:r>
              <a:rPr lang="en-US" dirty="0" smtClean="0"/>
              <a:t>What do providers tell their patients?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Take 5-7 minutes to discuss in small groups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6950" y="371475"/>
            <a:ext cx="4610100" cy="611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151</TotalTime>
  <Words>217</Words>
  <Application>Microsoft Office PowerPoint</Application>
  <PresentationFormat>On-screen Show (4:3)</PresentationFormat>
  <Paragraphs>41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Metro</vt:lpstr>
      <vt:lpstr>CHILDHOOD IMMUNIZATIONS</vt:lpstr>
      <vt:lpstr>Before vaccines, parents in the United States could expect that every year: </vt:lpstr>
      <vt:lpstr>Immunization Schedules</vt:lpstr>
      <vt:lpstr>2009 Immunization Schedule</vt:lpstr>
      <vt:lpstr>2009 Immunization Schedule</vt:lpstr>
      <vt:lpstr>Recent New Immunizations</vt:lpstr>
      <vt:lpstr>Concerns About Safety</vt:lpstr>
      <vt:lpstr>What do people say?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CHILDHOOD IMMUNIZATIONS</dc:title>
  <dc:creator>tweiser</dc:creator>
  <cp:lastModifiedBy>tweiser</cp:lastModifiedBy>
  <cp:revision>17</cp:revision>
  <dcterms:created xsi:type="dcterms:W3CDTF">2009-02-24T04:39:47Z</dcterms:created>
  <dcterms:modified xsi:type="dcterms:W3CDTF">2009-03-11T22:01:23Z</dcterms:modified>
</cp:coreProperties>
</file>