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171011-6595-419B-88CA-86C17ED7D47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5CA35F-3222-41FC-8FED-3BDEC6EE4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stumbaugh@medicalteams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edicalteams.org/about-us/what-we-do/mobile-dental-pro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lamath_Sunset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2400" y="152400"/>
            <a:ext cx="8874223" cy="655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81000" y="304800"/>
            <a:ext cx="8534400" cy="841248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Special Diabetes Program for Indians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1905000" y="1524000"/>
            <a:ext cx="5486400" cy="8048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KLAMATH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TRIBES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COMMUNITY-DIRECTED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DIABETES MANAGEMENT GRANT PROGRAM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3rd kthsf imagesCA2TJVK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2590800"/>
            <a:ext cx="1317356" cy="129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41910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Jessie Hecocta; Diabetes Program Coordinator</a:t>
            </a:r>
          </a:p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Klamath Tribal Health &amp; Family Services</a:t>
            </a:r>
          </a:p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3949 South 6</a:t>
            </a:r>
            <a:r>
              <a:rPr lang="en-US" sz="1600" baseline="30000" dirty="0" smtClean="0">
                <a:solidFill>
                  <a:schemeClr val="accent2">
                    <a:lumMod val="50000"/>
                  </a:schemeClr>
                </a:solidFill>
              </a:rPr>
              <a:t>th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Street</a:t>
            </a:r>
          </a:p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Klamath Falls, Oregon 97603</a:t>
            </a:r>
          </a:p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(541) 882-1487 Ext.237</a:t>
            </a:r>
          </a:p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jessie.hecocta@klm.portland.ihs.gov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3352800" cy="685800"/>
          </a:xfrm>
          <a:ln w="19050">
            <a:solidFill>
              <a:schemeClr val="accent4"/>
            </a:solidFill>
          </a:ln>
        </p:spPr>
        <p:txBody>
          <a:bodyPr anchor="b">
            <a:normAutofit fontScale="90000"/>
          </a:bodyPr>
          <a:lstStyle/>
          <a:p>
            <a:pPr algn="ctr"/>
            <a:r>
              <a:rPr lang="en-US" sz="2200" dirty="0" smtClean="0"/>
              <a:t>Oral Health Care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1066800"/>
            <a:ext cx="3352800" cy="2133600"/>
          </a:xfrm>
          <a:ln w="19050">
            <a:solidFill>
              <a:schemeClr val="accent4"/>
            </a:solidFill>
          </a:ln>
        </p:spPr>
        <p:txBody>
          <a:bodyPr/>
          <a:lstStyle/>
          <a:p>
            <a:r>
              <a:rPr lang="en-US" dirty="0" smtClean="0"/>
              <a:t>IHS Standards of Care: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Inspection of gums/teeth at  diagnosis, then at every diabetes visit.</a:t>
            </a:r>
          </a:p>
          <a:p>
            <a:pPr>
              <a:lnSpc>
                <a:spcPts val="1000"/>
              </a:lnSpc>
              <a:spcBef>
                <a:spcPts val="0"/>
              </a:spcBef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Dental exam by dental professional at diagnosis, then every 6-12 months.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3657600" y="304800"/>
            <a:ext cx="5257800" cy="685800"/>
          </a:xfrm>
          <a:prstGeom prst="rect">
            <a:avLst/>
          </a:prstGeom>
          <a:ln w="19050">
            <a:solidFill>
              <a:schemeClr val="accent4"/>
            </a:solidFill>
          </a:ln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Diabetes Management</a:t>
            </a:r>
            <a:r>
              <a:rPr kumimoji="0" lang="en-US" sz="2000" b="1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Program</a:t>
            </a:r>
            <a:r>
              <a:rPr kumimoji="0" 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3657600" y="1066800"/>
            <a:ext cx="5257800" cy="2133600"/>
          </a:xfrm>
          <a:prstGeom prst="rect">
            <a:avLst/>
          </a:prstGeom>
          <a:ln w="19050">
            <a:solidFill>
              <a:schemeClr val="accent4"/>
            </a:solidFill>
          </a:ln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Dental Diabetes Program: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Began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FY 2012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</a:rPr>
              <a:t> Establish priorities for dental treatment and oral health education for people with diabetes.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Conduct annual dental examinations and cleanings.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Restoring caries in all people with diabetes.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recalls to maintain periodontal and dental health.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228600" y="4191000"/>
            <a:ext cx="4267200" cy="1524000"/>
          </a:xfrm>
          <a:prstGeom prst="rect">
            <a:avLst/>
          </a:prstGeom>
          <a:ln w="19050">
            <a:solidFill>
              <a:schemeClr val="accent4"/>
            </a:solidFill>
          </a:ln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Cancellation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no-shows-leaving open appointments, takes up provider time.</a:t>
            </a:r>
          </a:p>
          <a:p>
            <a:pPr marL="0" marR="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endParaRPr lang="en-US" sz="1400" noProof="0" dirty="0" smtClean="0">
              <a:solidFill>
                <a:schemeClr val="tx2"/>
              </a:solidFill>
            </a:endParaRPr>
          </a:p>
          <a:p>
            <a:pPr marL="0" marR="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1400" noProof="0" dirty="0" smtClean="0">
                <a:solidFill>
                  <a:schemeClr val="tx2"/>
                </a:solidFill>
              </a:rPr>
              <a:t> Transportation issue-clinic service rurally located.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228600" y="3352800"/>
            <a:ext cx="8686800" cy="762000"/>
          </a:xfrm>
          <a:prstGeom prst="rect">
            <a:avLst/>
          </a:prstGeom>
          <a:ln w="19050">
            <a:solidFill>
              <a:schemeClr val="accent4"/>
            </a:solidFill>
          </a:ln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Barriers to key measures</a:t>
            </a:r>
            <a:br>
              <a:rPr kumimoji="0" 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 Placeholder 5"/>
          <p:cNvSpPr txBox="1">
            <a:spLocks/>
          </p:cNvSpPr>
          <p:nvPr/>
        </p:nvSpPr>
        <p:spPr>
          <a:xfrm>
            <a:off x="4572000" y="4191000"/>
            <a:ext cx="4343400" cy="1524000"/>
          </a:xfrm>
          <a:prstGeom prst="rect">
            <a:avLst/>
          </a:prstGeom>
          <a:ln w="19050">
            <a:solidFill>
              <a:schemeClr val="accent4"/>
            </a:solidFill>
          </a:ln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0" y="4191000"/>
            <a:ext cx="434340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1400" dirty="0">
                <a:solidFill>
                  <a:schemeClr val="tx2"/>
                </a:solidFill>
              </a:rPr>
              <a:t>Rural service areas-patient population living in outlying areas</a:t>
            </a:r>
            <a:r>
              <a:rPr lang="en-US" sz="1400" dirty="0" smtClean="0">
                <a:solidFill>
                  <a:schemeClr val="tx2"/>
                </a:solidFill>
              </a:rPr>
              <a:t>. Sprague, Beatty and Bly.</a:t>
            </a:r>
            <a:endParaRPr lang="en-US" sz="1400" dirty="0">
              <a:solidFill>
                <a:schemeClr val="tx2"/>
              </a:solidFill>
            </a:endParaRP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endParaRPr lang="en-US" sz="1400" dirty="0">
              <a:solidFill>
                <a:schemeClr val="tx2"/>
              </a:solidFill>
            </a:endParaRP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1400" dirty="0">
                <a:solidFill>
                  <a:schemeClr val="tx2"/>
                </a:solidFill>
              </a:rPr>
              <a:t> Unable to identify the use of outside provider </a:t>
            </a:r>
            <a:r>
              <a:rPr lang="en-US" sz="1400" dirty="0" smtClean="0">
                <a:solidFill>
                  <a:schemeClr val="tx2"/>
                </a:solidFill>
              </a:rPr>
              <a:t>care: oral </a:t>
            </a:r>
            <a:r>
              <a:rPr lang="en-US" sz="1400" dirty="0">
                <a:solidFill>
                  <a:schemeClr val="tx2"/>
                </a:solidFill>
              </a:rPr>
              <a:t>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228600"/>
            <a:ext cx="8686800" cy="685800"/>
          </a:xfrm>
          <a:prstGeom prst="rect">
            <a:avLst/>
          </a:prstGeom>
          <a:ln w="19050">
            <a:solidFill>
              <a:schemeClr val="accent4"/>
            </a:solidFill>
          </a:ln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Mobile</a:t>
            </a:r>
            <a:r>
              <a:rPr kumimoji="0" lang="en-US" sz="2000" b="1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dental van</a:t>
            </a:r>
            <a:r>
              <a:rPr kumimoji="0" 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590800" y="990600"/>
            <a:ext cx="6324600" cy="1371600"/>
          </a:xfrm>
          <a:ln w="19050">
            <a:solidFill>
              <a:schemeClr val="accent4"/>
            </a:solidFill>
          </a:ln>
        </p:spPr>
        <p:txBody>
          <a:bodyPr/>
          <a:lstStyle/>
          <a:p>
            <a:r>
              <a:rPr lang="en-US" dirty="0" smtClean="0"/>
              <a:t>Dental Diabetes Program: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Began in FY 2013-current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Investigated and organized collaboration between the Klamath Tribes’ Dental Diabetes Program and Medical Teams International.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Diabetes Management Program budgeted $1,000.00 per rental date(s).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7" descr="DSC09691"/>
          <p:cNvPicPr>
            <a:picLocks noChangeAspect="1" noChangeArrowheads="1"/>
          </p:cNvPicPr>
          <p:nvPr/>
        </p:nvPicPr>
        <p:blipFill>
          <a:blip r:embed="rId2" cstate="print"/>
          <a:srcRect l="26880"/>
          <a:stretch>
            <a:fillRect/>
          </a:stretch>
        </p:blipFill>
        <p:spPr bwMode="auto">
          <a:xfrm>
            <a:off x="381000" y="990600"/>
            <a:ext cx="1984239" cy="144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28" descr="DSC09690"/>
          <p:cNvPicPr>
            <a:picLocks noChangeAspect="1" noChangeArrowheads="1"/>
          </p:cNvPicPr>
          <p:nvPr/>
        </p:nvPicPr>
        <p:blipFill>
          <a:blip r:embed="rId3" cstate="print"/>
          <a:srcRect l="5120" r="23200"/>
          <a:stretch>
            <a:fillRect/>
          </a:stretch>
        </p:blipFill>
        <p:spPr bwMode="auto">
          <a:xfrm>
            <a:off x="381000" y="2514600"/>
            <a:ext cx="1981200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 Placeholder 5"/>
          <p:cNvSpPr txBox="1">
            <a:spLocks/>
          </p:cNvSpPr>
          <p:nvPr/>
        </p:nvSpPr>
        <p:spPr>
          <a:xfrm>
            <a:off x="2590800" y="2438400"/>
            <a:ext cx="6324600" cy="1447800"/>
          </a:xfrm>
          <a:prstGeom prst="rect">
            <a:avLst/>
          </a:prstGeom>
          <a:ln w="19050">
            <a:solidFill>
              <a:schemeClr val="accent4"/>
            </a:solidFill>
          </a:ln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Outreach: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Provide mobile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dental services within (2) communities, twice a year.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have provided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every service from fluoride treatment-to-extraction.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1400" baseline="0" dirty="0">
                <a:solidFill>
                  <a:schemeClr val="tx2"/>
                </a:solidFill>
              </a:rPr>
              <a:t> </a:t>
            </a:r>
            <a:r>
              <a:rPr lang="en-US" sz="1400" baseline="0" dirty="0" smtClean="0">
                <a:solidFill>
                  <a:schemeClr val="tx2"/>
                </a:solidFill>
              </a:rPr>
              <a:t>We have billed several</a:t>
            </a:r>
            <a:r>
              <a:rPr lang="en-US" sz="1400" dirty="0" smtClean="0">
                <a:solidFill>
                  <a:schemeClr val="tx2"/>
                </a:solidFill>
              </a:rPr>
              <a:t> insurance companies</a:t>
            </a:r>
            <a:r>
              <a:rPr lang="en-US" sz="1400" baseline="0" dirty="0" smtClean="0">
                <a:solidFill>
                  <a:schemeClr val="tx2"/>
                </a:solidFill>
              </a:rPr>
              <a:t>: </a:t>
            </a:r>
            <a:r>
              <a:rPr lang="en-US" sz="1400" dirty="0" smtClean="0">
                <a:solidFill>
                  <a:schemeClr val="tx2"/>
                </a:solidFill>
              </a:rPr>
              <a:t>Oregon Medicaid Dental, OHP Advantage Dental Plan, INC., Blue Cross Blue Shield of Oregon, Guardian Dental.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29" descr="DSC096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14800"/>
            <a:ext cx="2667000" cy="15739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 Placeholder 5"/>
          <p:cNvSpPr txBox="1">
            <a:spLocks/>
          </p:cNvSpPr>
          <p:nvPr/>
        </p:nvSpPr>
        <p:spPr>
          <a:xfrm>
            <a:off x="3200400" y="4038600"/>
            <a:ext cx="5715000" cy="1676400"/>
          </a:xfrm>
          <a:prstGeom prst="rect">
            <a:avLst/>
          </a:prstGeom>
          <a:ln w="19050">
            <a:solidFill>
              <a:schemeClr val="accent4"/>
            </a:solidFill>
          </a:ln>
        </p:spPr>
        <p:txBody>
          <a:bodyPr vert="horz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Medical Teams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International: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Bend, Oregon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Cost is $1,000.00; budget also for supplies $200.00.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Includes: driver/dental assistant and their wage, come fully equipped with supplies.</a:t>
            </a:r>
            <a:endParaRPr lang="en-US" sz="14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</a:rPr>
              <a:t> Has two operatories, a sterilization room, x-ray capabilities and a bathroom.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lamath_Sunset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tretch>
            <a:fillRect/>
          </a:stretch>
        </p:blipFill>
        <p:spPr>
          <a:xfrm>
            <a:off x="152400" y="152400"/>
            <a:ext cx="8874223" cy="655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143000" y="457200"/>
            <a:ext cx="678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Medical Teams International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Debbie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Stumbaugh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Manager of the Mobile Dental Clinic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(541) 977-4367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dstumbaugh@medicalteams.org</a:t>
            </a: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3347 NE Zamia Ave, Redmond, OR 97756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  <a:hlinkClick r:id="rId4"/>
              </a:rPr>
              <a:t>http://www.medicalteams.org/about-us/what-we-do/mobile-dental-program</a:t>
            </a:r>
            <a:endParaRPr lang="en-US" sz="16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480060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END SLIDE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</TotalTime>
  <Words>358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Slide 1</vt:lpstr>
      <vt:lpstr>Oral Health Care 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jessie.hecocta</dc:creator>
  <cp:lastModifiedBy>jessie.hecocta</cp:lastModifiedBy>
  <cp:revision>31</cp:revision>
  <dcterms:created xsi:type="dcterms:W3CDTF">2015-01-16T19:17:35Z</dcterms:created>
  <dcterms:modified xsi:type="dcterms:W3CDTF">2015-01-16T23:14:18Z</dcterms:modified>
</cp:coreProperties>
</file>